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0" r:id="rId3"/>
    <p:sldId id="257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1" r:id="rId20"/>
  </p:sldIdLst>
  <p:sldSz cx="5400675" cy="3600450"/>
  <p:notesSz cx="6858000" cy="9144000"/>
  <p:defaultTextStyle>
    <a:defPPr>
      <a:defRPr lang="ru-RU"/>
    </a:defPPr>
    <a:lvl1pPr marL="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5717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1435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7152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2870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28587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83" d="100"/>
          <a:sy n="183" d="100"/>
        </p:scale>
        <p:origin x="-510" y="132"/>
      </p:cViewPr>
      <p:guideLst>
        <p:guide orient="horz" pos="1134"/>
        <p:guide pos="17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5FE05-EFC1-4794-A7D6-1DF0FE385ECD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5D3F0-273C-46FA-AB42-3050253D16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4671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5D3F0-273C-46FA-AB42-3050253D169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5D3F0-273C-46FA-AB42-3050253D169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5051" y="1118473"/>
            <a:ext cx="4590574" cy="7717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0101" y="2040255"/>
            <a:ext cx="3780473" cy="9201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A003-9779-4134-96F0-2DCE7E63FF22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FE8F-E6FB-48A9-8FF5-9599AC63D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A003-9779-4134-96F0-2DCE7E63FF22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FE8F-E6FB-48A9-8FF5-9599AC63D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915489" y="144185"/>
            <a:ext cx="1215152" cy="30720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0034" y="144185"/>
            <a:ext cx="3555444" cy="30720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A003-9779-4134-96F0-2DCE7E63FF22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FE8F-E6FB-48A9-8FF5-9599AC63D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A003-9779-4134-96F0-2DCE7E63FF22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FE8F-E6FB-48A9-8FF5-9599AC63D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616" y="2313623"/>
            <a:ext cx="4590574" cy="715089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616" y="1526025"/>
            <a:ext cx="4590574" cy="787598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A003-9779-4134-96F0-2DCE7E63FF22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FE8F-E6FB-48A9-8FF5-9599AC63D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0034" y="840105"/>
            <a:ext cx="2385298" cy="237613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45343" y="840105"/>
            <a:ext cx="2385298" cy="237613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A003-9779-4134-96F0-2DCE7E63FF22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FE8F-E6FB-48A9-8FF5-9599AC63D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0034" y="805934"/>
            <a:ext cx="2386236" cy="335875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0034" y="1141809"/>
            <a:ext cx="2386236" cy="2074426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743468" y="805934"/>
            <a:ext cx="2387173" cy="335875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743468" y="1141809"/>
            <a:ext cx="2387173" cy="2074426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A003-9779-4134-96F0-2DCE7E63FF22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FE8F-E6FB-48A9-8FF5-9599AC63D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A003-9779-4134-96F0-2DCE7E63FF22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FE8F-E6FB-48A9-8FF5-9599AC63D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A003-9779-4134-96F0-2DCE7E63FF22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FE8F-E6FB-48A9-8FF5-9599AC63D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034" y="143351"/>
            <a:ext cx="1776785" cy="610076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11514" y="143352"/>
            <a:ext cx="3019127" cy="30728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0034" y="753428"/>
            <a:ext cx="1776785" cy="2462808"/>
          </a:xfrm>
        </p:spPr>
        <p:txBody>
          <a:bodyPr/>
          <a:lstStyle>
            <a:lvl1pPr marL="0" indent="0">
              <a:buNone/>
              <a:defRPr sz="800"/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A003-9779-4134-96F0-2DCE7E63FF22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FE8F-E6FB-48A9-8FF5-9599AC63D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570" y="2520315"/>
            <a:ext cx="3240405" cy="297537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58570" y="321707"/>
            <a:ext cx="3240405" cy="216027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58570" y="2817852"/>
            <a:ext cx="3240405" cy="422553"/>
          </a:xfrm>
        </p:spPr>
        <p:txBody>
          <a:bodyPr/>
          <a:lstStyle>
            <a:lvl1pPr marL="0" indent="0">
              <a:buNone/>
              <a:defRPr sz="800"/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A003-9779-4134-96F0-2DCE7E63FF22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FE8F-E6FB-48A9-8FF5-9599AC63D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034" y="144185"/>
            <a:ext cx="4860608" cy="600075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0034" y="840105"/>
            <a:ext cx="4860608" cy="2376131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70034" y="3337084"/>
            <a:ext cx="1260158" cy="191691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3A003-9779-4134-96F0-2DCE7E63FF22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845231" y="3337084"/>
            <a:ext cx="1710214" cy="191691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870484" y="3337084"/>
            <a:ext cx="1260158" cy="191691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0FE8F-E6FB-48A9-8FF5-9599AC63D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09" indent="-160734" algn="l" defTabSz="51435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lavs.org.ua/olshanskiy" TargetMode="External"/><Relationship Id="rId2" Type="http://schemas.openxmlformats.org/officeDocument/2006/relationships/hyperlink" Target="http://it-n.ru/communities.aspx?cat_no=236875&amp;d_no=382134&amp;ext=Attachment.aspx?Id=195913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ени забытых предк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3147" y="85713"/>
            <a:ext cx="2928958" cy="257176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69" y="228589"/>
            <a:ext cx="2286016" cy="157163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«Слово     о полку       </a:t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</a:b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 Игореве»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69" y="3014671"/>
            <a:ext cx="5143536" cy="428628"/>
          </a:xfrm>
        </p:spPr>
        <p:txBody>
          <a:bodyPr>
            <a:noAutofit/>
          </a:bodyPr>
          <a:lstStyle/>
          <a:p>
            <a:pPr algn="l"/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Кальт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Татьяна Гавриловна, учитель русского языка и литературы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МБОУ «СОШ № 17» г.Усть-Илимска Иркутской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cs typeface="Calibri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cs typeface="Calibri" pitchFamily="34" charset="0"/>
              </a:rPr>
            </a:b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3428938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41" name="Группа 140"/>
          <p:cNvGrpSpPr/>
          <p:nvPr/>
        </p:nvGrpSpPr>
        <p:grpSpPr>
          <a:xfrm>
            <a:off x="3582459" y="85713"/>
            <a:ext cx="1761084" cy="2143139"/>
            <a:chOff x="3632203" y="318834"/>
            <a:chExt cx="1542087" cy="1915882"/>
          </a:xfrm>
          <a:effectLst/>
        </p:grpSpPr>
        <p:pic>
          <p:nvPicPr>
            <p:cNvPr id="139" name="Рисунок 1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32203" y="318834"/>
              <a:ext cx="1542086" cy="19158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40" name="TextBox 139"/>
            <p:cNvSpPr txBox="1"/>
            <p:nvPr/>
          </p:nvSpPr>
          <p:spPr>
            <a:xfrm>
              <a:off x="3632204" y="594172"/>
              <a:ext cx="1542086" cy="1215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Обращение </a:t>
              </a: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Святослава </a:t>
              </a:r>
              <a:endParaRPr lang="ru-RU" sz="2400" b="1" dirty="0" smtClean="0">
                <a:solidFill>
                  <a:schemeClr val="accent2">
                    <a:lumMod val="50000"/>
                  </a:schemeClr>
                </a:solidFill>
              </a:endParaRPr>
            </a:p>
            <a:p>
              <a:pPr algn="ctr"/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к князьям </a:t>
              </a:r>
            </a:p>
          </p:txBody>
        </p:sp>
      </p:grpSp>
      <p:sp>
        <p:nvSpPr>
          <p:cNvPr id="3" name="Text Box 81"/>
          <p:cNvSpPr txBox="1">
            <a:spLocks noChangeArrowheads="1"/>
          </p:cNvSpPr>
          <p:nvPr/>
        </p:nvSpPr>
        <p:spPr bwMode="auto">
          <a:xfrm>
            <a:off x="2075794" y="267521"/>
            <a:ext cx="305083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11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781401" y="185149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781401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781401" y="1472381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2781401" y="1282822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781401" y="109326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1918017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2133863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2349709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2565555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2781401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Т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2997246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3213092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2781401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2997246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Т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3213092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Я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2133863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Ш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AutoShape 24"/>
          <p:cNvSpPr>
            <a:spLocks noChangeArrowheads="1"/>
          </p:cNvSpPr>
          <p:nvPr/>
        </p:nvSpPr>
        <p:spPr bwMode="auto">
          <a:xfrm>
            <a:off x="1702171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AutoShape 25"/>
          <p:cNvSpPr>
            <a:spLocks noChangeArrowheads="1"/>
          </p:cNvSpPr>
          <p:nvPr/>
        </p:nvSpPr>
        <p:spPr bwMode="auto">
          <a:xfrm>
            <a:off x="838788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2565555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auto">
          <a:xfrm>
            <a:off x="2997246" y="223061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6" name="AutoShape 28"/>
          <p:cNvSpPr>
            <a:spLocks noChangeArrowheads="1"/>
          </p:cNvSpPr>
          <p:nvPr/>
        </p:nvSpPr>
        <p:spPr bwMode="auto">
          <a:xfrm>
            <a:off x="3860629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AutoShape 29"/>
          <p:cNvSpPr>
            <a:spLocks noChangeArrowheads="1"/>
          </p:cNvSpPr>
          <p:nvPr/>
        </p:nvSpPr>
        <p:spPr bwMode="auto">
          <a:xfrm>
            <a:off x="2997246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М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AutoShape 30"/>
          <p:cNvSpPr>
            <a:spLocks noChangeArrowheads="1"/>
          </p:cNvSpPr>
          <p:nvPr/>
        </p:nvSpPr>
        <p:spPr bwMode="auto">
          <a:xfrm>
            <a:off x="2997246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AutoShape 31"/>
          <p:cNvSpPr>
            <a:spLocks noChangeArrowheads="1"/>
          </p:cNvSpPr>
          <p:nvPr/>
        </p:nvSpPr>
        <p:spPr bwMode="auto">
          <a:xfrm>
            <a:off x="2349709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AutoShape 32"/>
          <p:cNvSpPr>
            <a:spLocks noChangeArrowheads="1"/>
          </p:cNvSpPr>
          <p:nvPr/>
        </p:nvSpPr>
        <p:spPr bwMode="auto">
          <a:xfrm>
            <a:off x="2997246" y="185149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1" name="AutoShape 33"/>
          <p:cNvSpPr>
            <a:spLocks noChangeArrowheads="1"/>
          </p:cNvSpPr>
          <p:nvPr/>
        </p:nvSpPr>
        <p:spPr bwMode="auto">
          <a:xfrm>
            <a:off x="407096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2" name="AutoShape 34"/>
          <p:cNvSpPr>
            <a:spLocks noChangeArrowheads="1"/>
          </p:cNvSpPr>
          <p:nvPr/>
        </p:nvSpPr>
        <p:spPr bwMode="auto">
          <a:xfrm>
            <a:off x="407096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AutoShape 35"/>
          <p:cNvSpPr>
            <a:spLocks noChangeArrowheads="1"/>
          </p:cNvSpPr>
          <p:nvPr/>
        </p:nvSpPr>
        <p:spPr bwMode="auto">
          <a:xfrm>
            <a:off x="191250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" name="AutoShape 37"/>
          <p:cNvSpPr>
            <a:spLocks noChangeArrowheads="1"/>
          </p:cNvSpPr>
          <p:nvPr/>
        </p:nvSpPr>
        <p:spPr bwMode="auto">
          <a:xfrm>
            <a:off x="3213092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AutoShape 38"/>
          <p:cNvSpPr>
            <a:spLocks noChangeArrowheads="1"/>
          </p:cNvSpPr>
          <p:nvPr/>
        </p:nvSpPr>
        <p:spPr bwMode="auto">
          <a:xfrm>
            <a:off x="622943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AutoShape 39"/>
          <p:cNvSpPr>
            <a:spLocks noChangeArrowheads="1"/>
          </p:cNvSpPr>
          <p:nvPr/>
        </p:nvSpPr>
        <p:spPr bwMode="auto">
          <a:xfrm>
            <a:off x="838788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AutoShape 40"/>
          <p:cNvSpPr>
            <a:spLocks noChangeArrowheads="1"/>
          </p:cNvSpPr>
          <p:nvPr/>
        </p:nvSpPr>
        <p:spPr bwMode="auto">
          <a:xfrm>
            <a:off x="1054634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AutoShape 41"/>
          <p:cNvSpPr>
            <a:spLocks noChangeArrowheads="1"/>
          </p:cNvSpPr>
          <p:nvPr/>
        </p:nvSpPr>
        <p:spPr bwMode="auto">
          <a:xfrm>
            <a:off x="1270480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AutoShape 42"/>
          <p:cNvSpPr>
            <a:spLocks noChangeArrowheads="1"/>
          </p:cNvSpPr>
          <p:nvPr/>
        </p:nvSpPr>
        <p:spPr bwMode="auto">
          <a:xfrm>
            <a:off x="1270480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AutoShape 43"/>
          <p:cNvSpPr>
            <a:spLocks noChangeArrowheads="1"/>
          </p:cNvSpPr>
          <p:nvPr/>
        </p:nvSpPr>
        <p:spPr bwMode="auto">
          <a:xfrm>
            <a:off x="3644784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AutoShape 44"/>
          <p:cNvSpPr>
            <a:spLocks noChangeArrowheads="1"/>
          </p:cNvSpPr>
          <p:nvPr/>
        </p:nvSpPr>
        <p:spPr bwMode="auto">
          <a:xfrm>
            <a:off x="1486325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Ы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AutoShape 45"/>
          <p:cNvSpPr>
            <a:spLocks noChangeArrowheads="1"/>
          </p:cNvSpPr>
          <p:nvPr/>
        </p:nvSpPr>
        <p:spPr bwMode="auto">
          <a:xfrm>
            <a:off x="1486325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М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AutoShape 46"/>
          <p:cNvSpPr>
            <a:spLocks noChangeArrowheads="1"/>
          </p:cNvSpPr>
          <p:nvPr/>
        </p:nvSpPr>
        <p:spPr bwMode="auto">
          <a:xfrm>
            <a:off x="2133863" y="128282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4" name="AutoShape 47"/>
          <p:cNvSpPr>
            <a:spLocks noChangeArrowheads="1"/>
          </p:cNvSpPr>
          <p:nvPr/>
        </p:nvSpPr>
        <p:spPr bwMode="auto">
          <a:xfrm>
            <a:off x="2133863" y="109326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5" name="AutoShape 48"/>
          <p:cNvSpPr>
            <a:spLocks noChangeArrowheads="1"/>
          </p:cNvSpPr>
          <p:nvPr/>
        </p:nvSpPr>
        <p:spPr bwMode="auto">
          <a:xfrm>
            <a:off x="2133863" y="52458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6" name="AutoShape 49"/>
          <p:cNvSpPr>
            <a:spLocks noChangeArrowheads="1"/>
          </p:cNvSpPr>
          <p:nvPr/>
        </p:nvSpPr>
        <p:spPr bwMode="auto">
          <a:xfrm>
            <a:off x="2133863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AutoShape 50"/>
          <p:cNvSpPr>
            <a:spLocks noChangeArrowheads="1"/>
          </p:cNvSpPr>
          <p:nvPr/>
        </p:nvSpPr>
        <p:spPr bwMode="auto">
          <a:xfrm>
            <a:off x="1918017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1054634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Ж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9" name="AutoShape 52"/>
          <p:cNvSpPr>
            <a:spLocks noChangeArrowheads="1"/>
          </p:cNvSpPr>
          <p:nvPr/>
        </p:nvSpPr>
        <p:spPr bwMode="auto">
          <a:xfrm>
            <a:off x="838788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AutoShape 53"/>
          <p:cNvSpPr>
            <a:spLocks noChangeArrowheads="1"/>
          </p:cNvSpPr>
          <p:nvPr/>
        </p:nvSpPr>
        <p:spPr bwMode="auto">
          <a:xfrm>
            <a:off x="3428938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" name="AutoShape 54"/>
          <p:cNvSpPr>
            <a:spLocks noChangeArrowheads="1"/>
          </p:cNvSpPr>
          <p:nvPr/>
        </p:nvSpPr>
        <p:spPr bwMode="auto">
          <a:xfrm>
            <a:off x="838788" y="109326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1270480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3" name="AutoShape 56"/>
          <p:cNvSpPr>
            <a:spLocks noChangeArrowheads="1"/>
          </p:cNvSpPr>
          <p:nvPr/>
        </p:nvSpPr>
        <p:spPr bwMode="auto">
          <a:xfrm>
            <a:off x="1054634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4" name="AutoShape 57"/>
          <p:cNvSpPr>
            <a:spLocks noChangeArrowheads="1"/>
          </p:cNvSpPr>
          <p:nvPr/>
        </p:nvSpPr>
        <p:spPr bwMode="auto">
          <a:xfrm>
            <a:off x="622943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5" name="AutoShape 58"/>
          <p:cNvSpPr>
            <a:spLocks noChangeArrowheads="1"/>
          </p:cNvSpPr>
          <p:nvPr/>
        </p:nvSpPr>
        <p:spPr bwMode="auto">
          <a:xfrm>
            <a:off x="407096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6" name="AutoShape 59"/>
          <p:cNvSpPr>
            <a:spLocks noChangeArrowheads="1"/>
          </p:cNvSpPr>
          <p:nvPr/>
        </p:nvSpPr>
        <p:spPr bwMode="auto">
          <a:xfrm>
            <a:off x="407096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7" name="AutoShape 60"/>
          <p:cNvSpPr>
            <a:spLocks noChangeArrowheads="1"/>
          </p:cNvSpPr>
          <p:nvPr/>
        </p:nvSpPr>
        <p:spPr bwMode="auto">
          <a:xfrm>
            <a:off x="407096" y="185149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8" name="AutoShape 61"/>
          <p:cNvSpPr>
            <a:spLocks noChangeArrowheads="1"/>
          </p:cNvSpPr>
          <p:nvPr/>
        </p:nvSpPr>
        <p:spPr bwMode="auto">
          <a:xfrm>
            <a:off x="1702171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9" name="AutoShape 62"/>
          <p:cNvSpPr>
            <a:spLocks noChangeArrowheads="1"/>
          </p:cNvSpPr>
          <p:nvPr/>
        </p:nvSpPr>
        <p:spPr bwMode="auto">
          <a:xfrm>
            <a:off x="1486325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0" name="AutoShape 63"/>
          <p:cNvSpPr>
            <a:spLocks noChangeArrowheads="1"/>
          </p:cNvSpPr>
          <p:nvPr/>
        </p:nvSpPr>
        <p:spPr bwMode="auto">
          <a:xfrm>
            <a:off x="1270480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1" name="AutoShape 64"/>
          <p:cNvSpPr>
            <a:spLocks noChangeArrowheads="1"/>
          </p:cNvSpPr>
          <p:nvPr/>
        </p:nvSpPr>
        <p:spPr bwMode="auto">
          <a:xfrm>
            <a:off x="1270480" y="242017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2" name="AutoShape 65"/>
          <p:cNvSpPr>
            <a:spLocks noChangeArrowheads="1"/>
          </p:cNvSpPr>
          <p:nvPr/>
        </p:nvSpPr>
        <p:spPr bwMode="auto">
          <a:xfrm>
            <a:off x="1270480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3" name="AutoShape 66"/>
          <p:cNvSpPr>
            <a:spLocks noChangeArrowheads="1"/>
          </p:cNvSpPr>
          <p:nvPr/>
        </p:nvSpPr>
        <p:spPr bwMode="auto">
          <a:xfrm>
            <a:off x="1270480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Ж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4" name="AutoShape 68"/>
          <p:cNvSpPr>
            <a:spLocks noChangeArrowheads="1"/>
          </p:cNvSpPr>
          <p:nvPr/>
        </p:nvSpPr>
        <p:spPr bwMode="auto">
          <a:xfrm>
            <a:off x="1270480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5" name="AutoShape 69"/>
          <p:cNvSpPr>
            <a:spLocks noChangeArrowheads="1"/>
          </p:cNvSpPr>
          <p:nvPr/>
        </p:nvSpPr>
        <p:spPr bwMode="auto">
          <a:xfrm>
            <a:off x="838788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6" name="AutoShape 70"/>
          <p:cNvSpPr>
            <a:spLocks noChangeArrowheads="1"/>
          </p:cNvSpPr>
          <p:nvPr/>
        </p:nvSpPr>
        <p:spPr bwMode="auto">
          <a:xfrm>
            <a:off x="838788" y="128282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7" name="AutoShape 71"/>
          <p:cNvSpPr>
            <a:spLocks noChangeArrowheads="1"/>
          </p:cNvSpPr>
          <p:nvPr/>
        </p:nvSpPr>
        <p:spPr bwMode="auto">
          <a:xfrm>
            <a:off x="838788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8" name="AutoShape 72"/>
          <p:cNvSpPr>
            <a:spLocks noChangeArrowheads="1"/>
          </p:cNvSpPr>
          <p:nvPr/>
        </p:nvSpPr>
        <p:spPr bwMode="auto">
          <a:xfrm>
            <a:off x="1054634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9" name="AutoShape 73"/>
          <p:cNvSpPr>
            <a:spLocks noChangeArrowheads="1"/>
          </p:cNvSpPr>
          <p:nvPr/>
        </p:nvSpPr>
        <p:spPr bwMode="auto">
          <a:xfrm>
            <a:off x="1702171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0" name="AutoShape 74"/>
          <p:cNvSpPr>
            <a:spLocks noChangeArrowheads="1"/>
          </p:cNvSpPr>
          <p:nvPr/>
        </p:nvSpPr>
        <p:spPr bwMode="auto">
          <a:xfrm>
            <a:off x="1702171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1" name="AutoShape 75"/>
          <p:cNvSpPr>
            <a:spLocks noChangeArrowheads="1"/>
          </p:cNvSpPr>
          <p:nvPr/>
        </p:nvSpPr>
        <p:spPr bwMode="auto">
          <a:xfrm>
            <a:off x="1702171" y="185149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2" name="AutoShape 76"/>
          <p:cNvSpPr>
            <a:spLocks noChangeArrowheads="1"/>
          </p:cNvSpPr>
          <p:nvPr/>
        </p:nvSpPr>
        <p:spPr bwMode="auto">
          <a:xfrm>
            <a:off x="1918017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Я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3" name="AutoShape 77"/>
          <p:cNvSpPr>
            <a:spLocks noChangeArrowheads="1"/>
          </p:cNvSpPr>
          <p:nvPr/>
        </p:nvSpPr>
        <p:spPr bwMode="auto">
          <a:xfrm>
            <a:off x="1702171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4" name="AutoShape 78"/>
          <p:cNvSpPr>
            <a:spLocks noChangeArrowheads="1"/>
          </p:cNvSpPr>
          <p:nvPr/>
        </p:nvSpPr>
        <p:spPr bwMode="auto">
          <a:xfrm>
            <a:off x="1486325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5" name="Text Box 79"/>
          <p:cNvSpPr txBox="1">
            <a:spLocks noChangeArrowheads="1"/>
          </p:cNvSpPr>
          <p:nvPr/>
        </p:nvSpPr>
        <p:spPr bwMode="auto">
          <a:xfrm>
            <a:off x="789186" y="435347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10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6" name="Text Box 82"/>
          <p:cNvSpPr txBox="1">
            <a:spLocks noChangeArrowheads="1"/>
          </p:cNvSpPr>
          <p:nvPr/>
        </p:nvSpPr>
        <p:spPr bwMode="auto">
          <a:xfrm>
            <a:off x="2726842" y="42349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12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7" name="Text Box 83"/>
          <p:cNvSpPr txBox="1">
            <a:spLocks noChangeArrowheads="1"/>
          </p:cNvSpPr>
          <p:nvPr/>
        </p:nvSpPr>
        <p:spPr bwMode="auto">
          <a:xfrm>
            <a:off x="2946823" y="140850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16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8" name="Text Box 84"/>
          <p:cNvSpPr txBox="1">
            <a:spLocks noChangeArrowheads="1"/>
          </p:cNvSpPr>
          <p:nvPr/>
        </p:nvSpPr>
        <p:spPr bwMode="auto">
          <a:xfrm>
            <a:off x="1632068" y="1383938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15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9" name="Text Box 85"/>
          <p:cNvSpPr txBox="1">
            <a:spLocks noChangeArrowheads="1"/>
          </p:cNvSpPr>
          <p:nvPr/>
        </p:nvSpPr>
        <p:spPr bwMode="auto">
          <a:xfrm>
            <a:off x="1216994" y="1187261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14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0" name="Text Box 86"/>
          <p:cNvSpPr txBox="1">
            <a:spLocks noChangeArrowheads="1"/>
          </p:cNvSpPr>
          <p:nvPr/>
        </p:nvSpPr>
        <p:spPr bwMode="auto">
          <a:xfrm>
            <a:off x="129173" y="114926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13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1" name="Text Box 87"/>
          <p:cNvSpPr txBox="1">
            <a:spLocks noChangeArrowheads="1"/>
          </p:cNvSpPr>
          <p:nvPr/>
        </p:nvSpPr>
        <p:spPr bwMode="auto">
          <a:xfrm>
            <a:off x="2739988" y="2034187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8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2" name="Text Box 88"/>
          <p:cNvSpPr txBox="1">
            <a:spLocks noChangeArrowheads="1"/>
          </p:cNvSpPr>
          <p:nvPr/>
        </p:nvSpPr>
        <p:spPr bwMode="auto">
          <a:xfrm>
            <a:off x="335327" y="86274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3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3" name="Text Box 90"/>
          <p:cNvSpPr txBox="1">
            <a:spLocks noChangeArrowheads="1"/>
          </p:cNvSpPr>
          <p:nvPr/>
        </p:nvSpPr>
        <p:spPr bwMode="auto">
          <a:xfrm>
            <a:off x="-4391" y="1428065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5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4" name="Text Box 91"/>
          <p:cNvSpPr txBox="1">
            <a:spLocks noChangeArrowheads="1"/>
          </p:cNvSpPr>
          <p:nvPr/>
        </p:nvSpPr>
        <p:spPr bwMode="auto">
          <a:xfrm>
            <a:off x="609866" y="2568765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9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5" name="Text Box 92"/>
          <p:cNvSpPr txBox="1">
            <a:spLocks noChangeArrowheads="1"/>
          </p:cNvSpPr>
          <p:nvPr/>
        </p:nvSpPr>
        <p:spPr bwMode="auto">
          <a:xfrm>
            <a:off x="1913893" y="1620973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6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6" name="Text Box 93"/>
          <p:cNvSpPr txBox="1">
            <a:spLocks noChangeArrowheads="1"/>
          </p:cNvSpPr>
          <p:nvPr/>
        </p:nvSpPr>
        <p:spPr bwMode="auto">
          <a:xfrm>
            <a:off x="609866" y="619369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>
                <a:solidFill>
                  <a:srgbClr val="C00000"/>
                </a:solidFill>
                <a:latin typeface="Arial" charset="0"/>
              </a:rPr>
              <a:t>1</a:t>
            </a:r>
          </a:p>
        </p:txBody>
      </p:sp>
      <p:sp>
        <p:nvSpPr>
          <p:cNvPr id="87" name="Text Box 94"/>
          <p:cNvSpPr txBox="1">
            <a:spLocks noChangeArrowheads="1"/>
          </p:cNvSpPr>
          <p:nvPr/>
        </p:nvSpPr>
        <p:spPr bwMode="auto">
          <a:xfrm>
            <a:off x="1713799" y="879248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4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8" name="Text Box 95"/>
          <p:cNvSpPr txBox="1">
            <a:spLocks noChangeArrowheads="1"/>
          </p:cNvSpPr>
          <p:nvPr/>
        </p:nvSpPr>
        <p:spPr bwMode="auto">
          <a:xfrm>
            <a:off x="1013425" y="200009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7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9" name="Text Box 96"/>
          <p:cNvSpPr txBox="1">
            <a:spLocks noChangeArrowheads="1"/>
          </p:cNvSpPr>
          <p:nvPr/>
        </p:nvSpPr>
        <p:spPr bwMode="auto">
          <a:xfrm>
            <a:off x="2539991" y="63456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2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0" name="AutoShape 36"/>
          <p:cNvSpPr>
            <a:spLocks noChangeArrowheads="1"/>
          </p:cNvSpPr>
          <p:nvPr/>
        </p:nvSpPr>
        <p:spPr bwMode="auto">
          <a:xfrm>
            <a:off x="413391" y="127650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91" name="AutoShape 67"/>
          <p:cNvSpPr>
            <a:spLocks noChangeArrowheads="1"/>
          </p:cNvSpPr>
          <p:nvPr/>
        </p:nvSpPr>
        <p:spPr bwMode="auto">
          <a:xfrm>
            <a:off x="1270480" y="184517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93" name="А"/>
          <p:cNvSpPr/>
          <p:nvPr/>
        </p:nvSpPr>
        <p:spPr>
          <a:xfrm>
            <a:off x="34330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94" name="Б"/>
          <p:cNvSpPr/>
          <p:nvPr/>
        </p:nvSpPr>
        <p:spPr>
          <a:xfrm>
            <a:off x="60133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95" name="п"/>
          <p:cNvSpPr/>
          <p:nvPr/>
        </p:nvSpPr>
        <p:spPr>
          <a:xfrm>
            <a:off x="4471794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</a:p>
        </p:txBody>
      </p:sp>
      <p:sp>
        <p:nvSpPr>
          <p:cNvPr id="96" name="о"/>
          <p:cNvSpPr/>
          <p:nvPr/>
        </p:nvSpPr>
        <p:spPr>
          <a:xfrm>
            <a:off x="4213764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97" name="В"/>
          <p:cNvSpPr/>
          <p:nvPr/>
        </p:nvSpPr>
        <p:spPr>
          <a:xfrm>
            <a:off x="85936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98" name="Г"/>
          <p:cNvSpPr/>
          <p:nvPr/>
        </p:nvSpPr>
        <p:spPr>
          <a:xfrm>
            <a:off x="111739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99" name="Д"/>
          <p:cNvSpPr/>
          <p:nvPr/>
        </p:nvSpPr>
        <p:spPr>
          <a:xfrm>
            <a:off x="1375430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</a:p>
        </p:txBody>
      </p:sp>
      <p:sp>
        <p:nvSpPr>
          <p:cNvPr id="100" name="Е"/>
          <p:cNvSpPr/>
          <p:nvPr/>
        </p:nvSpPr>
        <p:spPr>
          <a:xfrm>
            <a:off x="162572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01" name="Ё"/>
          <p:cNvSpPr/>
          <p:nvPr/>
        </p:nvSpPr>
        <p:spPr>
          <a:xfrm>
            <a:off x="188375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Ё</a:t>
            </a:r>
          </a:p>
        </p:txBody>
      </p:sp>
      <p:sp>
        <p:nvSpPr>
          <p:cNvPr id="102" name="Ж"/>
          <p:cNvSpPr/>
          <p:nvPr/>
        </p:nvSpPr>
        <p:spPr>
          <a:xfrm>
            <a:off x="214178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</a:t>
            </a:r>
          </a:p>
        </p:txBody>
      </p:sp>
      <p:sp>
        <p:nvSpPr>
          <p:cNvPr id="103" name="н"/>
          <p:cNvSpPr/>
          <p:nvPr/>
        </p:nvSpPr>
        <p:spPr>
          <a:xfrm>
            <a:off x="395573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104" name="М"/>
          <p:cNvSpPr/>
          <p:nvPr/>
        </p:nvSpPr>
        <p:spPr>
          <a:xfrm>
            <a:off x="369770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05" name="л"/>
          <p:cNvSpPr/>
          <p:nvPr/>
        </p:nvSpPr>
        <p:spPr>
          <a:xfrm>
            <a:off x="343967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06" name="к"/>
          <p:cNvSpPr/>
          <p:nvPr/>
        </p:nvSpPr>
        <p:spPr>
          <a:xfrm>
            <a:off x="318164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07" name="Й"/>
          <p:cNvSpPr/>
          <p:nvPr/>
        </p:nvSpPr>
        <p:spPr>
          <a:xfrm>
            <a:off x="292361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Й</a:t>
            </a:r>
          </a:p>
        </p:txBody>
      </p:sp>
      <p:sp>
        <p:nvSpPr>
          <p:cNvPr id="108" name="И"/>
          <p:cNvSpPr/>
          <p:nvPr/>
        </p:nvSpPr>
        <p:spPr>
          <a:xfrm>
            <a:off x="266558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09" name="З"/>
          <p:cNvSpPr/>
          <p:nvPr/>
        </p:nvSpPr>
        <p:spPr>
          <a:xfrm>
            <a:off x="239739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</a:p>
        </p:txBody>
      </p:sp>
      <p:sp>
        <p:nvSpPr>
          <p:cNvPr id="110" name="р"/>
          <p:cNvSpPr/>
          <p:nvPr/>
        </p:nvSpPr>
        <p:spPr>
          <a:xfrm>
            <a:off x="482393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11" name="с"/>
          <p:cNvSpPr/>
          <p:nvPr/>
        </p:nvSpPr>
        <p:spPr>
          <a:xfrm>
            <a:off x="740423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12" name="я"/>
          <p:cNvSpPr/>
          <p:nvPr/>
        </p:nvSpPr>
        <p:spPr>
          <a:xfrm>
            <a:off x="435284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</a:t>
            </a:r>
          </a:p>
        </p:txBody>
      </p:sp>
      <p:sp>
        <p:nvSpPr>
          <p:cNvPr id="113" name="т"/>
          <p:cNvSpPr/>
          <p:nvPr/>
        </p:nvSpPr>
        <p:spPr>
          <a:xfrm>
            <a:off x="99845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14" name="у"/>
          <p:cNvSpPr/>
          <p:nvPr/>
        </p:nvSpPr>
        <p:spPr>
          <a:xfrm>
            <a:off x="125648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</a:t>
            </a:r>
          </a:p>
        </p:txBody>
      </p:sp>
      <p:sp>
        <p:nvSpPr>
          <p:cNvPr id="115" name="ф"/>
          <p:cNvSpPr/>
          <p:nvPr/>
        </p:nvSpPr>
        <p:spPr>
          <a:xfrm>
            <a:off x="151451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</a:p>
        </p:txBody>
      </p:sp>
      <p:sp>
        <p:nvSpPr>
          <p:cNvPr id="116" name="х"/>
          <p:cNvSpPr/>
          <p:nvPr/>
        </p:nvSpPr>
        <p:spPr>
          <a:xfrm>
            <a:off x="176481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17" name="ц"/>
          <p:cNvSpPr/>
          <p:nvPr/>
        </p:nvSpPr>
        <p:spPr>
          <a:xfrm>
            <a:off x="202284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</a:t>
            </a:r>
          </a:p>
        </p:txBody>
      </p:sp>
      <p:sp>
        <p:nvSpPr>
          <p:cNvPr id="118" name="ч"/>
          <p:cNvSpPr/>
          <p:nvPr/>
        </p:nvSpPr>
        <p:spPr>
          <a:xfrm>
            <a:off x="228087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19" name="ю"/>
          <p:cNvSpPr/>
          <p:nvPr/>
        </p:nvSpPr>
        <p:spPr>
          <a:xfrm>
            <a:off x="409481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Ю</a:t>
            </a:r>
          </a:p>
        </p:txBody>
      </p:sp>
      <p:sp>
        <p:nvSpPr>
          <p:cNvPr id="120" name="э"/>
          <p:cNvSpPr/>
          <p:nvPr/>
        </p:nvSpPr>
        <p:spPr>
          <a:xfrm>
            <a:off x="383678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</a:t>
            </a:r>
          </a:p>
        </p:txBody>
      </p:sp>
      <p:sp>
        <p:nvSpPr>
          <p:cNvPr id="121" name="ъ"/>
          <p:cNvSpPr/>
          <p:nvPr/>
        </p:nvSpPr>
        <p:spPr>
          <a:xfrm>
            <a:off x="357875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Ъ</a:t>
            </a:r>
          </a:p>
        </p:txBody>
      </p:sp>
      <p:sp>
        <p:nvSpPr>
          <p:cNvPr id="122" name="ы"/>
          <p:cNvSpPr/>
          <p:nvPr/>
        </p:nvSpPr>
        <p:spPr>
          <a:xfrm>
            <a:off x="332072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</a:p>
        </p:txBody>
      </p:sp>
      <p:sp>
        <p:nvSpPr>
          <p:cNvPr id="123" name="ь"/>
          <p:cNvSpPr/>
          <p:nvPr/>
        </p:nvSpPr>
        <p:spPr>
          <a:xfrm>
            <a:off x="3062696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Ь</a:t>
            </a:r>
          </a:p>
        </p:txBody>
      </p:sp>
      <p:sp>
        <p:nvSpPr>
          <p:cNvPr id="124" name="щ"/>
          <p:cNvSpPr/>
          <p:nvPr/>
        </p:nvSpPr>
        <p:spPr>
          <a:xfrm>
            <a:off x="2804666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Щ</a:t>
            </a:r>
          </a:p>
        </p:txBody>
      </p:sp>
      <p:sp>
        <p:nvSpPr>
          <p:cNvPr id="125" name="ш"/>
          <p:cNvSpPr/>
          <p:nvPr/>
        </p:nvSpPr>
        <p:spPr>
          <a:xfrm>
            <a:off x="253647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191250" y="281003"/>
            <a:ext cx="349659" cy="308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Штриховая стрелка вправо 126"/>
          <p:cNvSpPr/>
          <p:nvPr/>
        </p:nvSpPr>
        <p:spPr>
          <a:xfrm>
            <a:off x="4860577" y="3200316"/>
            <a:ext cx="457167" cy="306820"/>
          </a:xfrm>
          <a:prstGeom prst="stripedRightArrow">
            <a:avLst/>
          </a:prstGeom>
          <a:solidFill>
            <a:srgbClr val="C00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191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3"/>
          <p:cNvSpPr>
            <a:spLocks noChangeArrowheads="1"/>
          </p:cNvSpPr>
          <p:nvPr/>
        </p:nvSpPr>
        <p:spPr bwMode="auto">
          <a:xfrm>
            <a:off x="3644784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3428938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AutoShape 28"/>
          <p:cNvSpPr>
            <a:spLocks noChangeArrowheads="1"/>
          </p:cNvSpPr>
          <p:nvPr/>
        </p:nvSpPr>
        <p:spPr bwMode="auto">
          <a:xfrm>
            <a:off x="3860629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41" name="Группа 140"/>
          <p:cNvGrpSpPr/>
          <p:nvPr/>
        </p:nvGrpSpPr>
        <p:grpSpPr>
          <a:xfrm>
            <a:off x="3742364" y="228589"/>
            <a:ext cx="1658311" cy="1766017"/>
            <a:chOff x="3562816" y="250019"/>
            <a:chExt cx="1652338" cy="2072975"/>
          </a:xfrm>
          <a:effectLst/>
        </p:grpSpPr>
        <p:pic>
          <p:nvPicPr>
            <p:cNvPr id="139" name="Рисунок 1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62816" y="250019"/>
              <a:ext cx="1570610" cy="20729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40" name="TextBox 139"/>
            <p:cNvSpPr txBox="1"/>
            <p:nvPr/>
          </p:nvSpPr>
          <p:spPr>
            <a:xfrm>
              <a:off x="3562816" y="522540"/>
              <a:ext cx="1652338" cy="1421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Сражение, битва</a:t>
              </a:r>
              <a:endParaRPr lang="ru-RU" sz="2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3" name="Text Box 81"/>
          <p:cNvSpPr txBox="1">
            <a:spLocks noChangeArrowheads="1"/>
          </p:cNvSpPr>
          <p:nvPr/>
        </p:nvSpPr>
        <p:spPr bwMode="auto">
          <a:xfrm>
            <a:off x="2075794" y="267521"/>
            <a:ext cx="305083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11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781401" y="185149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781401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781401" y="1472381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2781401" y="1282822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781401" y="109326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1918017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2133863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2349709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2565555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2781401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Т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2997246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3213092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2781401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2997246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Т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3213092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Я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2133863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Ш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AutoShape 24"/>
          <p:cNvSpPr>
            <a:spLocks noChangeArrowheads="1"/>
          </p:cNvSpPr>
          <p:nvPr/>
        </p:nvSpPr>
        <p:spPr bwMode="auto">
          <a:xfrm>
            <a:off x="1702171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AutoShape 25"/>
          <p:cNvSpPr>
            <a:spLocks noChangeArrowheads="1"/>
          </p:cNvSpPr>
          <p:nvPr/>
        </p:nvSpPr>
        <p:spPr bwMode="auto">
          <a:xfrm>
            <a:off x="838788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2565555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auto">
          <a:xfrm>
            <a:off x="2997246" y="223061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7" name="AutoShape 29"/>
          <p:cNvSpPr>
            <a:spLocks noChangeArrowheads="1"/>
          </p:cNvSpPr>
          <p:nvPr/>
        </p:nvSpPr>
        <p:spPr bwMode="auto">
          <a:xfrm>
            <a:off x="2997246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М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AutoShape 30"/>
          <p:cNvSpPr>
            <a:spLocks noChangeArrowheads="1"/>
          </p:cNvSpPr>
          <p:nvPr/>
        </p:nvSpPr>
        <p:spPr bwMode="auto">
          <a:xfrm>
            <a:off x="2997246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AutoShape 31"/>
          <p:cNvSpPr>
            <a:spLocks noChangeArrowheads="1"/>
          </p:cNvSpPr>
          <p:nvPr/>
        </p:nvSpPr>
        <p:spPr bwMode="auto">
          <a:xfrm>
            <a:off x="2349709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AutoShape 32"/>
          <p:cNvSpPr>
            <a:spLocks noChangeArrowheads="1"/>
          </p:cNvSpPr>
          <p:nvPr/>
        </p:nvSpPr>
        <p:spPr bwMode="auto">
          <a:xfrm>
            <a:off x="2997246" y="185149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1" name="AutoShape 33"/>
          <p:cNvSpPr>
            <a:spLocks noChangeArrowheads="1"/>
          </p:cNvSpPr>
          <p:nvPr/>
        </p:nvSpPr>
        <p:spPr bwMode="auto">
          <a:xfrm>
            <a:off x="407096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2" name="AutoShape 34"/>
          <p:cNvSpPr>
            <a:spLocks noChangeArrowheads="1"/>
          </p:cNvSpPr>
          <p:nvPr/>
        </p:nvSpPr>
        <p:spPr bwMode="auto">
          <a:xfrm>
            <a:off x="407096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AutoShape 35"/>
          <p:cNvSpPr>
            <a:spLocks noChangeArrowheads="1"/>
          </p:cNvSpPr>
          <p:nvPr/>
        </p:nvSpPr>
        <p:spPr bwMode="auto">
          <a:xfrm>
            <a:off x="191250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" name="AutoShape 37"/>
          <p:cNvSpPr>
            <a:spLocks noChangeArrowheads="1"/>
          </p:cNvSpPr>
          <p:nvPr/>
        </p:nvSpPr>
        <p:spPr bwMode="auto">
          <a:xfrm>
            <a:off x="3213092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AutoShape 38"/>
          <p:cNvSpPr>
            <a:spLocks noChangeArrowheads="1"/>
          </p:cNvSpPr>
          <p:nvPr/>
        </p:nvSpPr>
        <p:spPr bwMode="auto">
          <a:xfrm>
            <a:off x="622943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AutoShape 39"/>
          <p:cNvSpPr>
            <a:spLocks noChangeArrowheads="1"/>
          </p:cNvSpPr>
          <p:nvPr/>
        </p:nvSpPr>
        <p:spPr bwMode="auto">
          <a:xfrm>
            <a:off x="838788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AutoShape 40"/>
          <p:cNvSpPr>
            <a:spLocks noChangeArrowheads="1"/>
          </p:cNvSpPr>
          <p:nvPr/>
        </p:nvSpPr>
        <p:spPr bwMode="auto">
          <a:xfrm>
            <a:off x="1054634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AutoShape 41"/>
          <p:cNvSpPr>
            <a:spLocks noChangeArrowheads="1"/>
          </p:cNvSpPr>
          <p:nvPr/>
        </p:nvSpPr>
        <p:spPr bwMode="auto">
          <a:xfrm>
            <a:off x="1270480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AutoShape 42"/>
          <p:cNvSpPr>
            <a:spLocks noChangeArrowheads="1"/>
          </p:cNvSpPr>
          <p:nvPr/>
        </p:nvSpPr>
        <p:spPr bwMode="auto">
          <a:xfrm>
            <a:off x="1270480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AutoShape 44"/>
          <p:cNvSpPr>
            <a:spLocks noChangeArrowheads="1"/>
          </p:cNvSpPr>
          <p:nvPr/>
        </p:nvSpPr>
        <p:spPr bwMode="auto">
          <a:xfrm>
            <a:off x="1486325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Ы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AutoShape 45"/>
          <p:cNvSpPr>
            <a:spLocks noChangeArrowheads="1"/>
          </p:cNvSpPr>
          <p:nvPr/>
        </p:nvSpPr>
        <p:spPr bwMode="auto">
          <a:xfrm>
            <a:off x="1486325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М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AutoShape 46"/>
          <p:cNvSpPr>
            <a:spLocks noChangeArrowheads="1"/>
          </p:cNvSpPr>
          <p:nvPr/>
        </p:nvSpPr>
        <p:spPr bwMode="auto">
          <a:xfrm>
            <a:off x="2133863" y="128282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4" name="AutoShape 47"/>
          <p:cNvSpPr>
            <a:spLocks noChangeArrowheads="1"/>
          </p:cNvSpPr>
          <p:nvPr/>
        </p:nvSpPr>
        <p:spPr bwMode="auto">
          <a:xfrm>
            <a:off x="2133863" y="109326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5" name="AutoShape 48"/>
          <p:cNvSpPr>
            <a:spLocks noChangeArrowheads="1"/>
          </p:cNvSpPr>
          <p:nvPr/>
        </p:nvSpPr>
        <p:spPr bwMode="auto">
          <a:xfrm>
            <a:off x="2133863" y="52458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6" name="AutoShape 49"/>
          <p:cNvSpPr>
            <a:spLocks noChangeArrowheads="1"/>
          </p:cNvSpPr>
          <p:nvPr/>
        </p:nvSpPr>
        <p:spPr bwMode="auto">
          <a:xfrm>
            <a:off x="2133863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AutoShape 50"/>
          <p:cNvSpPr>
            <a:spLocks noChangeArrowheads="1"/>
          </p:cNvSpPr>
          <p:nvPr/>
        </p:nvSpPr>
        <p:spPr bwMode="auto">
          <a:xfrm>
            <a:off x="1918017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1054634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Ж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9" name="AutoShape 52"/>
          <p:cNvSpPr>
            <a:spLocks noChangeArrowheads="1"/>
          </p:cNvSpPr>
          <p:nvPr/>
        </p:nvSpPr>
        <p:spPr bwMode="auto">
          <a:xfrm>
            <a:off x="838788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AutoShape 53"/>
          <p:cNvSpPr>
            <a:spLocks noChangeArrowheads="1"/>
          </p:cNvSpPr>
          <p:nvPr/>
        </p:nvSpPr>
        <p:spPr bwMode="auto">
          <a:xfrm>
            <a:off x="3428938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" name="AutoShape 54"/>
          <p:cNvSpPr>
            <a:spLocks noChangeArrowheads="1"/>
          </p:cNvSpPr>
          <p:nvPr/>
        </p:nvSpPr>
        <p:spPr bwMode="auto">
          <a:xfrm>
            <a:off x="838788" y="109326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1270480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3" name="AutoShape 56"/>
          <p:cNvSpPr>
            <a:spLocks noChangeArrowheads="1"/>
          </p:cNvSpPr>
          <p:nvPr/>
        </p:nvSpPr>
        <p:spPr bwMode="auto">
          <a:xfrm>
            <a:off x="1054634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4" name="AutoShape 57"/>
          <p:cNvSpPr>
            <a:spLocks noChangeArrowheads="1"/>
          </p:cNvSpPr>
          <p:nvPr/>
        </p:nvSpPr>
        <p:spPr bwMode="auto">
          <a:xfrm>
            <a:off x="622943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5" name="AutoShape 58"/>
          <p:cNvSpPr>
            <a:spLocks noChangeArrowheads="1"/>
          </p:cNvSpPr>
          <p:nvPr/>
        </p:nvSpPr>
        <p:spPr bwMode="auto">
          <a:xfrm>
            <a:off x="407096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6" name="AutoShape 59"/>
          <p:cNvSpPr>
            <a:spLocks noChangeArrowheads="1"/>
          </p:cNvSpPr>
          <p:nvPr/>
        </p:nvSpPr>
        <p:spPr bwMode="auto">
          <a:xfrm>
            <a:off x="407096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7" name="AutoShape 60"/>
          <p:cNvSpPr>
            <a:spLocks noChangeArrowheads="1"/>
          </p:cNvSpPr>
          <p:nvPr/>
        </p:nvSpPr>
        <p:spPr bwMode="auto">
          <a:xfrm>
            <a:off x="407096" y="185149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8" name="AutoShape 61"/>
          <p:cNvSpPr>
            <a:spLocks noChangeArrowheads="1"/>
          </p:cNvSpPr>
          <p:nvPr/>
        </p:nvSpPr>
        <p:spPr bwMode="auto">
          <a:xfrm>
            <a:off x="1702171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Ь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9" name="AutoShape 62"/>
          <p:cNvSpPr>
            <a:spLocks noChangeArrowheads="1"/>
          </p:cNvSpPr>
          <p:nvPr/>
        </p:nvSpPr>
        <p:spPr bwMode="auto">
          <a:xfrm>
            <a:off x="1486325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0" name="AutoShape 63"/>
          <p:cNvSpPr>
            <a:spLocks noChangeArrowheads="1"/>
          </p:cNvSpPr>
          <p:nvPr/>
        </p:nvSpPr>
        <p:spPr bwMode="auto">
          <a:xfrm>
            <a:off x="1270480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AutoShape 64"/>
          <p:cNvSpPr>
            <a:spLocks noChangeArrowheads="1"/>
          </p:cNvSpPr>
          <p:nvPr/>
        </p:nvSpPr>
        <p:spPr bwMode="auto">
          <a:xfrm>
            <a:off x="1270480" y="242017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2" name="AutoShape 65"/>
          <p:cNvSpPr>
            <a:spLocks noChangeArrowheads="1"/>
          </p:cNvSpPr>
          <p:nvPr/>
        </p:nvSpPr>
        <p:spPr bwMode="auto">
          <a:xfrm>
            <a:off x="1270480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3" name="AutoShape 66"/>
          <p:cNvSpPr>
            <a:spLocks noChangeArrowheads="1"/>
          </p:cNvSpPr>
          <p:nvPr/>
        </p:nvSpPr>
        <p:spPr bwMode="auto">
          <a:xfrm>
            <a:off x="1270480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Ж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4" name="AutoShape 68"/>
          <p:cNvSpPr>
            <a:spLocks noChangeArrowheads="1"/>
          </p:cNvSpPr>
          <p:nvPr/>
        </p:nvSpPr>
        <p:spPr bwMode="auto">
          <a:xfrm>
            <a:off x="1270480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5" name="AutoShape 69"/>
          <p:cNvSpPr>
            <a:spLocks noChangeArrowheads="1"/>
          </p:cNvSpPr>
          <p:nvPr/>
        </p:nvSpPr>
        <p:spPr bwMode="auto">
          <a:xfrm>
            <a:off x="838788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6" name="AutoShape 70"/>
          <p:cNvSpPr>
            <a:spLocks noChangeArrowheads="1"/>
          </p:cNvSpPr>
          <p:nvPr/>
        </p:nvSpPr>
        <p:spPr bwMode="auto">
          <a:xfrm>
            <a:off x="838788" y="128282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7" name="AutoShape 71"/>
          <p:cNvSpPr>
            <a:spLocks noChangeArrowheads="1"/>
          </p:cNvSpPr>
          <p:nvPr/>
        </p:nvSpPr>
        <p:spPr bwMode="auto">
          <a:xfrm>
            <a:off x="838788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Б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8" name="AutoShape 72"/>
          <p:cNvSpPr>
            <a:spLocks noChangeArrowheads="1"/>
          </p:cNvSpPr>
          <p:nvPr/>
        </p:nvSpPr>
        <p:spPr bwMode="auto">
          <a:xfrm>
            <a:off x="1054634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9" name="AutoShape 73"/>
          <p:cNvSpPr>
            <a:spLocks noChangeArrowheads="1"/>
          </p:cNvSpPr>
          <p:nvPr/>
        </p:nvSpPr>
        <p:spPr bwMode="auto">
          <a:xfrm>
            <a:off x="1702171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0" name="AutoShape 74"/>
          <p:cNvSpPr>
            <a:spLocks noChangeArrowheads="1"/>
          </p:cNvSpPr>
          <p:nvPr/>
        </p:nvSpPr>
        <p:spPr bwMode="auto">
          <a:xfrm>
            <a:off x="1702171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1" name="AutoShape 75"/>
          <p:cNvSpPr>
            <a:spLocks noChangeArrowheads="1"/>
          </p:cNvSpPr>
          <p:nvPr/>
        </p:nvSpPr>
        <p:spPr bwMode="auto">
          <a:xfrm>
            <a:off x="1702171" y="185149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2" name="AutoShape 76"/>
          <p:cNvSpPr>
            <a:spLocks noChangeArrowheads="1"/>
          </p:cNvSpPr>
          <p:nvPr/>
        </p:nvSpPr>
        <p:spPr bwMode="auto">
          <a:xfrm>
            <a:off x="1918017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Я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3" name="AutoShape 77"/>
          <p:cNvSpPr>
            <a:spLocks noChangeArrowheads="1"/>
          </p:cNvSpPr>
          <p:nvPr/>
        </p:nvSpPr>
        <p:spPr bwMode="auto">
          <a:xfrm>
            <a:off x="1702171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4" name="AutoShape 78"/>
          <p:cNvSpPr>
            <a:spLocks noChangeArrowheads="1"/>
          </p:cNvSpPr>
          <p:nvPr/>
        </p:nvSpPr>
        <p:spPr bwMode="auto">
          <a:xfrm>
            <a:off x="1486325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5" name="Text Box 79"/>
          <p:cNvSpPr txBox="1">
            <a:spLocks noChangeArrowheads="1"/>
          </p:cNvSpPr>
          <p:nvPr/>
        </p:nvSpPr>
        <p:spPr bwMode="auto">
          <a:xfrm>
            <a:off x="789186" y="435347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10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6" name="Text Box 82"/>
          <p:cNvSpPr txBox="1">
            <a:spLocks noChangeArrowheads="1"/>
          </p:cNvSpPr>
          <p:nvPr/>
        </p:nvSpPr>
        <p:spPr bwMode="auto">
          <a:xfrm>
            <a:off x="2726842" y="42349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12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7" name="Text Box 83"/>
          <p:cNvSpPr txBox="1">
            <a:spLocks noChangeArrowheads="1"/>
          </p:cNvSpPr>
          <p:nvPr/>
        </p:nvSpPr>
        <p:spPr bwMode="auto">
          <a:xfrm>
            <a:off x="2946823" y="140850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16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8" name="Text Box 84"/>
          <p:cNvSpPr txBox="1">
            <a:spLocks noChangeArrowheads="1"/>
          </p:cNvSpPr>
          <p:nvPr/>
        </p:nvSpPr>
        <p:spPr bwMode="auto">
          <a:xfrm>
            <a:off x="1632068" y="1383938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15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9" name="Text Box 85"/>
          <p:cNvSpPr txBox="1">
            <a:spLocks noChangeArrowheads="1"/>
          </p:cNvSpPr>
          <p:nvPr/>
        </p:nvSpPr>
        <p:spPr bwMode="auto">
          <a:xfrm>
            <a:off x="1216994" y="1187261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14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0" name="Text Box 86"/>
          <p:cNvSpPr txBox="1">
            <a:spLocks noChangeArrowheads="1"/>
          </p:cNvSpPr>
          <p:nvPr/>
        </p:nvSpPr>
        <p:spPr bwMode="auto">
          <a:xfrm>
            <a:off x="129173" y="114926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13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1" name="Text Box 87"/>
          <p:cNvSpPr txBox="1">
            <a:spLocks noChangeArrowheads="1"/>
          </p:cNvSpPr>
          <p:nvPr/>
        </p:nvSpPr>
        <p:spPr bwMode="auto">
          <a:xfrm>
            <a:off x="2739988" y="2034187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8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2" name="Text Box 88"/>
          <p:cNvSpPr txBox="1">
            <a:spLocks noChangeArrowheads="1"/>
          </p:cNvSpPr>
          <p:nvPr/>
        </p:nvSpPr>
        <p:spPr bwMode="auto">
          <a:xfrm>
            <a:off x="335327" y="86274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3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3" name="Text Box 90"/>
          <p:cNvSpPr txBox="1">
            <a:spLocks noChangeArrowheads="1"/>
          </p:cNvSpPr>
          <p:nvPr/>
        </p:nvSpPr>
        <p:spPr bwMode="auto">
          <a:xfrm>
            <a:off x="-4391" y="1428065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5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4" name="Text Box 91"/>
          <p:cNvSpPr txBox="1">
            <a:spLocks noChangeArrowheads="1"/>
          </p:cNvSpPr>
          <p:nvPr/>
        </p:nvSpPr>
        <p:spPr bwMode="auto">
          <a:xfrm>
            <a:off x="609866" y="2568765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9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5" name="Text Box 92"/>
          <p:cNvSpPr txBox="1">
            <a:spLocks noChangeArrowheads="1"/>
          </p:cNvSpPr>
          <p:nvPr/>
        </p:nvSpPr>
        <p:spPr bwMode="auto">
          <a:xfrm>
            <a:off x="1913893" y="1620973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6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6" name="Text Box 93"/>
          <p:cNvSpPr txBox="1">
            <a:spLocks noChangeArrowheads="1"/>
          </p:cNvSpPr>
          <p:nvPr/>
        </p:nvSpPr>
        <p:spPr bwMode="auto">
          <a:xfrm>
            <a:off x="609866" y="619369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>
                <a:solidFill>
                  <a:srgbClr val="C00000"/>
                </a:solidFill>
                <a:latin typeface="Arial" charset="0"/>
              </a:rPr>
              <a:t>1</a:t>
            </a:r>
          </a:p>
        </p:txBody>
      </p:sp>
      <p:sp>
        <p:nvSpPr>
          <p:cNvPr id="87" name="Text Box 94"/>
          <p:cNvSpPr txBox="1">
            <a:spLocks noChangeArrowheads="1"/>
          </p:cNvSpPr>
          <p:nvPr/>
        </p:nvSpPr>
        <p:spPr bwMode="auto">
          <a:xfrm>
            <a:off x="1715003" y="86274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4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8" name="Text Box 95"/>
          <p:cNvSpPr txBox="1">
            <a:spLocks noChangeArrowheads="1"/>
          </p:cNvSpPr>
          <p:nvPr/>
        </p:nvSpPr>
        <p:spPr bwMode="auto">
          <a:xfrm>
            <a:off x="1013425" y="200009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7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9" name="Text Box 96"/>
          <p:cNvSpPr txBox="1">
            <a:spLocks noChangeArrowheads="1"/>
          </p:cNvSpPr>
          <p:nvPr/>
        </p:nvSpPr>
        <p:spPr bwMode="auto">
          <a:xfrm>
            <a:off x="2539991" y="63456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2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0" name="AutoShape 36"/>
          <p:cNvSpPr>
            <a:spLocks noChangeArrowheads="1"/>
          </p:cNvSpPr>
          <p:nvPr/>
        </p:nvSpPr>
        <p:spPr bwMode="auto">
          <a:xfrm>
            <a:off x="413391" y="127650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91" name="AutoShape 67"/>
          <p:cNvSpPr>
            <a:spLocks noChangeArrowheads="1"/>
          </p:cNvSpPr>
          <p:nvPr/>
        </p:nvSpPr>
        <p:spPr bwMode="auto">
          <a:xfrm>
            <a:off x="1270480" y="184517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93" name="А"/>
          <p:cNvSpPr/>
          <p:nvPr/>
        </p:nvSpPr>
        <p:spPr>
          <a:xfrm>
            <a:off x="34330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94" name="Б"/>
          <p:cNvSpPr/>
          <p:nvPr/>
        </p:nvSpPr>
        <p:spPr>
          <a:xfrm>
            <a:off x="60133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95" name="п"/>
          <p:cNvSpPr/>
          <p:nvPr/>
        </p:nvSpPr>
        <p:spPr>
          <a:xfrm>
            <a:off x="4471794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</a:p>
        </p:txBody>
      </p:sp>
      <p:sp>
        <p:nvSpPr>
          <p:cNvPr id="96" name="о"/>
          <p:cNvSpPr/>
          <p:nvPr/>
        </p:nvSpPr>
        <p:spPr>
          <a:xfrm>
            <a:off x="4213764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97" name="В"/>
          <p:cNvSpPr/>
          <p:nvPr/>
        </p:nvSpPr>
        <p:spPr>
          <a:xfrm>
            <a:off x="85936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98" name="Г"/>
          <p:cNvSpPr/>
          <p:nvPr/>
        </p:nvSpPr>
        <p:spPr>
          <a:xfrm>
            <a:off x="111739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99" name="Д"/>
          <p:cNvSpPr/>
          <p:nvPr/>
        </p:nvSpPr>
        <p:spPr>
          <a:xfrm>
            <a:off x="1375430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</a:p>
        </p:txBody>
      </p:sp>
      <p:sp>
        <p:nvSpPr>
          <p:cNvPr id="100" name="Е"/>
          <p:cNvSpPr/>
          <p:nvPr/>
        </p:nvSpPr>
        <p:spPr>
          <a:xfrm>
            <a:off x="162572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01" name="Ё"/>
          <p:cNvSpPr/>
          <p:nvPr/>
        </p:nvSpPr>
        <p:spPr>
          <a:xfrm>
            <a:off x="188375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Ё</a:t>
            </a:r>
          </a:p>
        </p:txBody>
      </p:sp>
      <p:sp>
        <p:nvSpPr>
          <p:cNvPr id="102" name="Ж"/>
          <p:cNvSpPr/>
          <p:nvPr/>
        </p:nvSpPr>
        <p:spPr>
          <a:xfrm>
            <a:off x="214178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</a:t>
            </a:r>
          </a:p>
        </p:txBody>
      </p:sp>
      <p:sp>
        <p:nvSpPr>
          <p:cNvPr id="103" name="н"/>
          <p:cNvSpPr/>
          <p:nvPr/>
        </p:nvSpPr>
        <p:spPr>
          <a:xfrm>
            <a:off x="395573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104" name="М"/>
          <p:cNvSpPr/>
          <p:nvPr/>
        </p:nvSpPr>
        <p:spPr>
          <a:xfrm>
            <a:off x="369770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05" name="л"/>
          <p:cNvSpPr/>
          <p:nvPr/>
        </p:nvSpPr>
        <p:spPr>
          <a:xfrm>
            <a:off x="343967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06" name="к"/>
          <p:cNvSpPr/>
          <p:nvPr/>
        </p:nvSpPr>
        <p:spPr>
          <a:xfrm>
            <a:off x="318164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07" name="Й"/>
          <p:cNvSpPr/>
          <p:nvPr/>
        </p:nvSpPr>
        <p:spPr>
          <a:xfrm>
            <a:off x="292361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Й</a:t>
            </a:r>
          </a:p>
        </p:txBody>
      </p:sp>
      <p:sp>
        <p:nvSpPr>
          <p:cNvPr id="108" name="И"/>
          <p:cNvSpPr/>
          <p:nvPr/>
        </p:nvSpPr>
        <p:spPr>
          <a:xfrm>
            <a:off x="266558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09" name="З"/>
          <p:cNvSpPr/>
          <p:nvPr/>
        </p:nvSpPr>
        <p:spPr>
          <a:xfrm>
            <a:off x="239739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</a:p>
        </p:txBody>
      </p:sp>
      <p:sp>
        <p:nvSpPr>
          <p:cNvPr id="110" name="р"/>
          <p:cNvSpPr/>
          <p:nvPr/>
        </p:nvSpPr>
        <p:spPr>
          <a:xfrm>
            <a:off x="482393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11" name="с"/>
          <p:cNvSpPr/>
          <p:nvPr/>
        </p:nvSpPr>
        <p:spPr>
          <a:xfrm>
            <a:off x="740423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12" name="я"/>
          <p:cNvSpPr/>
          <p:nvPr/>
        </p:nvSpPr>
        <p:spPr>
          <a:xfrm>
            <a:off x="435284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</a:t>
            </a:r>
          </a:p>
        </p:txBody>
      </p:sp>
      <p:sp>
        <p:nvSpPr>
          <p:cNvPr id="113" name="т"/>
          <p:cNvSpPr/>
          <p:nvPr/>
        </p:nvSpPr>
        <p:spPr>
          <a:xfrm>
            <a:off x="99845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14" name="у"/>
          <p:cNvSpPr/>
          <p:nvPr/>
        </p:nvSpPr>
        <p:spPr>
          <a:xfrm>
            <a:off x="125648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</a:t>
            </a:r>
          </a:p>
        </p:txBody>
      </p:sp>
      <p:sp>
        <p:nvSpPr>
          <p:cNvPr id="115" name="ф"/>
          <p:cNvSpPr/>
          <p:nvPr/>
        </p:nvSpPr>
        <p:spPr>
          <a:xfrm>
            <a:off x="151451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</a:p>
        </p:txBody>
      </p:sp>
      <p:sp>
        <p:nvSpPr>
          <p:cNvPr id="116" name="х"/>
          <p:cNvSpPr/>
          <p:nvPr/>
        </p:nvSpPr>
        <p:spPr>
          <a:xfrm>
            <a:off x="176481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17" name="ц"/>
          <p:cNvSpPr/>
          <p:nvPr/>
        </p:nvSpPr>
        <p:spPr>
          <a:xfrm>
            <a:off x="202284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</a:t>
            </a:r>
          </a:p>
        </p:txBody>
      </p:sp>
      <p:sp>
        <p:nvSpPr>
          <p:cNvPr id="118" name="ч"/>
          <p:cNvSpPr/>
          <p:nvPr/>
        </p:nvSpPr>
        <p:spPr>
          <a:xfrm>
            <a:off x="228087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19" name="ю"/>
          <p:cNvSpPr/>
          <p:nvPr/>
        </p:nvSpPr>
        <p:spPr>
          <a:xfrm>
            <a:off x="409481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Ю</a:t>
            </a:r>
          </a:p>
        </p:txBody>
      </p:sp>
      <p:sp>
        <p:nvSpPr>
          <p:cNvPr id="120" name="э"/>
          <p:cNvSpPr/>
          <p:nvPr/>
        </p:nvSpPr>
        <p:spPr>
          <a:xfrm>
            <a:off x="383678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</a:t>
            </a:r>
          </a:p>
        </p:txBody>
      </p:sp>
      <p:sp>
        <p:nvSpPr>
          <p:cNvPr id="121" name="ъ"/>
          <p:cNvSpPr/>
          <p:nvPr/>
        </p:nvSpPr>
        <p:spPr>
          <a:xfrm>
            <a:off x="357875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Ъ</a:t>
            </a:r>
          </a:p>
        </p:txBody>
      </p:sp>
      <p:sp>
        <p:nvSpPr>
          <p:cNvPr id="122" name="ы"/>
          <p:cNvSpPr/>
          <p:nvPr/>
        </p:nvSpPr>
        <p:spPr>
          <a:xfrm>
            <a:off x="332072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</a:p>
        </p:txBody>
      </p:sp>
      <p:sp>
        <p:nvSpPr>
          <p:cNvPr id="123" name="ь"/>
          <p:cNvSpPr/>
          <p:nvPr/>
        </p:nvSpPr>
        <p:spPr>
          <a:xfrm>
            <a:off x="3062696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Ь</a:t>
            </a:r>
          </a:p>
        </p:txBody>
      </p:sp>
      <p:sp>
        <p:nvSpPr>
          <p:cNvPr id="124" name="щ"/>
          <p:cNvSpPr/>
          <p:nvPr/>
        </p:nvSpPr>
        <p:spPr>
          <a:xfrm>
            <a:off x="2804666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Щ</a:t>
            </a:r>
          </a:p>
        </p:txBody>
      </p:sp>
      <p:sp>
        <p:nvSpPr>
          <p:cNvPr id="125" name="ш"/>
          <p:cNvSpPr/>
          <p:nvPr/>
        </p:nvSpPr>
        <p:spPr>
          <a:xfrm>
            <a:off x="253647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191250" y="281003"/>
            <a:ext cx="349659" cy="308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Штриховая стрелка вправо 126"/>
          <p:cNvSpPr/>
          <p:nvPr/>
        </p:nvSpPr>
        <p:spPr>
          <a:xfrm>
            <a:off x="4860577" y="3200316"/>
            <a:ext cx="457167" cy="306820"/>
          </a:xfrm>
          <a:prstGeom prst="stripedRightArrow">
            <a:avLst/>
          </a:prstGeom>
          <a:solidFill>
            <a:srgbClr val="C00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752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3428938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AutoShape 28"/>
          <p:cNvSpPr>
            <a:spLocks noChangeArrowheads="1"/>
          </p:cNvSpPr>
          <p:nvPr/>
        </p:nvSpPr>
        <p:spPr bwMode="auto">
          <a:xfrm>
            <a:off x="3860629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AutoShape 43"/>
          <p:cNvSpPr>
            <a:spLocks noChangeArrowheads="1"/>
          </p:cNvSpPr>
          <p:nvPr/>
        </p:nvSpPr>
        <p:spPr bwMode="auto">
          <a:xfrm>
            <a:off x="3644784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AutoShape 53"/>
          <p:cNvSpPr>
            <a:spLocks noChangeArrowheads="1"/>
          </p:cNvSpPr>
          <p:nvPr/>
        </p:nvSpPr>
        <p:spPr bwMode="auto">
          <a:xfrm>
            <a:off x="3428938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41" name="Группа 140"/>
          <p:cNvGrpSpPr/>
          <p:nvPr/>
        </p:nvGrpSpPr>
        <p:grpSpPr>
          <a:xfrm>
            <a:off x="3498501" y="53865"/>
            <a:ext cx="1849705" cy="2012781"/>
            <a:chOff x="3603681" y="290173"/>
            <a:chExt cx="1570610" cy="2072975"/>
          </a:xfrm>
          <a:effectLst/>
        </p:grpSpPr>
        <p:pic>
          <p:nvPicPr>
            <p:cNvPr id="139" name="Рисунок 1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03681" y="290173"/>
              <a:ext cx="1570610" cy="20729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40" name="TextBox 139"/>
            <p:cNvSpPr txBox="1"/>
            <p:nvPr/>
          </p:nvSpPr>
          <p:spPr>
            <a:xfrm>
              <a:off x="3609925" y="676342"/>
              <a:ext cx="1558120" cy="1158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Половецкий хан, внук </a:t>
              </a:r>
              <a:r>
                <a:rPr lang="ru-RU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Шарухана</a:t>
              </a:r>
              <a:endParaRPr lang="ru-RU" sz="2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3" name="Text Box 81"/>
          <p:cNvSpPr txBox="1">
            <a:spLocks noChangeArrowheads="1"/>
          </p:cNvSpPr>
          <p:nvPr/>
        </p:nvSpPr>
        <p:spPr bwMode="auto">
          <a:xfrm>
            <a:off x="2075794" y="267521"/>
            <a:ext cx="305083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11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781401" y="185149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781401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781401" y="1472381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2781401" y="1282822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781401" y="109326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1918017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2133863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2349709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2565555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2781401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Т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2997246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3213092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2781401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2997246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Т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3213092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Я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2133863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Ш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AutoShape 24"/>
          <p:cNvSpPr>
            <a:spLocks noChangeArrowheads="1"/>
          </p:cNvSpPr>
          <p:nvPr/>
        </p:nvSpPr>
        <p:spPr bwMode="auto">
          <a:xfrm>
            <a:off x="1702171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AutoShape 25"/>
          <p:cNvSpPr>
            <a:spLocks noChangeArrowheads="1"/>
          </p:cNvSpPr>
          <p:nvPr/>
        </p:nvSpPr>
        <p:spPr bwMode="auto">
          <a:xfrm>
            <a:off x="838788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2565555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auto">
          <a:xfrm>
            <a:off x="2997246" y="223061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7" name="AutoShape 29"/>
          <p:cNvSpPr>
            <a:spLocks noChangeArrowheads="1"/>
          </p:cNvSpPr>
          <p:nvPr/>
        </p:nvSpPr>
        <p:spPr bwMode="auto">
          <a:xfrm>
            <a:off x="2997246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М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AutoShape 30"/>
          <p:cNvSpPr>
            <a:spLocks noChangeArrowheads="1"/>
          </p:cNvSpPr>
          <p:nvPr/>
        </p:nvSpPr>
        <p:spPr bwMode="auto">
          <a:xfrm>
            <a:off x="2997246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AutoShape 31"/>
          <p:cNvSpPr>
            <a:spLocks noChangeArrowheads="1"/>
          </p:cNvSpPr>
          <p:nvPr/>
        </p:nvSpPr>
        <p:spPr bwMode="auto">
          <a:xfrm>
            <a:off x="2349709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AutoShape 32"/>
          <p:cNvSpPr>
            <a:spLocks noChangeArrowheads="1"/>
          </p:cNvSpPr>
          <p:nvPr/>
        </p:nvSpPr>
        <p:spPr bwMode="auto">
          <a:xfrm>
            <a:off x="2997246" y="185149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1" name="AutoShape 33"/>
          <p:cNvSpPr>
            <a:spLocks noChangeArrowheads="1"/>
          </p:cNvSpPr>
          <p:nvPr/>
        </p:nvSpPr>
        <p:spPr bwMode="auto">
          <a:xfrm>
            <a:off x="407096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2" name="AutoShape 34"/>
          <p:cNvSpPr>
            <a:spLocks noChangeArrowheads="1"/>
          </p:cNvSpPr>
          <p:nvPr/>
        </p:nvSpPr>
        <p:spPr bwMode="auto">
          <a:xfrm>
            <a:off x="407096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AutoShape 35"/>
          <p:cNvSpPr>
            <a:spLocks noChangeArrowheads="1"/>
          </p:cNvSpPr>
          <p:nvPr/>
        </p:nvSpPr>
        <p:spPr bwMode="auto">
          <a:xfrm>
            <a:off x="191250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" name="AutoShape 37"/>
          <p:cNvSpPr>
            <a:spLocks noChangeArrowheads="1"/>
          </p:cNvSpPr>
          <p:nvPr/>
        </p:nvSpPr>
        <p:spPr bwMode="auto">
          <a:xfrm>
            <a:off x="3213092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AutoShape 38"/>
          <p:cNvSpPr>
            <a:spLocks noChangeArrowheads="1"/>
          </p:cNvSpPr>
          <p:nvPr/>
        </p:nvSpPr>
        <p:spPr bwMode="auto">
          <a:xfrm>
            <a:off x="622943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AutoShape 39"/>
          <p:cNvSpPr>
            <a:spLocks noChangeArrowheads="1"/>
          </p:cNvSpPr>
          <p:nvPr/>
        </p:nvSpPr>
        <p:spPr bwMode="auto">
          <a:xfrm>
            <a:off x="838788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AutoShape 40"/>
          <p:cNvSpPr>
            <a:spLocks noChangeArrowheads="1"/>
          </p:cNvSpPr>
          <p:nvPr/>
        </p:nvSpPr>
        <p:spPr bwMode="auto">
          <a:xfrm>
            <a:off x="1054634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AutoShape 41"/>
          <p:cNvSpPr>
            <a:spLocks noChangeArrowheads="1"/>
          </p:cNvSpPr>
          <p:nvPr/>
        </p:nvSpPr>
        <p:spPr bwMode="auto">
          <a:xfrm>
            <a:off x="1270480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AutoShape 42"/>
          <p:cNvSpPr>
            <a:spLocks noChangeArrowheads="1"/>
          </p:cNvSpPr>
          <p:nvPr/>
        </p:nvSpPr>
        <p:spPr bwMode="auto">
          <a:xfrm>
            <a:off x="1270480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AutoShape 44"/>
          <p:cNvSpPr>
            <a:spLocks noChangeArrowheads="1"/>
          </p:cNvSpPr>
          <p:nvPr/>
        </p:nvSpPr>
        <p:spPr bwMode="auto">
          <a:xfrm>
            <a:off x="1486325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Ы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AutoShape 45"/>
          <p:cNvSpPr>
            <a:spLocks noChangeArrowheads="1"/>
          </p:cNvSpPr>
          <p:nvPr/>
        </p:nvSpPr>
        <p:spPr bwMode="auto">
          <a:xfrm>
            <a:off x="1486325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М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AutoShape 46"/>
          <p:cNvSpPr>
            <a:spLocks noChangeArrowheads="1"/>
          </p:cNvSpPr>
          <p:nvPr/>
        </p:nvSpPr>
        <p:spPr bwMode="auto">
          <a:xfrm>
            <a:off x="2133863" y="128282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4" name="AutoShape 47"/>
          <p:cNvSpPr>
            <a:spLocks noChangeArrowheads="1"/>
          </p:cNvSpPr>
          <p:nvPr/>
        </p:nvSpPr>
        <p:spPr bwMode="auto">
          <a:xfrm>
            <a:off x="2133863" y="109326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5" name="AutoShape 48"/>
          <p:cNvSpPr>
            <a:spLocks noChangeArrowheads="1"/>
          </p:cNvSpPr>
          <p:nvPr/>
        </p:nvSpPr>
        <p:spPr bwMode="auto">
          <a:xfrm>
            <a:off x="2133863" y="52458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6" name="AutoShape 49"/>
          <p:cNvSpPr>
            <a:spLocks noChangeArrowheads="1"/>
          </p:cNvSpPr>
          <p:nvPr/>
        </p:nvSpPr>
        <p:spPr bwMode="auto">
          <a:xfrm>
            <a:off x="2133863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AutoShape 50"/>
          <p:cNvSpPr>
            <a:spLocks noChangeArrowheads="1"/>
          </p:cNvSpPr>
          <p:nvPr/>
        </p:nvSpPr>
        <p:spPr bwMode="auto">
          <a:xfrm>
            <a:off x="1918017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1054634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Ж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9" name="AutoShape 52"/>
          <p:cNvSpPr>
            <a:spLocks noChangeArrowheads="1"/>
          </p:cNvSpPr>
          <p:nvPr/>
        </p:nvSpPr>
        <p:spPr bwMode="auto">
          <a:xfrm>
            <a:off x="838788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" name="AutoShape 54"/>
          <p:cNvSpPr>
            <a:spLocks noChangeArrowheads="1"/>
          </p:cNvSpPr>
          <p:nvPr/>
        </p:nvSpPr>
        <p:spPr bwMode="auto">
          <a:xfrm>
            <a:off x="838788" y="109326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1270480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3" name="AutoShape 56"/>
          <p:cNvSpPr>
            <a:spLocks noChangeArrowheads="1"/>
          </p:cNvSpPr>
          <p:nvPr/>
        </p:nvSpPr>
        <p:spPr bwMode="auto">
          <a:xfrm>
            <a:off x="1054634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4" name="AutoShape 57"/>
          <p:cNvSpPr>
            <a:spLocks noChangeArrowheads="1"/>
          </p:cNvSpPr>
          <p:nvPr/>
        </p:nvSpPr>
        <p:spPr bwMode="auto">
          <a:xfrm>
            <a:off x="622943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5" name="AutoShape 58"/>
          <p:cNvSpPr>
            <a:spLocks noChangeArrowheads="1"/>
          </p:cNvSpPr>
          <p:nvPr/>
        </p:nvSpPr>
        <p:spPr bwMode="auto">
          <a:xfrm>
            <a:off x="407096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6" name="AutoShape 59"/>
          <p:cNvSpPr>
            <a:spLocks noChangeArrowheads="1"/>
          </p:cNvSpPr>
          <p:nvPr/>
        </p:nvSpPr>
        <p:spPr bwMode="auto">
          <a:xfrm>
            <a:off x="407096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7" name="AutoShape 60"/>
          <p:cNvSpPr>
            <a:spLocks noChangeArrowheads="1"/>
          </p:cNvSpPr>
          <p:nvPr/>
        </p:nvSpPr>
        <p:spPr bwMode="auto">
          <a:xfrm>
            <a:off x="407096" y="185149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8" name="AutoShape 61"/>
          <p:cNvSpPr>
            <a:spLocks noChangeArrowheads="1"/>
          </p:cNvSpPr>
          <p:nvPr/>
        </p:nvSpPr>
        <p:spPr bwMode="auto">
          <a:xfrm>
            <a:off x="1702171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Ь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9" name="AutoShape 62"/>
          <p:cNvSpPr>
            <a:spLocks noChangeArrowheads="1"/>
          </p:cNvSpPr>
          <p:nvPr/>
        </p:nvSpPr>
        <p:spPr bwMode="auto">
          <a:xfrm>
            <a:off x="1486325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0" name="AutoShape 63"/>
          <p:cNvSpPr>
            <a:spLocks noChangeArrowheads="1"/>
          </p:cNvSpPr>
          <p:nvPr/>
        </p:nvSpPr>
        <p:spPr bwMode="auto">
          <a:xfrm>
            <a:off x="1270480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AutoShape 64"/>
          <p:cNvSpPr>
            <a:spLocks noChangeArrowheads="1"/>
          </p:cNvSpPr>
          <p:nvPr/>
        </p:nvSpPr>
        <p:spPr bwMode="auto">
          <a:xfrm>
            <a:off x="1270480" y="242017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2" name="AutoShape 65"/>
          <p:cNvSpPr>
            <a:spLocks noChangeArrowheads="1"/>
          </p:cNvSpPr>
          <p:nvPr/>
        </p:nvSpPr>
        <p:spPr bwMode="auto">
          <a:xfrm>
            <a:off x="1270480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3" name="AutoShape 66"/>
          <p:cNvSpPr>
            <a:spLocks noChangeArrowheads="1"/>
          </p:cNvSpPr>
          <p:nvPr/>
        </p:nvSpPr>
        <p:spPr bwMode="auto">
          <a:xfrm>
            <a:off x="1270480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Ж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4" name="AutoShape 68"/>
          <p:cNvSpPr>
            <a:spLocks noChangeArrowheads="1"/>
          </p:cNvSpPr>
          <p:nvPr/>
        </p:nvSpPr>
        <p:spPr bwMode="auto">
          <a:xfrm>
            <a:off x="1270480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5" name="AutoShape 69"/>
          <p:cNvSpPr>
            <a:spLocks noChangeArrowheads="1"/>
          </p:cNvSpPr>
          <p:nvPr/>
        </p:nvSpPr>
        <p:spPr bwMode="auto">
          <a:xfrm>
            <a:off x="838788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6" name="AutoShape 70"/>
          <p:cNvSpPr>
            <a:spLocks noChangeArrowheads="1"/>
          </p:cNvSpPr>
          <p:nvPr/>
        </p:nvSpPr>
        <p:spPr bwMode="auto">
          <a:xfrm>
            <a:off x="838788" y="128282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Ч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7" name="AutoShape 71"/>
          <p:cNvSpPr>
            <a:spLocks noChangeArrowheads="1"/>
          </p:cNvSpPr>
          <p:nvPr/>
        </p:nvSpPr>
        <p:spPr bwMode="auto">
          <a:xfrm>
            <a:off x="838788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Б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8" name="AutoShape 72"/>
          <p:cNvSpPr>
            <a:spLocks noChangeArrowheads="1"/>
          </p:cNvSpPr>
          <p:nvPr/>
        </p:nvSpPr>
        <p:spPr bwMode="auto">
          <a:xfrm>
            <a:off x="1054634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9" name="AutoShape 73"/>
          <p:cNvSpPr>
            <a:spLocks noChangeArrowheads="1"/>
          </p:cNvSpPr>
          <p:nvPr/>
        </p:nvSpPr>
        <p:spPr bwMode="auto">
          <a:xfrm>
            <a:off x="1702171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0" name="AutoShape 74"/>
          <p:cNvSpPr>
            <a:spLocks noChangeArrowheads="1"/>
          </p:cNvSpPr>
          <p:nvPr/>
        </p:nvSpPr>
        <p:spPr bwMode="auto">
          <a:xfrm>
            <a:off x="1702171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1" name="AutoShape 75"/>
          <p:cNvSpPr>
            <a:spLocks noChangeArrowheads="1"/>
          </p:cNvSpPr>
          <p:nvPr/>
        </p:nvSpPr>
        <p:spPr bwMode="auto">
          <a:xfrm>
            <a:off x="1702171" y="185149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2" name="AutoShape 76"/>
          <p:cNvSpPr>
            <a:spLocks noChangeArrowheads="1"/>
          </p:cNvSpPr>
          <p:nvPr/>
        </p:nvSpPr>
        <p:spPr bwMode="auto">
          <a:xfrm>
            <a:off x="1918017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Я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3" name="AutoShape 77"/>
          <p:cNvSpPr>
            <a:spLocks noChangeArrowheads="1"/>
          </p:cNvSpPr>
          <p:nvPr/>
        </p:nvSpPr>
        <p:spPr bwMode="auto">
          <a:xfrm>
            <a:off x="1702171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4" name="AutoShape 78"/>
          <p:cNvSpPr>
            <a:spLocks noChangeArrowheads="1"/>
          </p:cNvSpPr>
          <p:nvPr/>
        </p:nvSpPr>
        <p:spPr bwMode="auto">
          <a:xfrm>
            <a:off x="1486325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5" name="Text Box 79"/>
          <p:cNvSpPr txBox="1">
            <a:spLocks noChangeArrowheads="1"/>
          </p:cNvSpPr>
          <p:nvPr/>
        </p:nvSpPr>
        <p:spPr bwMode="auto">
          <a:xfrm>
            <a:off x="789186" y="435347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10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6" name="Text Box 82"/>
          <p:cNvSpPr txBox="1">
            <a:spLocks noChangeArrowheads="1"/>
          </p:cNvSpPr>
          <p:nvPr/>
        </p:nvSpPr>
        <p:spPr bwMode="auto">
          <a:xfrm>
            <a:off x="2726842" y="42349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12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7" name="Text Box 83"/>
          <p:cNvSpPr txBox="1">
            <a:spLocks noChangeArrowheads="1"/>
          </p:cNvSpPr>
          <p:nvPr/>
        </p:nvSpPr>
        <p:spPr bwMode="auto">
          <a:xfrm>
            <a:off x="2946823" y="140850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16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8" name="Text Box 84"/>
          <p:cNvSpPr txBox="1">
            <a:spLocks noChangeArrowheads="1"/>
          </p:cNvSpPr>
          <p:nvPr/>
        </p:nvSpPr>
        <p:spPr bwMode="auto">
          <a:xfrm>
            <a:off x="1632068" y="1383938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15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9" name="Text Box 85"/>
          <p:cNvSpPr txBox="1">
            <a:spLocks noChangeArrowheads="1"/>
          </p:cNvSpPr>
          <p:nvPr/>
        </p:nvSpPr>
        <p:spPr bwMode="auto">
          <a:xfrm>
            <a:off x="1216994" y="1187261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14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0" name="Text Box 86"/>
          <p:cNvSpPr txBox="1">
            <a:spLocks noChangeArrowheads="1"/>
          </p:cNvSpPr>
          <p:nvPr/>
        </p:nvSpPr>
        <p:spPr bwMode="auto">
          <a:xfrm>
            <a:off x="129173" y="114926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13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1" name="Text Box 87"/>
          <p:cNvSpPr txBox="1">
            <a:spLocks noChangeArrowheads="1"/>
          </p:cNvSpPr>
          <p:nvPr/>
        </p:nvSpPr>
        <p:spPr bwMode="auto">
          <a:xfrm>
            <a:off x="2739988" y="2034187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8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2" name="Text Box 88"/>
          <p:cNvSpPr txBox="1">
            <a:spLocks noChangeArrowheads="1"/>
          </p:cNvSpPr>
          <p:nvPr/>
        </p:nvSpPr>
        <p:spPr bwMode="auto">
          <a:xfrm>
            <a:off x="335327" y="86274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3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3" name="Text Box 90"/>
          <p:cNvSpPr txBox="1">
            <a:spLocks noChangeArrowheads="1"/>
          </p:cNvSpPr>
          <p:nvPr/>
        </p:nvSpPr>
        <p:spPr bwMode="auto">
          <a:xfrm>
            <a:off x="-4391" y="1428065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5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4" name="Text Box 91"/>
          <p:cNvSpPr txBox="1">
            <a:spLocks noChangeArrowheads="1"/>
          </p:cNvSpPr>
          <p:nvPr/>
        </p:nvSpPr>
        <p:spPr bwMode="auto">
          <a:xfrm>
            <a:off x="609866" y="2568765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9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5" name="Text Box 92"/>
          <p:cNvSpPr txBox="1">
            <a:spLocks noChangeArrowheads="1"/>
          </p:cNvSpPr>
          <p:nvPr/>
        </p:nvSpPr>
        <p:spPr bwMode="auto">
          <a:xfrm>
            <a:off x="1913893" y="1620973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6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6" name="Text Box 93"/>
          <p:cNvSpPr txBox="1">
            <a:spLocks noChangeArrowheads="1"/>
          </p:cNvSpPr>
          <p:nvPr/>
        </p:nvSpPr>
        <p:spPr bwMode="auto">
          <a:xfrm>
            <a:off x="609866" y="619369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>
                <a:solidFill>
                  <a:srgbClr val="C00000"/>
                </a:solidFill>
                <a:latin typeface="Arial" charset="0"/>
              </a:rPr>
              <a:t>1</a:t>
            </a:r>
          </a:p>
        </p:txBody>
      </p:sp>
      <p:sp>
        <p:nvSpPr>
          <p:cNvPr id="87" name="Text Box 94"/>
          <p:cNvSpPr txBox="1">
            <a:spLocks noChangeArrowheads="1"/>
          </p:cNvSpPr>
          <p:nvPr/>
        </p:nvSpPr>
        <p:spPr bwMode="auto">
          <a:xfrm>
            <a:off x="1709998" y="876057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4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8" name="Text Box 95"/>
          <p:cNvSpPr txBox="1">
            <a:spLocks noChangeArrowheads="1"/>
          </p:cNvSpPr>
          <p:nvPr/>
        </p:nvSpPr>
        <p:spPr bwMode="auto">
          <a:xfrm>
            <a:off x="1013425" y="200009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7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9" name="Text Box 96"/>
          <p:cNvSpPr txBox="1">
            <a:spLocks noChangeArrowheads="1"/>
          </p:cNvSpPr>
          <p:nvPr/>
        </p:nvSpPr>
        <p:spPr bwMode="auto">
          <a:xfrm>
            <a:off x="2539991" y="63456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2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0" name="AutoShape 36"/>
          <p:cNvSpPr>
            <a:spLocks noChangeArrowheads="1"/>
          </p:cNvSpPr>
          <p:nvPr/>
        </p:nvSpPr>
        <p:spPr bwMode="auto">
          <a:xfrm>
            <a:off x="413391" y="127650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91" name="AutoShape 67"/>
          <p:cNvSpPr>
            <a:spLocks noChangeArrowheads="1"/>
          </p:cNvSpPr>
          <p:nvPr/>
        </p:nvSpPr>
        <p:spPr bwMode="auto">
          <a:xfrm>
            <a:off x="1270480" y="184517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93" name="А"/>
          <p:cNvSpPr/>
          <p:nvPr/>
        </p:nvSpPr>
        <p:spPr>
          <a:xfrm>
            <a:off x="34330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94" name="Б"/>
          <p:cNvSpPr/>
          <p:nvPr/>
        </p:nvSpPr>
        <p:spPr>
          <a:xfrm>
            <a:off x="60133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95" name="п"/>
          <p:cNvSpPr/>
          <p:nvPr/>
        </p:nvSpPr>
        <p:spPr>
          <a:xfrm>
            <a:off x="4471794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</a:p>
        </p:txBody>
      </p:sp>
      <p:sp>
        <p:nvSpPr>
          <p:cNvPr id="96" name="о"/>
          <p:cNvSpPr/>
          <p:nvPr/>
        </p:nvSpPr>
        <p:spPr>
          <a:xfrm>
            <a:off x="4213764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97" name="В"/>
          <p:cNvSpPr/>
          <p:nvPr/>
        </p:nvSpPr>
        <p:spPr>
          <a:xfrm>
            <a:off x="85936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98" name="Г"/>
          <p:cNvSpPr/>
          <p:nvPr/>
        </p:nvSpPr>
        <p:spPr>
          <a:xfrm>
            <a:off x="111739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99" name="Д"/>
          <p:cNvSpPr/>
          <p:nvPr/>
        </p:nvSpPr>
        <p:spPr>
          <a:xfrm>
            <a:off x="1375430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</a:p>
        </p:txBody>
      </p:sp>
      <p:sp>
        <p:nvSpPr>
          <p:cNvPr id="100" name="Е"/>
          <p:cNvSpPr/>
          <p:nvPr/>
        </p:nvSpPr>
        <p:spPr>
          <a:xfrm>
            <a:off x="162572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01" name="Ё"/>
          <p:cNvSpPr/>
          <p:nvPr/>
        </p:nvSpPr>
        <p:spPr>
          <a:xfrm>
            <a:off x="188375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Ё</a:t>
            </a:r>
          </a:p>
        </p:txBody>
      </p:sp>
      <p:sp>
        <p:nvSpPr>
          <p:cNvPr id="102" name="Ж"/>
          <p:cNvSpPr/>
          <p:nvPr/>
        </p:nvSpPr>
        <p:spPr>
          <a:xfrm>
            <a:off x="214178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</a:t>
            </a:r>
          </a:p>
        </p:txBody>
      </p:sp>
      <p:sp>
        <p:nvSpPr>
          <p:cNvPr id="103" name="н"/>
          <p:cNvSpPr/>
          <p:nvPr/>
        </p:nvSpPr>
        <p:spPr>
          <a:xfrm>
            <a:off x="395573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104" name="М"/>
          <p:cNvSpPr/>
          <p:nvPr/>
        </p:nvSpPr>
        <p:spPr>
          <a:xfrm>
            <a:off x="369770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05" name="л"/>
          <p:cNvSpPr/>
          <p:nvPr/>
        </p:nvSpPr>
        <p:spPr>
          <a:xfrm>
            <a:off x="343967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06" name="к"/>
          <p:cNvSpPr/>
          <p:nvPr/>
        </p:nvSpPr>
        <p:spPr>
          <a:xfrm>
            <a:off x="318164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07" name="Й"/>
          <p:cNvSpPr/>
          <p:nvPr/>
        </p:nvSpPr>
        <p:spPr>
          <a:xfrm>
            <a:off x="292361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Й</a:t>
            </a:r>
          </a:p>
        </p:txBody>
      </p:sp>
      <p:sp>
        <p:nvSpPr>
          <p:cNvPr id="108" name="И"/>
          <p:cNvSpPr/>
          <p:nvPr/>
        </p:nvSpPr>
        <p:spPr>
          <a:xfrm>
            <a:off x="266558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09" name="З"/>
          <p:cNvSpPr/>
          <p:nvPr/>
        </p:nvSpPr>
        <p:spPr>
          <a:xfrm>
            <a:off x="239739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</a:p>
        </p:txBody>
      </p:sp>
      <p:sp>
        <p:nvSpPr>
          <p:cNvPr id="110" name="р"/>
          <p:cNvSpPr/>
          <p:nvPr/>
        </p:nvSpPr>
        <p:spPr>
          <a:xfrm>
            <a:off x="482393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11" name="с"/>
          <p:cNvSpPr/>
          <p:nvPr/>
        </p:nvSpPr>
        <p:spPr>
          <a:xfrm>
            <a:off x="740423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12" name="я"/>
          <p:cNvSpPr/>
          <p:nvPr/>
        </p:nvSpPr>
        <p:spPr>
          <a:xfrm>
            <a:off x="435284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</a:t>
            </a:r>
          </a:p>
        </p:txBody>
      </p:sp>
      <p:sp>
        <p:nvSpPr>
          <p:cNvPr id="113" name="т"/>
          <p:cNvSpPr/>
          <p:nvPr/>
        </p:nvSpPr>
        <p:spPr>
          <a:xfrm>
            <a:off x="99845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14" name="у"/>
          <p:cNvSpPr/>
          <p:nvPr/>
        </p:nvSpPr>
        <p:spPr>
          <a:xfrm>
            <a:off x="125648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</a:t>
            </a:r>
          </a:p>
        </p:txBody>
      </p:sp>
      <p:sp>
        <p:nvSpPr>
          <p:cNvPr id="115" name="ф"/>
          <p:cNvSpPr/>
          <p:nvPr/>
        </p:nvSpPr>
        <p:spPr>
          <a:xfrm>
            <a:off x="151451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</a:p>
        </p:txBody>
      </p:sp>
      <p:sp>
        <p:nvSpPr>
          <p:cNvPr id="116" name="х"/>
          <p:cNvSpPr/>
          <p:nvPr/>
        </p:nvSpPr>
        <p:spPr>
          <a:xfrm>
            <a:off x="176481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17" name="ц"/>
          <p:cNvSpPr/>
          <p:nvPr/>
        </p:nvSpPr>
        <p:spPr>
          <a:xfrm>
            <a:off x="202284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</a:t>
            </a:r>
          </a:p>
        </p:txBody>
      </p:sp>
      <p:sp>
        <p:nvSpPr>
          <p:cNvPr id="118" name="ч"/>
          <p:cNvSpPr/>
          <p:nvPr/>
        </p:nvSpPr>
        <p:spPr>
          <a:xfrm>
            <a:off x="228087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19" name="ю"/>
          <p:cNvSpPr/>
          <p:nvPr/>
        </p:nvSpPr>
        <p:spPr>
          <a:xfrm>
            <a:off x="409481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Ю</a:t>
            </a:r>
          </a:p>
        </p:txBody>
      </p:sp>
      <p:sp>
        <p:nvSpPr>
          <p:cNvPr id="120" name="э"/>
          <p:cNvSpPr/>
          <p:nvPr/>
        </p:nvSpPr>
        <p:spPr>
          <a:xfrm>
            <a:off x="383678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</a:t>
            </a:r>
          </a:p>
        </p:txBody>
      </p:sp>
      <p:sp>
        <p:nvSpPr>
          <p:cNvPr id="121" name="ъ"/>
          <p:cNvSpPr/>
          <p:nvPr/>
        </p:nvSpPr>
        <p:spPr>
          <a:xfrm>
            <a:off x="357875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Ъ</a:t>
            </a:r>
          </a:p>
        </p:txBody>
      </p:sp>
      <p:sp>
        <p:nvSpPr>
          <p:cNvPr id="122" name="ы"/>
          <p:cNvSpPr/>
          <p:nvPr/>
        </p:nvSpPr>
        <p:spPr>
          <a:xfrm>
            <a:off x="332072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</a:p>
        </p:txBody>
      </p:sp>
      <p:sp>
        <p:nvSpPr>
          <p:cNvPr id="123" name="ь"/>
          <p:cNvSpPr/>
          <p:nvPr/>
        </p:nvSpPr>
        <p:spPr>
          <a:xfrm>
            <a:off x="3062696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Ь</a:t>
            </a:r>
          </a:p>
        </p:txBody>
      </p:sp>
      <p:sp>
        <p:nvSpPr>
          <p:cNvPr id="124" name="щ"/>
          <p:cNvSpPr/>
          <p:nvPr/>
        </p:nvSpPr>
        <p:spPr>
          <a:xfrm>
            <a:off x="2804666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Щ</a:t>
            </a:r>
          </a:p>
        </p:txBody>
      </p:sp>
      <p:sp>
        <p:nvSpPr>
          <p:cNvPr id="125" name="ш"/>
          <p:cNvSpPr/>
          <p:nvPr/>
        </p:nvSpPr>
        <p:spPr>
          <a:xfrm>
            <a:off x="253647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129173" y="165470"/>
            <a:ext cx="524732" cy="4212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Штриховая стрелка вправо 126"/>
          <p:cNvSpPr/>
          <p:nvPr/>
        </p:nvSpPr>
        <p:spPr>
          <a:xfrm>
            <a:off x="4860577" y="3200316"/>
            <a:ext cx="457167" cy="306820"/>
          </a:xfrm>
          <a:prstGeom prst="stripedRightArrow">
            <a:avLst/>
          </a:prstGeom>
          <a:solidFill>
            <a:srgbClr val="C00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394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3428938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AutoShape 28"/>
          <p:cNvSpPr>
            <a:spLocks noChangeArrowheads="1"/>
          </p:cNvSpPr>
          <p:nvPr/>
        </p:nvSpPr>
        <p:spPr bwMode="auto">
          <a:xfrm>
            <a:off x="3860629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AutoShape 43"/>
          <p:cNvSpPr>
            <a:spLocks noChangeArrowheads="1"/>
          </p:cNvSpPr>
          <p:nvPr/>
        </p:nvSpPr>
        <p:spPr bwMode="auto">
          <a:xfrm>
            <a:off x="3644784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AutoShape 53"/>
          <p:cNvSpPr>
            <a:spLocks noChangeArrowheads="1"/>
          </p:cNvSpPr>
          <p:nvPr/>
        </p:nvSpPr>
        <p:spPr bwMode="auto">
          <a:xfrm>
            <a:off x="3428938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41" name="Группа 140"/>
          <p:cNvGrpSpPr/>
          <p:nvPr/>
        </p:nvGrpSpPr>
        <p:grpSpPr>
          <a:xfrm>
            <a:off x="3914783" y="47746"/>
            <a:ext cx="1433337" cy="1895355"/>
            <a:chOff x="3102944" y="160907"/>
            <a:chExt cx="1766604" cy="2269909"/>
          </a:xfrm>
          <a:effectLst/>
        </p:grpSpPr>
        <p:pic>
          <p:nvPicPr>
            <p:cNvPr id="139" name="Рисунок 1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02944" y="160907"/>
              <a:ext cx="1766604" cy="226990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40" name="TextBox 139"/>
            <p:cNvSpPr txBox="1"/>
            <p:nvPr/>
          </p:nvSpPr>
          <p:spPr>
            <a:xfrm>
              <a:off x="3185980" y="363349"/>
              <a:ext cx="1555067" cy="1896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ru-RU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Олице</a:t>
              </a:r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-</a:t>
              </a:r>
              <a:b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</a:rPr>
              </a:br>
              <a:r>
                <a:rPr lang="ru-RU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тво-рение</a:t>
              </a:r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скорби</a:t>
              </a:r>
            </a:p>
          </p:txBody>
        </p:sp>
      </p:grpSp>
      <p:sp>
        <p:nvSpPr>
          <p:cNvPr id="3" name="Text Box 81"/>
          <p:cNvSpPr txBox="1">
            <a:spLocks noChangeArrowheads="1"/>
          </p:cNvSpPr>
          <p:nvPr/>
        </p:nvSpPr>
        <p:spPr bwMode="auto">
          <a:xfrm>
            <a:off x="2075794" y="267521"/>
            <a:ext cx="305083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11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781401" y="185149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781401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781401" y="1472381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2781401" y="1282822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781401" y="109326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1918017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2133863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2349709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2565555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2781401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Т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2997246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3213092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2781401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2997246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Т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3213092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Я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2133863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Ш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AutoShape 24"/>
          <p:cNvSpPr>
            <a:spLocks noChangeArrowheads="1"/>
          </p:cNvSpPr>
          <p:nvPr/>
        </p:nvSpPr>
        <p:spPr bwMode="auto">
          <a:xfrm>
            <a:off x="1702171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AutoShape 25"/>
          <p:cNvSpPr>
            <a:spLocks noChangeArrowheads="1"/>
          </p:cNvSpPr>
          <p:nvPr/>
        </p:nvSpPr>
        <p:spPr bwMode="auto">
          <a:xfrm>
            <a:off x="838788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2565555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auto">
          <a:xfrm>
            <a:off x="2997246" y="223061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7" name="AutoShape 29"/>
          <p:cNvSpPr>
            <a:spLocks noChangeArrowheads="1"/>
          </p:cNvSpPr>
          <p:nvPr/>
        </p:nvSpPr>
        <p:spPr bwMode="auto">
          <a:xfrm>
            <a:off x="2997246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М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AutoShape 30"/>
          <p:cNvSpPr>
            <a:spLocks noChangeArrowheads="1"/>
          </p:cNvSpPr>
          <p:nvPr/>
        </p:nvSpPr>
        <p:spPr bwMode="auto">
          <a:xfrm>
            <a:off x="2997246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AutoShape 31"/>
          <p:cNvSpPr>
            <a:spLocks noChangeArrowheads="1"/>
          </p:cNvSpPr>
          <p:nvPr/>
        </p:nvSpPr>
        <p:spPr bwMode="auto">
          <a:xfrm>
            <a:off x="2349709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AutoShape 32"/>
          <p:cNvSpPr>
            <a:spLocks noChangeArrowheads="1"/>
          </p:cNvSpPr>
          <p:nvPr/>
        </p:nvSpPr>
        <p:spPr bwMode="auto">
          <a:xfrm>
            <a:off x="2997246" y="185149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1" name="AutoShape 33"/>
          <p:cNvSpPr>
            <a:spLocks noChangeArrowheads="1"/>
          </p:cNvSpPr>
          <p:nvPr/>
        </p:nvSpPr>
        <p:spPr bwMode="auto">
          <a:xfrm>
            <a:off x="407096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2" name="AutoShape 34"/>
          <p:cNvSpPr>
            <a:spLocks noChangeArrowheads="1"/>
          </p:cNvSpPr>
          <p:nvPr/>
        </p:nvSpPr>
        <p:spPr bwMode="auto">
          <a:xfrm>
            <a:off x="407096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AutoShape 35"/>
          <p:cNvSpPr>
            <a:spLocks noChangeArrowheads="1"/>
          </p:cNvSpPr>
          <p:nvPr/>
        </p:nvSpPr>
        <p:spPr bwMode="auto">
          <a:xfrm>
            <a:off x="191250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" name="AutoShape 37"/>
          <p:cNvSpPr>
            <a:spLocks noChangeArrowheads="1"/>
          </p:cNvSpPr>
          <p:nvPr/>
        </p:nvSpPr>
        <p:spPr bwMode="auto">
          <a:xfrm>
            <a:off x="3213092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AutoShape 38"/>
          <p:cNvSpPr>
            <a:spLocks noChangeArrowheads="1"/>
          </p:cNvSpPr>
          <p:nvPr/>
        </p:nvSpPr>
        <p:spPr bwMode="auto">
          <a:xfrm>
            <a:off x="622943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AutoShape 39"/>
          <p:cNvSpPr>
            <a:spLocks noChangeArrowheads="1"/>
          </p:cNvSpPr>
          <p:nvPr/>
        </p:nvSpPr>
        <p:spPr bwMode="auto">
          <a:xfrm>
            <a:off x="838788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AutoShape 40"/>
          <p:cNvSpPr>
            <a:spLocks noChangeArrowheads="1"/>
          </p:cNvSpPr>
          <p:nvPr/>
        </p:nvSpPr>
        <p:spPr bwMode="auto">
          <a:xfrm>
            <a:off x="1054634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AutoShape 41"/>
          <p:cNvSpPr>
            <a:spLocks noChangeArrowheads="1"/>
          </p:cNvSpPr>
          <p:nvPr/>
        </p:nvSpPr>
        <p:spPr bwMode="auto">
          <a:xfrm>
            <a:off x="1270480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AutoShape 42"/>
          <p:cNvSpPr>
            <a:spLocks noChangeArrowheads="1"/>
          </p:cNvSpPr>
          <p:nvPr/>
        </p:nvSpPr>
        <p:spPr bwMode="auto">
          <a:xfrm>
            <a:off x="1270480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AutoShape 44"/>
          <p:cNvSpPr>
            <a:spLocks noChangeArrowheads="1"/>
          </p:cNvSpPr>
          <p:nvPr/>
        </p:nvSpPr>
        <p:spPr bwMode="auto">
          <a:xfrm>
            <a:off x="1486325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Ы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AutoShape 45"/>
          <p:cNvSpPr>
            <a:spLocks noChangeArrowheads="1"/>
          </p:cNvSpPr>
          <p:nvPr/>
        </p:nvSpPr>
        <p:spPr bwMode="auto">
          <a:xfrm>
            <a:off x="1486325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М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AutoShape 46"/>
          <p:cNvSpPr>
            <a:spLocks noChangeArrowheads="1"/>
          </p:cNvSpPr>
          <p:nvPr/>
        </p:nvSpPr>
        <p:spPr bwMode="auto">
          <a:xfrm>
            <a:off x="2133863" y="128282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4" name="AutoShape 47"/>
          <p:cNvSpPr>
            <a:spLocks noChangeArrowheads="1"/>
          </p:cNvSpPr>
          <p:nvPr/>
        </p:nvSpPr>
        <p:spPr bwMode="auto">
          <a:xfrm>
            <a:off x="2133863" y="109326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5" name="AutoShape 48"/>
          <p:cNvSpPr>
            <a:spLocks noChangeArrowheads="1"/>
          </p:cNvSpPr>
          <p:nvPr/>
        </p:nvSpPr>
        <p:spPr bwMode="auto">
          <a:xfrm>
            <a:off x="2133863" y="52458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6" name="AutoShape 49"/>
          <p:cNvSpPr>
            <a:spLocks noChangeArrowheads="1"/>
          </p:cNvSpPr>
          <p:nvPr/>
        </p:nvSpPr>
        <p:spPr bwMode="auto">
          <a:xfrm>
            <a:off x="2133863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AutoShape 50"/>
          <p:cNvSpPr>
            <a:spLocks noChangeArrowheads="1"/>
          </p:cNvSpPr>
          <p:nvPr/>
        </p:nvSpPr>
        <p:spPr bwMode="auto">
          <a:xfrm>
            <a:off x="1918017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1054634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Ж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9" name="AutoShape 52"/>
          <p:cNvSpPr>
            <a:spLocks noChangeArrowheads="1"/>
          </p:cNvSpPr>
          <p:nvPr/>
        </p:nvSpPr>
        <p:spPr bwMode="auto">
          <a:xfrm>
            <a:off x="838788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" name="AutoShape 54"/>
          <p:cNvSpPr>
            <a:spLocks noChangeArrowheads="1"/>
          </p:cNvSpPr>
          <p:nvPr/>
        </p:nvSpPr>
        <p:spPr bwMode="auto">
          <a:xfrm>
            <a:off x="838788" y="109326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1270480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3" name="AutoShape 56"/>
          <p:cNvSpPr>
            <a:spLocks noChangeArrowheads="1"/>
          </p:cNvSpPr>
          <p:nvPr/>
        </p:nvSpPr>
        <p:spPr bwMode="auto">
          <a:xfrm>
            <a:off x="1054634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4" name="AutoShape 57"/>
          <p:cNvSpPr>
            <a:spLocks noChangeArrowheads="1"/>
          </p:cNvSpPr>
          <p:nvPr/>
        </p:nvSpPr>
        <p:spPr bwMode="auto">
          <a:xfrm>
            <a:off x="622943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5" name="AutoShape 58"/>
          <p:cNvSpPr>
            <a:spLocks noChangeArrowheads="1"/>
          </p:cNvSpPr>
          <p:nvPr/>
        </p:nvSpPr>
        <p:spPr bwMode="auto">
          <a:xfrm>
            <a:off x="407096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6" name="AutoShape 59"/>
          <p:cNvSpPr>
            <a:spLocks noChangeArrowheads="1"/>
          </p:cNvSpPr>
          <p:nvPr/>
        </p:nvSpPr>
        <p:spPr bwMode="auto">
          <a:xfrm>
            <a:off x="407096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7" name="AutoShape 60"/>
          <p:cNvSpPr>
            <a:spLocks noChangeArrowheads="1"/>
          </p:cNvSpPr>
          <p:nvPr/>
        </p:nvSpPr>
        <p:spPr bwMode="auto">
          <a:xfrm>
            <a:off x="407096" y="185149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8" name="AutoShape 61"/>
          <p:cNvSpPr>
            <a:spLocks noChangeArrowheads="1"/>
          </p:cNvSpPr>
          <p:nvPr/>
        </p:nvSpPr>
        <p:spPr bwMode="auto">
          <a:xfrm>
            <a:off x="1702171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Ь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9" name="AutoShape 62"/>
          <p:cNvSpPr>
            <a:spLocks noChangeArrowheads="1"/>
          </p:cNvSpPr>
          <p:nvPr/>
        </p:nvSpPr>
        <p:spPr bwMode="auto">
          <a:xfrm>
            <a:off x="1486325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0" name="AutoShape 63"/>
          <p:cNvSpPr>
            <a:spLocks noChangeArrowheads="1"/>
          </p:cNvSpPr>
          <p:nvPr/>
        </p:nvSpPr>
        <p:spPr bwMode="auto">
          <a:xfrm>
            <a:off x="1270480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AutoShape 64"/>
          <p:cNvSpPr>
            <a:spLocks noChangeArrowheads="1"/>
          </p:cNvSpPr>
          <p:nvPr/>
        </p:nvSpPr>
        <p:spPr bwMode="auto">
          <a:xfrm>
            <a:off x="1270480" y="242017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2" name="AutoShape 65"/>
          <p:cNvSpPr>
            <a:spLocks noChangeArrowheads="1"/>
          </p:cNvSpPr>
          <p:nvPr/>
        </p:nvSpPr>
        <p:spPr bwMode="auto">
          <a:xfrm>
            <a:off x="1270480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3" name="AutoShape 66"/>
          <p:cNvSpPr>
            <a:spLocks noChangeArrowheads="1"/>
          </p:cNvSpPr>
          <p:nvPr/>
        </p:nvSpPr>
        <p:spPr bwMode="auto">
          <a:xfrm>
            <a:off x="1270480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Ж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4" name="AutoShape 68"/>
          <p:cNvSpPr>
            <a:spLocks noChangeArrowheads="1"/>
          </p:cNvSpPr>
          <p:nvPr/>
        </p:nvSpPr>
        <p:spPr bwMode="auto">
          <a:xfrm>
            <a:off x="1270480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5" name="AutoShape 69"/>
          <p:cNvSpPr>
            <a:spLocks noChangeArrowheads="1"/>
          </p:cNvSpPr>
          <p:nvPr/>
        </p:nvSpPr>
        <p:spPr bwMode="auto">
          <a:xfrm>
            <a:off x="838788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6" name="AutoShape 70"/>
          <p:cNvSpPr>
            <a:spLocks noChangeArrowheads="1"/>
          </p:cNvSpPr>
          <p:nvPr/>
        </p:nvSpPr>
        <p:spPr bwMode="auto">
          <a:xfrm>
            <a:off x="838788" y="128282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Ч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7" name="AutoShape 71"/>
          <p:cNvSpPr>
            <a:spLocks noChangeArrowheads="1"/>
          </p:cNvSpPr>
          <p:nvPr/>
        </p:nvSpPr>
        <p:spPr bwMode="auto">
          <a:xfrm>
            <a:off x="838788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Б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8" name="AutoShape 72"/>
          <p:cNvSpPr>
            <a:spLocks noChangeArrowheads="1"/>
          </p:cNvSpPr>
          <p:nvPr/>
        </p:nvSpPr>
        <p:spPr bwMode="auto">
          <a:xfrm>
            <a:off x="1054634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9" name="AutoShape 73"/>
          <p:cNvSpPr>
            <a:spLocks noChangeArrowheads="1"/>
          </p:cNvSpPr>
          <p:nvPr/>
        </p:nvSpPr>
        <p:spPr bwMode="auto">
          <a:xfrm>
            <a:off x="1702171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0" name="AutoShape 74"/>
          <p:cNvSpPr>
            <a:spLocks noChangeArrowheads="1"/>
          </p:cNvSpPr>
          <p:nvPr/>
        </p:nvSpPr>
        <p:spPr bwMode="auto">
          <a:xfrm>
            <a:off x="1702171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1" name="AutoShape 75"/>
          <p:cNvSpPr>
            <a:spLocks noChangeArrowheads="1"/>
          </p:cNvSpPr>
          <p:nvPr/>
        </p:nvSpPr>
        <p:spPr bwMode="auto">
          <a:xfrm>
            <a:off x="1702171" y="185149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2" name="AutoShape 76"/>
          <p:cNvSpPr>
            <a:spLocks noChangeArrowheads="1"/>
          </p:cNvSpPr>
          <p:nvPr/>
        </p:nvSpPr>
        <p:spPr bwMode="auto">
          <a:xfrm>
            <a:off x="1918017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Я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3" name="AutoShape 77"/>
          <p:cNvSpPr>
            <a:spLocks noChangeArrowheads="1"/>
          </p:cNvSpPr>
          <p:nvPr/>
        </p:nvSpPr>
        <p:spPr bwMode="auto">
          <a:xfrm>
            <a:off x="1702171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4" name="AutoShape 78"/>
          <p:cNvSpPr>
            <a:spLocks noChangeArrowheads="1"/>
          </p:cNvSpPr>
          <p:nvPr/>
        </p:nvSpPr>
        <p:spPr bwMode="auto">
          <a:xfrm>
            <a:off x="1486325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5" name="Text Box 79"/>
          <p:cNvSpPr txBox="1">
            <a:spLocks noChangeArrowheads="1"/>
          </p:cNvSpPr>
          <p:nvPr/>
        </p:nvSpPr>
        <p:spPr bwMode="auto">
          <a:xfrm>
            <a:off x="789186" y="435347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10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6" name="Text Box 82"/>
          <p:cNvSpPr txBox="1">
            <a:spLocks noChangeArrowheads="1"/>
          </p:cNvSpPr>
          <p:nvPr/>
        </p:nvSpPr>
        <p:spPr bwMode="auto">
          <a:xfrm>
            <a:off x="2726842" y="42349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12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7" name="Text Box 83"/>
          <p:cNvSpPr txBox="1">
            <a:spLocks noChangeArrowheads="1"/>
          </p:cNvSpPr>
          <p:nvPr/>
        </p:nvSpPr>
        <p:spPr bwMode="auto">
          <a:xfrm>
            <a:off x="2946823" y="140850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16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8" name="Text Box 84"/>
          <p:cNvSpPr txBox="1">
            <a:spLocks noChangeArrowheads="1"/>
          </p:cNvSpPr>
          <p:nvPr/>
        </p:nvSpPr>
        <p:spPr bwMode="auto">
          <a:xfrm>
            <a:off x="1632068" y="1383938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15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9" name="Text Box 85"/>
          <p:cNvSpPr txBox="1">
            <a:spLocks noChangeArrowheads="1"/>
          </p:cNvSpPr>
          <p:nvPr/>
        </p:nvSpPr>
        <p:spPr bwMode="auto">
          <a:xfrm>
            <a:off x="1216994" y="1187261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14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0" name="Text Box 86"/>
          <p:cNvSpPr txBox="1">
            <a:spLocks noChangeArrowheads="1"/>
          </p:cNvSpPr>
          <p:nvPr/>
        </p:nvSpPr>
        <p:spPr bwMode="auto">
          <a:xfrm>
            <a:off x="129173" y="114926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13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1" name="Text Box 87"/>
          <p:cNvSpPr txBox="1">
            <a:spLocks noChangeArrowheads="1"/>
          </p:cNvSpPr>
          <p:nvPr/>
        </p:nvSpPr>
        <p:spPr bwMode="auto">
          <a:xfrm>
            <a:off x="2739988" y="2034187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8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2" name="Text Box 88"/>
          <p:cNvSpPr txBox="1">
            <a:spLocks noChangeArrowheads="1"/>
          </p:cNvSpPr>
          <p:nvPr/>
        </p:nvSpPr>
        <p:spPr bwMode="auto">
          <a:xfrm>
            <a:off x="335327" y="86274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3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3" name="Text Box 90"/>
          <p:cNvSpPr txBox="1">
            <a:spLocks noChangeArrowheads="1"/>
          </p:cNvSpPr>
          <p:nvPr/>
        </p:nvSpPr>
        <p:spPr bwMode="auto">
          <a:xfrm>
            <a:off x="-4391" y="1428065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5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4" name="Text Box 91"/>
          <p:cNvSpPr txBox="1">
            <a:spLocks noChangeArrowheads="1"/>
          </p:cNvSpPr>
          <p:nvPr/>
        </p:nvSpPr>
        <p:spPr bwMode="auto">
          <a:xfrm>
            <a:off x="609866" y="2568765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9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5" name="Text Box 92"/>
          <p:cNvSpPr txBox="1">
            <a:spLocks noChangeArrowheads="1"/>
          </p:cNvSpPr>
          <p:nvPr/>
        </p:nvSpPr>
        <p:spPr bwMode="auto">
          <a:xfrm>
            <a:off x="1913893" y="1620973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6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6" name="Text Box 93"/>
          <p:cNvSpPr txBox="1">
            <a:spLocks noChangeArrowheads="1"/>
          </p:cNvSpPr>
          <p:nvPr/>
        </p:nvSpPr>
        <p:spPr bwMode="auto">
          <a:xfrm>
            <a:off x="609866" y="619369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>
                <a:solidFill>
                  <a:srgbClr val="C00000"/>
                </a:solidFill>
                <a:latin typeface="Arial" charset="0"/>
              </a:rPr>
              <a:t>1</a:t>
            </a:r>
          </a:p>
        </p:txBody>
      </p:sp>
      <p:sp>
        <p:nvSpPr>
          <p:cNvPr id="87" name="Text Box 94"/>
          <p:cNvSpPr txBox="1">
            <a:spLocks noChangeArrowheads="1"/>
          </p:cNvSpPr>
          <p:nvPr/>
        </p:nvSpPr>
        <p:spPr bwMode="auto">
          <a:xfrm>
            <a:off x="1709998" y="879248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4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8" name="Text Box 95"/>
          <p:cNvSpPr txBox="1">
            <a:spLocks noChangeArrowheads="1"/>
          </p:cNvSpPr>
          <p:nvPr/>
        </p:nvSpPr>
        <p:spPr bwMode="auto">
          <a:xfrm>
            <a:off x="1013425" y="200009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7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9" name="Text Box 96"/>
          <p:cNvSpPr txBox="1">
            <a:spLocks noChangeArrowheads="1"/>
          </p:cNvSpPr>
          <p:nvPr/>
        </p:nvSpPr>
        <p:spPr bwMode="auto">
          <a:xfrm>
            <a:off x="2539991" y="63456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2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0" name="AutoShape 36"/>
          <p:cNvSpPr>
            <a:spLocks noChangeArrowheads="1"/>
          </p:cNvSpPr>
          <p:nvPr/>
        </p:nvSpPr>
        <p:spPr bwMode="auto">
          <a:xfrm>
            <a:off x="413391" y="127650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91" name="AutoShape 67"/>
          <p:cNvSpPr>
            <a:spLocks noChangeArrowheads="1"/>
          </p:cNvSpPr>
          <p:nvPr/>
        </p:nvSpPr>
        <p:spPr bwMode="auto">
          <a:xfrm>
            <a:off x="1270480" y="184517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93" name="А"/>
          <p:cNvSpPr/>
          <p:nvPr/>
        </p:nvSpPr>
        <p:spPr>
          <a:xfrm>
            <a:off x="34330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94" name="Б"/>
          <p:cNvSpPr/>
          <p:nvPr/>
        </p:nvSpPr>
        <p:spPr>
          <a:xfrm>
            <a:off x="60133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95" name="п"/>
          <p:cNvSpPr/>
          <p:nvPr/>
        </p:nvSpPr>
        <p:spPr>
          <a:xfrm>
            <a:off x="4471794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</a:p>
        </p:txBody>
      </p:sp>
      <p:sp>
        <p:nvSpPr>
          <p:cNvPr id="96" name="о"/>
          <p:cNvSpPr/>
          <p:nvPr/>
        </p:nvSpPr>
        <p:spPr>
          <a:xfrm>
            <a:off x="4213764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97" name="В"/>
          <p:cNvSpPr/>
          <p:nvPr/>
        </p:nvSpPr>
        <p:spPr>
          <a:xfrm>
            <a:off x="85936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98" name="Г"/>
          <p:cNvSpPr/>
          <p:nvPr/>
        </p:nvSpPr>
        <p:spPr>
          <a:xfrm>
            <a:off x="111739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99" name="Д"/>
          <p:cNvSpPr/>
          <p:nvPr/>
        </p:nvSpPr>
        <p:spPr>
          <a:xfrm>
            <a:off x="1375430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</a:p>
        </p:txBody>
      </p:sp>
      <p:sp>
        <p:nvSpPr>
          <p:cNvPr id="100" name="Е"/>
          <p:cNvSpPr/>
          <p:nvPr/>
        </p:nvSpPr>
        <p:spPr>
          <a:xfrm>
            <a:off x="162572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01" name="Ё"/>
          <p:cNvSpPr/>
          <p:nvPr/>
        </p:nvSpPr>
        <p:spPr>
          <a:xfrm>
            <a:off x="188375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Ё</a:t>
            </a:r>
          </a:p>
        </p:txBody>
      </p:sp>
      <p:sp>
        <p:nvSpPr>
          <p:cNvPr id="102" name="Ж"/>
          <p:cNvSpPr/>
          <p:nvPr/>
        </p:nvSpPr>
        <p:spPr>
          <a:xfrm>
            <a:off x="214178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</a:t>
            </a:r>
          </a:p>
        </p:txBody>
      </p:sp>
      <p:sp>
        <p:nvSpPr>
          <p:cNvPr id="103" name="н"/>
          <p:cNvSpPr/>
          <p:nvPr/>
        </p:nvSpPr>
        <p:spPr>
          <a:xfrm>
            <a:off x="395573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104" name="М"/>
          <p:cNvSpPr/>
          <p:nvPr/>
        </p:nvSpPr>
        <p:spPr>
          <a:xfrm>
            <a:off x="369770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05" name="л"/>
          <p:cNvSpPr/>
          <p:nvPr/>
        </p:nvSpPr>
        <p:spPr>
          <a:xfrm>
            <a:off x="343967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06" name="к"/>
          <p:cNvSpPr/>
          <p:nvPr/>
        </p:nvSpPr>
        <p:spPr>
          <a:xfrm>
            <a:off x="318164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07" name="Й"/>
          <p:cNvSpPr/>
          <p:nvPr/>
        </p:nvSpPr>
        <p:spPr>
          <a:xfrm>
            <a:off x="292361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Й</a:t>
            </a:r>
          </a:p>
        </p:txBody>
      </p:sp>
      <p:sp>
        <p:nvSpPr>
          <p:cNvPr id="108" name="И"/>
          <p:cNvSpPr/>
          <p:nvPr/>
        </p:nvSpPr>
        <p:spPr>
          <a:xfrm>
            <a:off x="266558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09" name="З"/>
          <p:cNvSpPr/>
          <p:nvPr/>
        </p:nvSpPr>
        <p:spPr>
          <a:xfrm>
            <a:off x="239739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</a:p>
        </p:txBody>
      </p:sp>
      <p:sp>
        <p:nvSpPr>
          <p:cNvPr id="110" name="р"/>
          <p:cNvSpPr/>
          <p:nvPr/>
        </p:nvSpPr>
        <p:spPr>
          <a:xfrm>
            <a:off x="482393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11" name="с"/>
          <p:cNvSpPr/>
          <p:nvPr/>
        </p:nvSpPr>
        <p:spPr>
          <a:xfrm>
            <a:off x="740423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12" name="я"/>
          <p:cNvSpPr/>
          <p:nvPr/>
        </p:nvSpPr>
        <p:spPr>
          <a:xfrm>
            <a:off x="435284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</a:t>
            </a:r>
          </a:p>
        </p:txBody>
      </p:sp>
      <p:sp>
        <p:nvSpPr>
          <p:cNvPr id="113" name="т"/>
          <p:cNvSpPr/>
          <p:nvPr/>
        </p:nvSpPr>
        <p:spPr>
          <a:xfrm>
            <a:off x="99845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14" name="у"/>
          <p:cNvSpPr/>
          <p:nvPr/>
        </p:nvSpPr>
        <p:spPr>
          <a:xfrm>
            <a:off x="125648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</a:t>
            </a:r>
          </a:p>
        </p:txBody>
      </p:sp>
      <p:sp>
        <p:nvSpPr>
          <p:cNvPr id="115" name="ф"/>
          <p:cNvSpPr/>
          <p:nvPr/>
        </p:nvSpPr>
        <p:spPr>
          <a:xfrm>
            <a:off x="151451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</a:p>
        </p:txBody>
      </p:sp>
      <p:sp>
        <p:nvSpPr>
          <p:cNvPr id="116" name="х"/>
          <p:cNvSpPr/>
          <p:nvPr/>
        </p:nvSpPr>
        <p:spPr>
          <a:xfrm>
            <a:off x="176481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17" name="ц"/>
          <p:cNvSpPr/>
          <p:nvPr/>
        </p:nvSpPr>
        <p:spPr>
          <a:xfrm>
            <a:off x="202284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</a:t>
            </a:r>
          </a:p>
        </p:txBody>
      </p:sp>
      <p:sp>
        <p:nvSpPr>
          <p:cNvPr id="118" name="ч"/>
          <p:cNvSpPr/>
          <p:nvPr/>
        </p:nvSpPr>
        <p:spPr>
          <a:xfrm>
            <a:off x="228087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19" name="ю"/>
          <p:cNvSpPr/>
          <p:nvPr/>
        </p:nvSpPr>
        <p:spPr>
          <a:xfrm>
            <a:off x="409481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Ю</a:t>
            </a:r>
          </a:p>
        </p:txBody>
      </p:sp>
      <p:sp>
        <p:nvSpPr>
          <p:cNvPr id="120" name="э"/>
          <p:cNvSpPr/>
          <p:nvPr/>
        </p:nvSpPr>
        <p:spPr>
          <a:xfrm>
            <a:off x="383678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</a:t>
            </a:r>
          </a:p>
        </p:txBody>
      </p:sp>
      <p:sp>
        <p:nvSpPr>
          <p:cNvPr id="121" name="ъ"/>
          <p:cNvSpPr/>
          <p:nvPr/>
        </p:nvSpPr>
        <p:spPr>
          <a:xfrm>
            <a:off x="357875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Ъ</a:t>
            </a:r>
          </a:p>
        </p:txBody>
      </p:sp>
      <p:sp>
        <p:nvSpPr>
          <p:cNvPr id="122" name="ы"/>
          <p:cNvSpPr/>
          <p:nvPr/>
        </p:nvSpPr>
        <p:spPr>
          <a:xfrm>
            <a:off x="332072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</a:p>
        </p:txBody>
      </p:sp>
      <p:sp>
        <p:nvSpPr>
          <p:cNvPr id="123" name="ь"/>
          <p:cNvSpPr/>
          <p:nvPr/>
        </p:nvSpPr>
        <p:spPr>
          <a:xfrm>
            <a:off x="3062696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Ь</a:t>
            </a:r>
          </a:p>
        </p:txBody>
      </p:sp>
      <p:sp>
        <p:nvSpPr>
          <p:cNvPr id="124" name="щ"/>
          <p:cNvSpPr/>
          <p:nvPr/>
        </p:nvSpPr>
        <p:spPr>
          <a:xfrm>
            <a:off x="2804666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Щ</a:t>
            </a:r>
          </a:p>
        </p:txBody>
      </p:sp>
      <p:sp>
        <p:nvSpPr>
          <p:cNvPr id="125" name="ш"/>
          <p:cNvSpPr/>
          <p:nvPr/>
        </p:nvSpPr>
        <p:spPr>
          <a:xfrm>
            <a:off x="253647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129173" y="165470"/>
            <a:ext cx="524732" cy="4212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Штриховая стрелка вправо 126"/>
          <p:cNvSpPr/>
          <p:nvPr/>
        </p:nvSpPr>
        <p:spPr>
          <a:xfrm>
            <a:off x="4860577" y="3200316"/>
            <a:ext cx="457167" cy="306820"/>
          </a:xfrm>
          <a:prstGeom prst="stripedRightArrow">
            <a:avLst/>
          </a:prstGeom>
          <a:solidFill>
            <a:srgbClr val="C00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037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Группа 140"/>
          <p:cNvGrpSpPr/>
          <p:nvPr/>
        </p:nvGrpSpPr>
        <p:grpSpPr>
          <a:xfrm>
            <a:off x="3629556" y="165470"/>
            <a:ext cx="1817658" cy="1844404"/>
            <a:chOff x="3574876" y="290173"/>
            <a:chExt cx="1652338" cy="2117862"/>
          </a:xfrm>
          <a:effectLst/>
        </p:grpSpPr>
        <p:pic>
          <p:nvPicPr>
            <p:cNvPr id="139" name="Рисунок 1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03681" y="290173"/>
              <a:ext cx="1570610" cy="211786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40" name="TextBox 139"/>
            <p:cNvSpPr txBox="1"/>
            <p:nvPr/>
          </p:nvSpPr>
          <p:spPr>
            <a:xfrm>
              <a:off x="3574876" y="665134"/>
              <a:ext cx="1652338" cy="1424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Бог </a:t>
              </a: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ветра у древних славян</a:t>
              </a:r>
            </a:p>
          </p:txBody>
        </p:sp>
      </p:grpSp>
      <p:sp>
        <p:nvSpPr>
          <p:cNvPr id="3" name="Text Box 81"/>
          <p:cNvSpPr txBox="1">
            <a:spLocks noChangeArrowheads="1"/>
          </p:cNvSpPr>
          <p:nvPr/>
        </p:nvSpPr>
        <p:spPr bwMode="auto">
          <a:xfrm>
            <a:off x="2075794" y="267521"/>
            <a:ext cx="305083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11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781401" y="185149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781401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781401" y="1472381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Б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2781401" y="1282822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781401" y="109326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1918017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2133863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2349709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2565555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2781401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Т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2997246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3213092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2781401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2997246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Т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3213092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Я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3428938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2133863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Ш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AutoShape 24"/>
          <p:cNvSpPr>
            <a:spLocks noChangeArrowheads="1"/>
          </p:cNvSpPr>
          <p:nvPr/>
        </p:nvSpPr>
        <p:spPr bwMode="auto">
          <a:xfrm>
            <a:off x="1702171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AutoShape 25"/>
          <p:cNvSpPr>
            <a:spLocks noChangeArrowheads="1"/>
          </p:cNvSpPr>
          <p:nvPr/>
        </p:nvSpPr>
        <p:spPr bwMode="auto">
          <a:xfrm>
            <a:off x="838788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2565555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auto">
          <a:xfrm>
            <a:off x="2997246" y="223061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6" name="AutoShape 28"/>
          <p:cNvSpPr>
            <a:spLocks noChangeArrowheads="1"/>
          </p:cNvSpPr>
          <p:nvPr/>
        </p:nvSpPr>
        <p:spPr bwMode="auto">
          <a:xfrm>
            <a:off x="3860629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AutoShape 29"/>
          <p:cNvSpPr>
            <a:spLocks noChangeArrowheads="1"/>
          </p:cNvSpPr>
          <p:nvPr/>
        </p:nvSpPr>
        <p:spPr bwMode="auto">
          <a:xfrm>
            <a:off x="2997246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М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AutoShape 30"/>
          <p:cNvSpPr>
            <a:spLocks noChangeArrowheads="1"/>
          </p:cNvSpPr>
          <p:nvPr/>
        </p:nvSpPr>
        <p:spPr bwMode="auto">
          <a:xfrm>
            <a:off x="2997246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AutoShape 31"/>
          <p:cNvSpPr>
            <a:spLocks noChangeArrowheads="1"/>
          </p:cNvSpPr>
          <p:nvPr/>
        </p:nvSpPr>
        <p:spPr bwMode="auto">
          <a:xfrm>
            <a:off x="2349709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AutoShape 32"/>
          <p:cNvSpPr>
            <a:spLocks noChangeArrowheads="1"/>
          </p:cNvSpPr>
          <p:nvPr/>
        </p:nvSpPr>
        <p:spPr bwMode="auto">
          <a:xfrm>
            <a:off x="2997246" y="185149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1" name="AutoShape 33"/>
          <p:cNvSpPr>
            <a:spLocks noChangeArrowheads="1"/>
          </p:cNvSpPr>
          <p:nvPr/>
        </p:nvSpPr>
        <p:spPr bwMode="auto">
          <a:xfrm>
            <a:off x="407096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2" name="AutoShape 34"/>
          <p:cNvSpPr>
            <a:spLocks noChangeArrowheads="1"/>
          </p:cNvSpPr>
          <p:nvPr/>
        </p:nvSpPr>
        <p:spPr bwMode="auto">
          <a:xfrm>
            <a:off x="407096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AutoShape 35"/>
          <p:cNvSpPr>
            <a:spLocks noChangeArrowheads="1"/>
          </p:cNvSpPr>
          <p:nvPr/>
        </p:nvSpPr>
        <p:spPr bwMode="auto">
          <a:xfrm>
            <a:off x="191250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" name="AutoShape 37"/>
          <p:cNvSpPr>
            <a:spLocks noChangeArrowheads="1"/>
          </p:cNvSpPr>
          <p:nvPr/>
        </p:nvSpPr>
        <p:spPr bwMode="auto">
          <a:xfrm>
            <a:off x="3213092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AutoShape 38"/>
          <p:cNvSpPr>
            <a:spLocks noChangeArrowheads="1"/>
          </p:cNvSpPr>
          <p:nvPr/>
        </p:nvSpPr>
        <p:spPr bwMode="auto">
          <a:xfrm>
            <a:off x="622943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AutoShape 39"/>
          <p:cNvSpPr>
            <a:spLocks noChangeArrowheads="1"/>
          </p:cNvSpPr>
          <p:nvPr/>
        </p:nvSpPr>
        <p:spPr bwMode="auto">
          <a:xfrm>
            <a:off x="838788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AutoShape 40"/>
          <p:cNvSpPr>
            <a:spLocks noChangeArrowheads="1"/>
          </p:cNvSpPr>
          <p:nvPr/>
        </p:nvSpPr>
        <p:spPr bwMode="auto">
          <a:xfrm>
            <a:off x="1054634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AutoShape 41"/>
          <p:cNvSpPr>
            <a:spLocks noChangeArrowheads="1"/>
          </p:cNvSpPr>
          <p:nvPr/>
        </p:nvSpPr>
        <p:spPr bwMode="auto">
          <a:xfrm>
            <a:off x="1270480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AutoShape 42"/>
          <p:cNvSpPr>
            <a:spLocks noChangeArrowheads="1"/>
          </p:cNvSpPr>
          <p:nvPr/>
        </p:nvSpPr>
        <p:spPr bwMode="auto">
          <a:xfrm>
            <a:off x="1270480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AutoShape 43"/>
          <p:cNvSpPr>
            <a:spLocks noChangeArrowheads="1"/>
          </p:cNvSpPr>
          <p:nvPr/>
        </p:nvSpPr>
        <p:spPr bwMode="auto">
          <a:xfrm>
            <a:off x="3644784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AutoShape 44"/>
          <p:cNvSpPr>
            <a:spLocks noChangeArrowheads="1"/>
          </p:cNvSpPr>
          <p:nvPr/>
        </p:nvSpPr>
        <p:spPr bwMode="auto">
          <a:xfrm>
            <a:off x="1486325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Ы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AutoShape 45"/>
          <p:cNvSpPr>
            <a:spLocks noChangeArrowheads="1"/>
          </p:cNvSpPr>
          <p:nvPr/>
        </p:nvSpPr>
        <p:spPr bwMode="auto">
          <a:xfrm>
            <a:off x="1486325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М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AutoShape 46"/>
          <p:cNvSpPr>
            <a:spLocks noChangeArrowheads="1"/>
          </p:cNvSpPr>
          <p:nvPr/>
        </p:nvSpPr>
        <p:spPr bwMode="auto">
          <a:xfrm>
            <a:off x="2133863" y="128282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4" name="AutoShape 47"/>
          <p:cNvSpPr>
            <a:spLocks noChangeArrowheads="1"/>
          </p:cNvSpPr>
          <p:nvPr/>
        </p:nvSpPr>
        <p:spPr bwMode="auto">
          <a:xfrm>
            <a:off x="2133863" y="109326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5" name="AutoShape 48"/>
          <p:cNvSpPr>
            <a:spLocks noChangeArrowheads="1"/>
          </p:cNvSpPr>
          <p:nvPr/>
        </p:nvSpPr>
        <p:spPr bwMode="auto">
          <a:xfrm>
            <a:off x="2133863" y="52458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6" name="AutoShape 49"/>
          <p:cNvSpPr>
            <a:spLocks noChangeArrowheads="1"/>
          </p:cNvSpPr>
          <p:nvPr/>
        </p:nvSpPr>
        <p:spPr bwMode="auto">
          <a:xfrm>
            <a:off x="2133863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AutoShape 50"/>
          <p:cNvSpPr>
            <a:spLocks noChangeArrowheads="1"/>
          </p:cNvSpPr>
          <p:nvPr/>
        </p:nvSpPr>
        <p:spPr bwMode="auto">
          <a:xfrm>
            <a:off x="1918017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1054634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Ж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9" name="AutoShape 52"/>
          <p:cNvSpPr>
            <a:spLocks noChangeArrowheads="1"/>
          </p:cNvSpPr>
          <p:nvPr/>
        </p:nvSpPr>
        <p:spPr bwMode="auto">
          <a:xfrm>
            <a:off x="838788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AutoShape 53"/>
          <p:cNvSpPr>
            <a:spLocks noChangeArrowheads="1"/>
          </p:cNvSpPr>
          <p:nvPr/>
        </p:nvSpPr>
        <p:spPr bwMode="auto">
          <a:xfrm>
            <a:off x="3428938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" name="AutoShape 54"/>
          <p:cNvSpPr>
            <a:spLocks noChangeArrowheads="1"/>
          </p:cNvSpPr>
          <p:nvPr/>
        </p:nvSpPr>
        <p:spPr bwMode="auto">
          <a:xfrm>
            <a:off x="838788" y="109326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1270480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3" name="AutoShape 56"/>
          <p:cNvSpPr>
            <a:spLocks noChangeArrowheads="1"/>
          </p:cNvSpPr>
          <p:nvPr/>
        </p:nvSpPr>
        <p:spPr bwMode="auto">
          <a:xfrm>
            <a:off x="1054634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4" name="AutoShape 57"/>
          <p:cNvSpPr>
            <a:spLocks noChangeArrowheads="1"/>
          </p:cNvSpPr>
          <p:nvPr/>
        </p:nvSpPr>
        <p:spPr bwMode="auto">
          <a:xfrm>
            <a:off x="622943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5" name="AutoShape 58"/>
          <p:cNvSpPr>
            <a:spLocks noChangeArrowheads="1"/>
          </p:cNvSpPr>
          <p:nvPr/>
        </p:nvSpPr>
        <p:spPr bwMode="auto">
          <a:xfrm>
            <a:off x="407096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6" name="AutoShape 59"/>
          <p:cNvSpPr>
            <a:spLocks noChangeArrowheads="1"/>
          </p:cNvSpPr>
          <p:nvPr/>
        </p:nvSpPr>
        <p:spPr bwMode="auto">
          <a:xfrm>
            <a:off x="407096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7" name="AutoShape 60"/>
          <p:cNvSpPr>
            <a:spLocks noChangeArrowheads="1"/>
          </p:cNvSpPr>
          <p:nvPr/>
        </p:nvSpPr>
        <p:spPr bwMode="auto">
          <a:xfrm>
            <a:off x="407096" y="185149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8" name="AutoShape 61"/>
          <p:cNvSpPr>
            <a:spLocks noChangeArrowheads="1"/>
          </p:cNvSpPr>
          <p:nvPr/>
        </p:nvSpPr>
        <p:spPr bwMode="auto">
          <a:xfrm>
            <a:off x="1702171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Ь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9" name="AutoShape 62"/>
          <p:cNvSpPr>
            <a:spLocks noChangeArrowheads="1"/>
          </p:cNvSpPr>
          <p:nvPr/>
        </p:nvSpPr>
        <p:spPr bwMode="auto">
          <a:xfrm>
            <a:off x="1486325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0" name="AutoShape 63"/>
          <p:cNvSpPr>
            <a:spLocks noChangeArrowheads="1"/>
          </p:cNvSpPr>
          <p:nvPr/>
        </p:nvSpPr>
        <p:spPr bwMode="auto">
          <a:xfrm>
            <a:off x="1270480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AutoShape 64"/>
          <p:cNvSpPr>
            <a:spLocks noChangeArrowheads="1"/>
          </p:cNvSpPr>
          <p:nvPr/>
        </p:nvSpPr>
        <p:spPr bwMode="auto">
          <a:xfrm>
            <a:off x="1270480" y="242017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2" name="AutoShape 65"/>
          <p:cNvSpPr>
            <a:spLocks noChangeArrowheads="1"/>
          </p:cNvSpPr>
          <p:nvPr/>
        </p:nvSpPr>
        <p:spPr bwMode="auto">
          <a:xfrm>
            <a:off x="1270480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3" name="AutoShape 66"/>
          <p:cNvSpPr>
            <a:spLocks noChangeArrowheads="1"/>
          </p:cNvSpPr>
          <p:nvPr/>
        </p:nvSpPr>
        <p:spPr bwMode="auto">
          <a:xfrm>
            <a:off x="1270480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Ж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4" name="AutoShape 68"/>
          <p:cNvSpPr>
            <a:spLocks noChangeArrowheads="1"/>
          </p:cNvSpPr>
          <p:nvPr/>
        </p:nvSpPr>
        <p:spPr bwMode="auto">
          <a:xfrm>
            <a:off x="1270480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5" name="AutoShape 69"/>
          <p:cNvSpPr>
            <a:spLocks noChangeArrowheads="1"/>
          </p:cNvSpPr>
          <p:nvPr/>
        </p:nvSpPr>
        <p:spPr bwMode="auto">
          <a:xfrm>
            <a:off x="838788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6" name="AutoShape 70"/>
          <p:cNvSpPr>
            <a:spLocks noChangeArrowheads="1"/>
          </p:cNvSpPr>
          <p:nvPr/>
        </p:nvSpPr>
        <p:spPr bwMode="auto">
          <a:xfrm>
            <a:off x="838788" y="128282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Ч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7" name="AutoShape 71"/>
          <p:cNvSpPr>
            <a:spLocks noChangeArrowheads="1"/>
          </p:cNvSpPr>
          <p:nvPr/>
        </p:nvSpPr>
        <p:spPr bwMode="auto">
          <a:xfrm>
            <a:off x="838788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Б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8" name="AutoShape 72"/>
          <p:cNvSpPr>
            <a:spLocks noChangeArrowheads="1"/>
          </p:cNvSpPr>
          <p:nvPr/>
        </p:nvSpPr>
        <p:spPr bwMode="auto">
          <a:xfrm>
            <a:off x="1054634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9" name="AutoShape 73"/>
          <p:cNvSpPr>
            <a:spLocks noChangeArrowheads="1"/>
          </p:cNvSpPr>
          <p:nvPr/>
        </p:nvSpPr>
        <p:spPr bwMode="auto">
          <a:xfrm>
            <a:off x="1702171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0" name="AutoShape 74"/>
          <p:cNvSpPr>
            <a:spLocks noChangeArrowheads="1"/>
          </p:cNvSpPr>
          <p:nvPr/>
        </p:nvSpPr>
        <p:spPr bwMode="auto">
          <a:xfrm>
            <a:off x="1702171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1" name="AutoShape 75"/>
          <p:cNvSpPr>
            <a:spLocks noChangeArrowheads="1"/>
          </p:cNvSpPr>
          <p:nvPr/>
        </p:nvSpPr>
        <p:spPr bwMode="auto">
          <a:xfrm>
            <a:off x="1702171" y="185149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2" name="AutoShape 76"/>
          <p:cNvSpPr>
            <a:spLocks noChangeArrowheads="1"/>
          </p:cNvSpPr>
          <p:nvPr/>
        </p:nvSpPr>
        <p:spPr bwMode="auto">
          <a:xfrm>
            <a:off x="1918017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Я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3" name="AutoShape 77"/>
          <p:cNvSpPr>
            <a:spLocks noChangeArrowheads="1"/>
          </p:cNvSpPr>
          <p:nvPr/>
        </p:nvSpPr>
        <p:spPr bwMode="auto">
          <a:xfrm>
            <a:off x="1702171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4" name="AutoShape 78"/>
          <p:cNvSpPr>
            <a:spLocks noChangeArrowheads="1"/>
          </p:cNvSpPr>
          <p:nvPr/>
        </p:nvSpPr>
        <p:spPr bwMode="auto">
          <a:xfrm>
            <a:off x="1486325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5" name="Text Box 79"/>
          <p:cNvSpPr txBox="1">
            <a:spLocks noChangeArrowheads="1"/>
          </p:cNvSpPr>
          <p:nvPr/>
        </p:nvSpPr>
        <p:spPr bwMode="auto">
          <a:xfrm>
            <a:off x="789186" y="435347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10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6" name="Text Box 82"/>
          <p:cNvSpPr txBox="1">
            <a:spLocks noChangeArrowheads="1"/>
          </p:cNvSpPr>
          <p:nvPr/>
        </p:nvSpPr>
        <p:spPr bwMode="auto">
          <a:xfrm>
            <a:off x="2726842" y="42349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12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7" name="Text Box 83"/>
          <p:cNvSpPr txBox="1">
            <a:spLocks noChangeArrowheads="1"/>
          </p:cNvSpPr>
          <p:nvPr/>
        </p:nvSpPr>
        <p:spPr bwMode="auto">
          <a:xfrm>
            <a:off x="2946823" y="140850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16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8" name="Text Box 84"/>
          <p:cNvSpPr txBox="1">
            <a:spLocks noChangeArrowheads="1"/>
          </p:cNvSpPr>
          <p:nvPr/>
        </p:nvSpPr>
        <p:spPr bwMode="auto">
          <a:xfrm>
            <a:off x="1632068" y="1383938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15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9" name="Text Box 85"/>
          <p:cNvSpPr txBox="1">
            <a:spLocks noChangeArrowheads="1"/>
          </p:cNvSpPr>
          <p:nvPr/>
        </p:nvSpPr>
        <p:spPr bwMode="auto">
          <a:xfrm>
            <a:off x="1216994" y="1187261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14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0" name="Text Box 86"/>
          <p:cNvSpPr txBox="1">
            <a:spLocks noChangeArrowheads="1"/>
          </p:cNvSpPr>
          <p:nvPr/>
        </p:nvSpPr>
        <p:spPr bwMode="auto">
          <a:xfrm>
            <a:off x="129173" y="114926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13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1" name="Text Box 87"/>
          <p:cNvSpPr txBox="1">
            <a:spLocks noChangeArrowheads="1"/>
          </p:cNvSpPr>
          <p:nvPr/>
        </p:nvSpPr>
        <p:spPr bwMode="auto">
          <a:xfrm>
            <a:off x="2739988" y="2034187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8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2" name="Text Box 88"/>
          <p:cNvSpPr txBox="1">
            <a:spLocks noChangeArrowheads="1"/>
          </p:cNvSpPr>
          <p:nvPr/>
        </p:nvSpPr>
        <p:spPr bwMode="auto">
          <a:xfrm>
            <a:off x="335327" y="86274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3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3" name="Text Box 90"/>
          <p:cNvSpPr txBox="1">
            <a:spLocks noChangeArrowheads="1"/>
          </p:cNvSpPr>
          <p:nvPr/>
        </p:nvSpPr>
        <p:spPr bwMode="auto">
          <a:xfrm>
            <a:off x="-4391" y="1428065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5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4" name="Text Box 91"/>
          <p:cNvSpPr txBox="1">
            <a:spLocks noChangeArrowheads="1"/>
          </p:cNvSpPr>
          <p:nvPr/>
        </p:nvSpPr>
        <p:spPr bwMode="auto">
          <a:xfrm>
            <a:off x="609866" y="2568765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9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5" name="Text Box 92"/>
          <p:cNvSpPr txBox="1">
            <a:spLocks noChangeArrowheads="1"/>
          </p:cNvSpPr>
          <p:nvPr/>
        </p:nvSpPr>
        <p:spPr bwMode="auto">
          <a:xfrm>
            <a:off x="1913893" y="1620973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6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6" name="Text Box 93"/>
          <p:cNvSpPr txBox="1">
            <a:spLocks noChangeArrowheads="1"/>
          </p:cNvSpPr>
          <p:nvPr/>
        </p:nvSpPr>
        <p:spPr bwMode="auto">
          <a:xfrm>
            <a:off x="609866" y="619369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>
                <a:solidFill>
                  <a:srgbClr val="C00000"/>
                </a:solidFill>
                <a:latin typeface="Arial" charset="0"/>
              </a:rPr>
              <a:t>1</a:t>
            </a:r>
          </a:p>
        </p:txBody>
      </p:sp>
      <p:sp>
        <p:nvSpPr>
          <p:cNvPr id="87" name="Text Box 94"/>
          <p:cNvSpPr txBox="1">
            <a:spLocks noChangeArrowheads="1"/>
          </p:cNvSpPr>
          <p:nvPr/>
        </p:nvSpPr>
        <p:spPr bwMode="auto">
          <a:xfrm>
            <a:off x="1709998" y="873811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4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8" name="Text Box 95"/>
          <p:cNvSpPr txBox="1">
            <a:spLocks noChangeArrowheads="1"/>
          </p:cNvSpPr>
          <p:nvPr/>
        </p:nvSpPr>
        <p:spPr bwMode="auto">
          <a:xfrm>
            <a:off x="1013425" y="200009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7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9" name="Text Box 96"/>
          <p:cNvSpPr txBox="1">
            <a:spLocks noChangeArrowheads="1"/>
          </p:cNvSpPr>
          <p:nvPr/>
        </p:nvSpPr>
        <p:spPr bwMode="auto">
          <a:xfrm>
            <a:off x="2539991" y="63456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2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0" name="AutoShape 36"/>
          <p:cNvSpPr>
            <a:spLocks noChangeArrowheads="1"/>
          </p:cNvSpPr>
          <p:nvPr/>
        </p:nvSpPr>
        <p:spPr bwMode="auto">
          <a:xfrm>
            <a:off x="413391" y="127650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91" name="AutoShape 67"/>
          <p:cNvSpPr>
            <a:spLocks noChangeArrowheads="1"/>
          </p:cNvSpPr>
          <p:nvPr/>
        </p:nvSpPr>
        <p:spPr bwMode="auto">
          <a:xfrm>
            <a:off x="1270480" y="184517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93" name="А"/>
          <p:cNvSpPr/>
          <p:nvPr/>
        </p:nvSpPr>
        <p:spPr>
          <a:xfrm>
            <a:off x="34330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94" name="Б"/>
          <p:cNvSpPr/>
          <p:nvPr/>
        </p:nvSpPr>
        <p:spPr>
          <a:xfrm>
            <a:off x="60133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95" name="п"/>
          <p:cNvSpPr/>
          <p:nvPr/>
        </p:nvSpPr>
        <p:spPr>
          <a:xfrm>
            <a:off x="4471794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</a:p>
        </p:txBody>
      </p:sp>
      <p:sp>
        <p:nvSpPr>
          <p:cNvPr id="96" name="о"/>
          <p:cNvSpPr/>
          <p:nvPr/>
        </p:nvSpPr>
        <p:spPr>
          <a:xfrm>
            <a:off x="4213764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97" name="В"/>
          <p:cNvSpPr/>
          <p:nvPr/>
        </p:nvSpPr>
        <p:spPr>
          <a:xfrm>
            <a:off x="85936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98" name="Г"/>
          <p:cNvSpPr/>
          <p:nvPr/>
        </p:nvSpPr>
        <p:spPr>
          <a:xfrm>
            <a:off x="111739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99" name="Д"/>
          <p:cNvSpPr/>
          <p:nvPr/>
        </p:nvSpPr>
        <p:spPr>
          <a:xfrm>
            <a:off x="1375430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</a:p>
        </p:txBody>
      </p:sp>
      <p:sp>
        <p:nvSpPr>
          <p:cNvPr id="100" name="Е"/>
          <p:cNvSpPr/>
          <p:nvPr/>
        </p:nvSpPr>
        <p:spPr>
          <a:xfrm>
            <a:off x="162572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01" name="Ё"/>
          <p:cNvSpPr/>
          <p:nvPr/>
        </p:nvSpPr>
        <p:spPr>
          <a:xfrm>
            <a:off x="188375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Ё</a:t>
            </a:r>
          </a:p>
        </p:txBody>
      </p:sp>
      <p:sp>
        <p:nvSpPr>
          <p:cNvPr id="102" name="Ж"/>
          <p:cNvSpPr/>
          <p:nvPr/>
        </p:nvSpPr>
        <p:spPr>
          <a:xfrm>
            <a:off x="214178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</a:t>
            </a:r>
          </a:p>
        </p:txBody>
      </p:sp>
      <p:sp>
        <p:nvSpPr>
          <p:cNvPr id="103" name="н"/>
          <p:cNvSpPr/>
          <p:nvPr/>
        </p:nvSpPr>
        <p:spPr>
          <a:xfrm>
            <a:off x="395573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104" name="М"/>
          <p:cNvSpPr/>
          <p:nvPr/>
        </p:nvSpPr>
        <p:spPr>
          <a:xfrm>
            <a:off x="369770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05" name="л"/>
          <p:cNvSpPr/>
          <p:nvPr/>
        </p:nvSpPr>
        <p:spPr>
          <a:xfrm>
            <a:off x="343967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06" name="к"/>
          <p:cNvSpPr/>
          <p:nvPr/>
        </p:nvSpPr>
        <p:spPr>
          <a:xfrm>
            <a:off x="318164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07" name="Й"/>
          <p:cNvSpPr/>
          <p:nvPr/>
        </p:nvSpPr>
        <p:spPr>
          <a:xfrm>
            <a:off x="292361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Й</a:t>
            </a:r>
          </a:p>
        </p:txBody>
      </p:sp>
      <p:sp>
        <p:nvSpPr>
          <p:cNvPr id="108" name="И"/>
          <p:cNvSpPr/>
          <p:nvPr/>
        </p:nvSpPr>
        <p:spPr>
          <a:xfrm>
            <a:off x="266558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09" name="З"/>
          <p:cNvSpPr/>
          <p:nvPr/>
        </p:nvSpPr>
        <p:spPr>
          <a:xfrm>
            <a:off x="239739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</a:p>
        </p:txBody>
      </p:sp>
      <p:sp>
        <p:nvSpPr>
          <p:cNvPr id="110" name="р"/>
          <p:cNvSpPr/>
          <p:nvPr/>
        </p:nvSpPr>
        <p:spPr>
          <a:xfrm>
            <a:off x="482393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11" name="с"/>
          <p:cNvSpPr/>
          <p:nvPr/>
        </p:nvSpPr>
        <p:spPr>
          <a:xfrm>
            <a:off x="740423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12" name="я"/>
          <p:cNvSpPr/>
          <p:nvPr/>
        </p:nvSpPr>
        <p:spPr>
          <a:xfrm>
            <a:off x="435284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</a:t>
            </a:r>
          </a:p>
        </p:txBody>
      </p:sp>
      <p:sp>
        <p:nvSpPr>
          <p:cNvPr id="113" name="т"/>
          <p:cNvSpPr/>
          <p:nvPr/>
        </p:nvSpPr>
        <p:spPr>
          <a:xfrm>
            <a:off x="99845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14" name="у"/>
          <p:cNvSpPr/>
          <p:nvPr/>
        </p:nvSpPr>
        <p:spPr>
          <a:xfrm>
            <a:off x="125648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</a:t>
            </a:r>
          </a:p>
        </p:txBody>
      </p:sp>
      <p:sp>
        <p:nvSpPr>
          <p:cNvPr id="115" name="ф"/>
          <p:cNvSpPr/>
          <p:nvPr/>
        </p:nvSpPr>
        <p:spPr>
          <a:xfrm>
            <a:off x="151451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</a:p>
        </p:txBody>
      </p:sp>
      <p:sp>
        <p:nvSpPr>
          <p:cNvPr id="116" name="х"/>
          <p:cNvSpPr/>
          <p:nvPr/>
        </p:nvSpPr>
        <p:spPr>
          <a:xfrm>
            <a:off x="176481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17" name="ц"/>
          <p:cNvSpPr/>
          <p:nvPr/>
        </p:nvSpPr>
        <p:spPr>
          <a:xfrm>
            <a:off x="202284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</a:t>
            </a:r>
          </a:p>
        </p:txBody>
      </p:sp>
      <p:sp>
        <p:nvSpPr>
          <p:cNvPr id="118" name="ч"/>
          <p:cNvSpPr/>
          <p:nvPr/>
        </p:nvSpPr>
        <p:spPr>
          <a:xfrm>
            <a:off x="228087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19" name="ю"/>
          <p:cNvSpPr/>
          <p:nvPr/>
        </p:nvSpPr>
        <p:spPr>
          <a:xfrm>
            <a:off x="409481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Ю</a:t>
            </a:r>
          </a:p>
        </p:txBody>
      </p:sp>
      <p:sp>
        <p:nvSpPr>
          <p:cNvPr id="120" name="э"/>
          <p:cNvSpPr/>
          <p:nvPr/>
        </p:nvSpPr>
        <p:spPr>
          <a:xfrm>
            <a:off x="383678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</a:t>
            </a:r>
          </a:p>
        </p:txBody>
      </p:sp>
      <p:sp>
        <p:nvSpPr>
          <p:cNvPr id="121" name="ъ"/>
          <p:cNvSpPr/>
          <p:nvPr/>
        </p:nvSpPr>
        <p:spPr>
          <a:xfrm>
            <a:off x="357875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Ъ</a:t>
            </a:r>
          </a:p>
        </p:txBody>
      </p:sp>
      <p:sp>
        <p:nvSpPr>
          <p:cNvPr id="122" name="ы"/>
          <p:cNvSpPr/>
          <p:nvPr/>
        </p:nvSpPr>
        <p:spPr>
          <a:xfrm>
            <a:off x="332072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</a:p>
        </p:txBody>
      </p:sp>
      <p:sp>
        <p:nvSpPr>
          <p:cNvPr id="123" name="ь"/>
          <p:cNvSpPr/>
          <p:nvPr/>
        </p:nvSpPr>
        <p:spPr>
          <a:xfrm>
            <a:off x="3062696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Ь</a:t>
            </a:r>
          </a:p>
        </p:txBody>
      </p:sp>
      <p:sp>
        <p:nvSpPr>
          <p:cNvPr id="124" name="щ"/>
          <p:cNvSpPr/>
          <p:nvPr/>
        </p:nvSpPr>
        <p:spPr>
          <a:xfrm>
            <a:off x="2804666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Щ</a:t>
            </a:r>
          </a:p>
        </p:txBody>
      </p:sp>
      <p:sp>
        <p:nvSpPr>
          <p:cNvPr id="125" name="ш"/>
          <p:cNvSpPr/>
          <p:nvPr/>
        </p:nvSpPr>
        <p:spPr>
          <a:xfrm>
            <a:off x="253647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129173" y="165470"/>
            <a:ext cx="524732" cy="4212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Штриховая стрелка вправо 126"/>
          <p:cNvSpPr/>
          <p:nvPr/>
        </p:nvSpPr>
        <p:spPr>
          <a:xfrm>
            <a:off x="4860577" y="3200316"/>
            <a:ext cx="457167" cy="306820"/>
          </a:xfrm>
          <a:prstGeom prst="stripedRightArrow">
            <a:avLst/>
          </a:prstGeom>
          <a:solidFill>
            <a:srgbClr val="C00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979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3428938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AutoShape 28"/>
          <p:cNvSpPr>
            <a:spLocks noChangeArrowheads="1"/>
          </p:cNvSpPr>
          <p:nvPr/>
        </p:nvSpPr>
        <p:spPr bwMode="auto">
          <a:xfrm>
            <a:off x="3860629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AutoShape 43"/>
          <p:cNvSpPr>
            <a:spLocks noChangeArrowheads="1"/>
          </p:cNvSpPr>
          <p:nvPr/>
        </p:nvSpPr>
        <p:spPr bwMode="auto">
          <a:xfrm>
            <a:off x="3644784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AutoShape 53"/>
          <p:cNvSpPr>
            <a:spLocks noChangeArrowheads="1"/>
          </p:cNvSpPr>
          <p:nvPr/>
        </p:nvSpPr>
        <p:spPr bwMode="auto">
          <a:xfrm>
            <a:off x="3428938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41" name="Группа 140"/>
          <p:cNvGrpSpPr/>
          <p:nvPr/>
        </p:nvGrpSpPr>
        <p:grpSpPr>
          <a:xfrm>
            <a:off x="3406614" y="42524"/>
            <a:ext cx="2025918" cy="2333766"/>
            <a:chOff x="3626164" y="159695"/>
            <a:chExt cx="1671466" cy="2117862"/>
          </a:xfrm>
          <a:effectLst/>
        </p:grpSpPr>
        <p:pic>
          <p:nvPicPr>
            <p:cNvPr id="139" name="Рисунок 1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76592" y="159695"/>
              <a:ext cx="1570610" cy="211786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40" name="TextBox 139"/>
            <p:cNvSpPr txBox="1"/>
            <p:nvPr/>
          </p:nvSpPr>
          <p:spPr>
            <a:xfrm>
              <a:off x="3626164" y="495605"/>
              <a:ext cx="1671466" cy="176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Птица, чей крик, как </a:t>
              </a:r>
            </a:p>
            <a:p>
              <a:pPr algn="ctr"/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звук </a:t>
              </a: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телег </a:t>
              </a:r>
              <a:endParaRPr lang="ru-RU" sz="2400" b="1" dirty="0" smtClean="0">
                <a:solidFill>
                  <a:schemeClr val="accent2">
                    <a:lumMod val="50000"/>
                  </a:schemeClr>
                </a:solidFill>
              </a:endParaRPr>
            </a:p>
            <a:p>
              <a:pPr algn="ctr"/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«</a:t>
              </a: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в полуночи»</a:t>
              </a:r>
            </a:p>
          </p:txBody>
        </p:sp>
      </p:grpSp>
      <p:sp>
        <p:nvSpPr>
          <p:cNvPr id="3" name="Text Box 81"/>
          <p:cNvSpPr txBox="1">
            <a:spLocks noChangeArrowheads="1"/>
          </p:cNvSpPr>
          <p:nvPr/>
        </p:nvSpPr>
        <p:spPr bwMode="auto">
          <a:xfrm>
            <a:off x="2075794" y="267521"/>
            <a:ext cx="305083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11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781401" y="185149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781401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781401" y="1472381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Б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2781401" y="1282822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781401" y="109326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1918017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2133863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2349709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2565555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2781401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Т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2997246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3213092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2781401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2997246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Т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3213092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Я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2133863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Ш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AutoShape 24"/>
          <p:cNvSpPr>
            <a:spLocks noChangeArrowheads="1"/>
          </p:cNvSpPr>
          <p:nvPr/>
        </p:nvSpPr>
        <p:spPr bwMode="auto">
          <a:xfrm>
            <a:off x="1702171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AutoShape 25"/>
          <p:cNvSpPr>
            <a:spLocks noChangeArrowheads="1"/>
          </p:cNvSpPr>
          <p:nvPr/>
        </p:nvSpPr>
        <p:spPr bwMode="auto">
          <a:xfrm>
            <a:off x="838788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2565555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auto">
          <a:xfrm>
            <a:off x="2997246" y="223061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7" name="AutoShape 29"/>
          <p:cNvSpPr>
            <a:spLocks noChangeArrowheads="1"/>
          </p:cNvSpPr>
          <p:nvPr/>
        </p:nvSpPr>
        <p:spPr bwMode="auto">
          <a:xfrm>
            <a:off x="2997246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М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AutoShape 30"/>
          <p:cNvSpPr>
            <a:spLocks noChangeArrowheads="1"/>
          </p:cNvSpPr>
          <p:nvPr/>
        </p:nvSpPr>
        <p:spPr bwMode="auto">
          <a:xfrm>
            <a:off x="2997246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AutoShape 31"/>
          <p:cNvSpPr>
            <a:spLocks noChangeArrowheads="1"/>
          </p:cNvSpPr>
          <p:nvPr/>
        </p:nvSpPr>
        <p:spPr bwMode="auto">
          <a:xfrm>
            <a:off x="2349709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AutoShape 32"/>
          <p:cNvSpPr>
            <a:spLocks noChangeArrowheads="1"/>
          </p:cNvSpPr>
          <p:nvPr/>
        </p:nvSpPr>
        <p:spPr bwMode="auto">
          <a:xfrm>
            <a:off x="2997246" y="185149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1" name="AutoShape 33"/>
          <p:cNvSpPr>
            <a:spLocks noChangeArrowheads="1"/>
          </p:cNvSpPr>
          <p:nvPr/>
        </p:nvSpPr>
        <p:spPr bwMode="auto">
          <a:xfrm>
            <a:off x="407096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Б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2" name="AutoShape 34"/>
          <p:cNvSpPr>
            <a:spLocks noChangeArrowheads="1"/>
          </p:cNvSpPr>
          <p:nvPr/>
        </p:nvSpPr>
        <p:spPr bwMode="auto">
          <a:xfrm>
            <a:off x="407096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AutoShape 35"/>
          <p:cNvSpPr>
            <a:spLocks noChangeArrowheads="1"/>
          </p:cNvSpPr>
          <p:nvPr/>
        </p:nvSpPr>
        <p:spPr bwMode="auto">
          <a:xfrm>
            <a:off x="191250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" name="AutoShape 37"/>
          <p:cNvSpPr>
            <a:spLocks noChangeArrowheads="1"/>
          </p:cNvSpPr>
          <p:nvPr/>
        </p:nvSpPr>
        <p:spPr bwMode="auto">
          <a:xfrm>
            <a:off x="3213092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AutoShape 38"/>
          <p:cNvSpPr>
            <a:spLocks noChangeArrowheads="1"/>
          </p:cNvSpPr>
          <p:nvPr/>
        </p:nvSpPr>
        <p:spPr bwMode="auto">
          <a:xfrm>
            <a:off x="622943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AutoShape 39"/>
          <p:cNvSpPr>
            <a:spLocks noChangeArrowheads="1"/>
          </p:cNvSpPr>
          <p:nvPr/>
        </p:nvSpPr>
        <p:spPr bwMode="auto">
          <a:xfrm>
            <a:off x="838788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AutoShape 40"/>
          <p:cNvSpPr>
            <a:spLocks noChangeArrowheads="1"/>
          </p:cNvSpPr>
          <p:nvPr/>
        </p:nvSpPr>
        <p:spPr bwMode="auto">
          <a:xfrm>
            <a:off x="1054634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AutoShape 41"/>
          <p:cNvSpPr>
            <a:spLocks noChangeArrowheads="1"/>
          </p:cNvSpPr>
          <p:nvPr/>
        </p:nvSpPr>
        <p:spPr bwMode="auto">
          <a:xfrm>
            <a:off x="1270480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AutoShape 42"/>
          <p:cNvSpPr>
            <a:spLocks noChangeArrowheads="1"/>
          </p:cNvSpPr>
          <p:nvPr/>
        </p:nvSpPr>
        <p:spPr bwMode="auto">
          <a:xfrm>
            <a:off x="1270480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AutoShape 44"/>
          <p:cNvSpPr>
            <a:spLocks noChangeArrowheads="1"/>
          </p:cNvSpPr>
          <p:nvPr/>
        </p:nvSpPr>
        <p:spPr bwMode="auto">
          <a:xfrm>
            <a:off x="1486325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Ы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AutoShape 45"/>
          <p:cNvSpPr>
            <a:spLocks noChangeArrowheads="1"/>
          </p:cNvSpPr>
          <p:nvPr/>
        </p:nvSpPr>
        <p:spPr bwMode="auto">
          <a:xfrm>
            <a:off x="1486325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М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AutoShape 46"/>
          <p:cNvSpPr>
            <a:spLocks noChangeArrowheads="1"/>
          </p:cNvSpPr>
          <p:nvPr/>
        </p:nvSpPr>
        <p:spPr bwMode="auto">
          <a:xfrm>
            <a:off x="2133863" y="128282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4" name="AutoShape 47"/>
          <p:cNvSpPr>
            <a:spLocks noChangeArrowheads="1"/>
          </p:cNvSpPr>
          <p:nvPr/>
        </p:nvSpPr>
        <p:spPr bwMode="auto">
          <a:xfrm>
            <a:off x="2133863" y="109326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5" name="AutoShape 48"/>
          <p:cNvSpPr>
            <a:spLocks noChangeArrowheads="1"/>
          </p:cNvSpPr>
          <p:nvPr/>
        </p:nvSpPr>
        <p:spPr bwMode="auto">
          <a:xfrm>
            <a:off x="2133863" y="52458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6" name="AutoShape 49"/>
          <p:cNvSpPr>
            <a:spLocks noChangeArrowheads="1"/>
          </p:cNvSpPr>
          <p:nvPr/>
        </p:nvSpPr>
        <p:spPr bwMode="auto">
          <a:xfrm>
            <a:off x="2133863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AutoShape 50"/>
          <p:cNvSpPr>
            <a:spLocks noChangeArrowheads="1"/>
          </p:cNvSpPr>
          <p:nvPr/>
        </p:nvSpPr>
        <p:spPr bwMode="auto">
          <a:xfrm>
            <a:off x="1918017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1054634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Ж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9" name="AutoShape 52"/>
          <p:cNvSpPr>
            <a:spLocks noChangeArrowheads="1"/>
          </p:cNvSpPr>
          <p:nvPr/>
        </p:nvSpPr>
        <p:spPr bwMode="auto">
          <a:xfrm>
            <a:off x="838788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" name="AutoShape 54"/>
          <p:cNvSpPr>
            <a:spLocks noChangeArrowheads="1"/>
          </p:cNvSpPr>
          <p:nvPr/>
        </p:nvSpPr>
        <p:spPr bwMode="auto">
          <a:xfrm>
            <a:off x="838788" y="109326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1270480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3" name="AutoShape 56"/>
          <p:cNvSpPr>
            <a:spLocks noChangeArrowheads="1"/>
          </p:cNvSpPr>
          <p:nvPr/>
        </p:nvSpPr>
        <p:spPr bwMode="auto">
          <a:xfrm>
            <a:off x="1054634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4" name="AutoShape 57"/>
          <p:cNvSpPr>
            <a:spLocks noChangeArrowheads="1"/>
          </p:cNvSpPr>
          <p:nvPr/>
        </p:nvSpPr>
        <p:spPr bwMode="auto">
          <a:xfrm>
            <a:off x="622943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5" name="AutoShape 58"/>
          <p:cNvSpPr>
            <a:spLocks noChangeArrowheads="1"/>
          </p:cNvSpPr>
          <p:nvPr/>
        </p:nvSpPr>
        <p:spPr bwMode="auto">
          <a:xfrm>
            <a:off x="407096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Ь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6" name="AutoShape 59"/>
          <p:cNvSpPr>
            <a:spLocks noChangeArrowheads="1"/>
          </p:cNvSpPr>
          <p:nvPr/>
        </p:nvSpPr>
        <p:spPr bwMode="auto">
          <a:xfrm>
            <a:off x="407096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7" name="AutoShape 60"/>
          <p:cNvSpPr>
            <a:spLocks noChangeArrowheads="1"/>
          </p:cNvSpPr>
          <p:nvPr/>
        </p:nvSpPr>
        <p:spPr bwMode="auto">
          <a:xfrm>
            <a:off x="407096" y="185149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8" name="AutoShape 61"/>
          <p:cNvSpPr>
            <a:spLocks noChangeArrowheads="1"/>
          </p:cNvSpPr>
          <p:nvPr/>
        </p:nvSpPr>
        <p:spPr bwMode="auto">
          <a:xfrm>
            <a:off x="1702171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Ь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9" name="AutoShape 62"/>
          <p:cNvSpPr>
            <a:spLocks noChangeArrowheads="1"/>
          </p:cNvSpPr>
          <p:nvPr/>
        </p:nvSpPr>
        <p:spPr bwMode="auto">
          <a:xfrm>
            <a:off x="1486325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0" name="AutoShape 63"/>
          <p:cNvSpPr>
            <a:spLocks noChangeArrowheads="1"/>
          </p:cNvSpPr>
          <p:nvPr/>
        </p:nvSpPr>
        <p:spPr bwMode="auto">
          <a:xfrm>
            <a:off x="1270480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AutoShape 64"/>
          <p:cNvSpPr>
            <a:spLocks noChangeArrowheads="1"/>
          </p:cNvSpPr>
          <p:nvPr/>
        </p:nvSpPr>
        <p:spPr bwMode="auto">
          <a:xfrm>
            <a:off x="1270480" y="242017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2" name="AutoShape 65"/>
          <p:cNvSpPr>
            <a:spLocks noChangeArrowheads="1"/>
          </p:cNvSpPr>
          <p:nvPr/>
        </p:nvSpPr>
        <p:spPr bwMode="auto">
          <a:xfrm>
            <a:off x="1270480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3" name="AutoShape 66"/>
          <p:cNvSpPr>
            <a:spLocks noChangeArrowheads="1"/>
          </p:cNvSpPr>
          <p:nvPr/>
        </p:nvSpPr>
        <p:spPr bwMode="auto">
          <a:xfrm>
            <a:off x="1270480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Ж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4" name="AutoShape 68"/>
          <p:cNvSpPr>
            <a:spLocks noChangeArrowheads="1"/>
          </p:cNvSpPr>
          <p:nvPr/>
        </p:nvSpPr>
        <p:spPr bwMode="auto">
          <a:xfrm>
            <a:off x="1270480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5" name="AutoShape 69"/>
          <p:cNvSpPr>
            <a:spLocks noChangeArrowheads="1"/>
          </p:cNvSpPr>
          <p:nvPr/>
        </p:nvSpPr>
        <p:spPr bwMode="auto">
          <a:xfrm>
            <a:off x="838788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6" name="AutoShape 70"/>
          <p:cNvSpPr>
            <a:spLocks noChangeArrowheads="1"/>
          </p:cNvSpPr>
          <p:nvPr/>
        </p:nvSpPr>
        <p:spPr bwMode="auto">
          <a:xfrm>
            <a:off x="838788" y="128282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Ч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7" name="AutoShape 71"/>
          <p:cNvSpPr>
            <a:spLocks noChangeArrowheads="1"/>
          </p:cNvSpPr>
          <p:nvPr/>
        </p:nvSpPr>
        <p:spPr bwMode="auto">
          <a:xfrm>
            <a:off x="838788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Б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8" name="AutoShape 72"/>
          <p:cNvSpPr>
            <a:spLocks noChangeArrowheads="1"/>
          </p:cNvSpPr>
          <p:nvPr/>
        </p:nvSpPr>
        <p:spPr bwMode="auto">
          <a:xfrm>
            <a:off x="1054634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9" name="AutoShape 73"/>
          <p:cNvSpPr>
            <a:spLocks noChangeArrowheads="1"/>
          </p:cNvSpPr>
          <p:nvPr/>
        </p:nvSpPr>
        <p:spPr bwMode="auto">
          <a:xfrm>
            <a:off x="1702171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0" name="AutoShape 74"/>
          <p:cNvSpPr>
            <a:spLocks noChangeArrowheads="1"/>
          </p:cNvSpPr>
          <p:nvPr/>
        </p:nvSpPr>
        <p:spPr bwMode="auto">
          <a:xfrm>
            <a:off x="1702171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1" name="AutoShape 75"/>
          <p:cNvSpPr>
            <a:spLocks noChangeArrowheads="1"/>
          </p:cNvSpPr>
          <p:nvPr/>
        </p:nvSpPr>
        <p:spPr bwMode="auto">
          <a:xfrm>
            <a:off x="1702171" y="185149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2" name="AutoShape 76"/>
          <p:cNvSpPr>
            <a:spLocks noChangeArrowheads="1"/>
          </p:cNvSpPr>
          <p:nvPr/>
        </p:nvSpPr>
        <p:spPr bwMode="auto">
          <a:xfrm>
            <a:off x="1918017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Я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3" name="AutoShape 77"/>
          <p:cNvSpPr>
            <a:spLocks noChangeArrowheads="1"/>
          </p:cNvSpPr>
          <p:nvPr/>
        </p:nvSpPr>
        <p:spPr bwMode="auto">
          <a:xfrm>
            <a:off x="1702171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4" name="AutoShape 78"/>
          <p:cNvSpPr>
            <a:spLocks noChangeArrowheads="1"/>
          </p:cNvSpPr>
          <p:nvPr/>
        </p:nvSpPr>
        <p:spPr bwMode="auto">
          <a:xfrm>
            <a:off x="1486325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5" name="Text Box 79"/>
          <p:cNvSpPr txBox="1">
            <a:spLocks noChangeArrowheads="1"/>
          </p:cNvSpPr>
          <p:nvPr/>
        </p:nvSpPr>
        <p:spPr bwMode="auto">
          <a:xfrm>
            <a:off x="789186" y="435347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10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6" name="Text Box 82"/>
          <p:cNvSpPr txBox="1">
            <a:spLocks noChangeArrowheads="1"/>
          </p:cNvSpPr>
          <p:nvPr/>
        </p:nvSpPr>
        <p:spPr bwMode="auto">
          <a:xfrm>
            <a:off x="2726842" y="42349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12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7" name="Text Box 83"/>
          <p:cNvSpPr txBox="1">
            <a:spLocks noChangeArrowheads="1"/>
          </p:cNvSpPr>
          <p:nvPr/>
        </p:nvSpPr>
        <p:spPr bwMode="auto">
          <a:xfrm>
            <a:off x="2946823" y="140850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16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8" name="Text Box 84"/>
          <p:cNvSpPr txBox="1">
            <a:spLocks noChangeArrowheads="1"/>
          </p:cNvSpPr>
          <p:nvPr/>
        </p:nvSpPr>
        <p:spPr bwMode="auto">
          <a:xfrm>
            <a:off x="1632068" y="1383938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15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9" name="Text Box 85"/>
          <p:cNvSpPr txBox="1">
            <a:spLocks noChangeArrowheads="1"/>
          </p:cNvSpPr>
          <p:nvPr/>
        </p:nvSpPr>
        <p:spPr bwMode="auto">
          <a:xfrm>
            <a:off x="1216994" y="1187261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14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0" name="Text Box 86"/>
          <p:cNvSpPr txBox="1">
            <a:spLocks noChangeArrowheads="1"/>
          </p:cNvSpPr>
          <p:nvPr/>
        </p:nvSpPr>
        <p:spPr bwMode="auto">
          <a:xfrm>
            <a:off x="129173" y="114926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13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1" name="Text Box 87"/>
          <p:cNvSpPr txBox="1">
            <a:spLocks noChangeArrowheads="1"/>
          </p:cNvSpPr>
          <p:nvPr/>
        </p:nvSpPr>
        <p:spPr bwMode="auto">
          <a:xfrm>
            <a:off x="2739988" y="2034187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8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2" name="Text Box 88"/>
          <p:cNvSpPr txBox="1">
            <a:spLocks noChangeArrowheads="1"/>
          </p:cNvSpPr>
          <p:nvPr/>
        </p:nvSpPr>
        <p:spPr bwMode="auto">
          <a:xfrm>
            <a:off x="335327" y="86274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3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3" name="Text Box 90"/>
          <p:cNvSpPr txBox="1">
            <a:spLocks noChangeArrowheads="1"/>
          </p:cNvSpPr>
          <p:nvPr/>
        </p:nvSpPr>
        <p:spPr bwMode="auto">
          <a:xfrm>
            <a:off x="-4391" y="1428065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5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4" name="Text Box 91"/>
          <p:cNvSpPr txBox="1">
            <a:spLocks noChangeArrowheads="1"/>
          </p:cNvSpPr>
          <p:nvPr/>
        </p:nvSpPr>
        <p:spPr bwMode="auto">
          <a:xfrm>
            <a:off x="609866" y="2568765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9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5" name="Text Box 92"/>
          <p:cNvSpPr txBox="1">
            <a:spLocks noChangeArrowheads="1"/>
          </p:cNvSpPr>
          <p:nvPr/>
        </p:nvSpPr>
        <p:spPr bwMode="auto">
          <a:xfrm>
            <a:off x="1913893" y="1620973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6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6" name="Text Box 93"/>
          <p:cNvSpPr txBox="1">
            <a:spLocks noChangeArrowheads="1"/>
          </p:cNvSpPr>
          <p:nvPr/>
        </p:nvSpPr>
        <p:spPr bwMode="auto">
          <a:xfrm>
            <a:off x="609866" y="619369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>
                <a:solidFill>
                  <a:srgbClr val="C00000"/>
                </a:solidFill>
                <a:latin typeface="Arial" charset="0"/>
              </a:rPr>
              <a:t>1</a:t>
            </a:r>
          </a:p>
        </p:txBody>
      </p:sp>
      <p:sp>
        <p:nvSpPr>
          <p:cNvPr id="87" name="Text Box 94"/>
          <p:cNvSpPr txBox="1">
            <a:spLocks noChangeArrowheads="1"/>
          </p:cNvSpPr>
          <p:nvPr/>
        </p:nvSpPr>
        <p:spPr bwMode="auto">
          <a:xfrm>
            <a:off x="1708609" y="890859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4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8" name="Text Box 95"/>
          <p:cNvSpPr txBox="1">
            <a:spLocks noChangeArrowheads="1"/>
          </p:cNvSpPr>
          <p:nvPr/>
        </p:nvSpPr>
        <p:spPr bwMode="auto">
          <a:xfrm>
            <a:off x="1013425" y="200009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7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9" name="Text Box 96"/>
          <p:cNvSpPr txBox="1">
            <a:spLocks noChangeArrowheads="1"/>
          </p:cNvSpPr>
          <p:nvPr/>
        </p:nvSpPr>
        <p:spPr bwMode="auto">
          <a:xfrm>
            <a:off x="2539991" y="63456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2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0" name="AutoShape 36"/>
          <p:cNvSpPr>
            <a:spLocks noChangeArrowheads="1"/>
          </p:cNvSpPr>
          <p:nvPr/>
        </p:nvSpPr>
        <p:spPr bwMode="auto">
          <a:xfrm>
            <a:off x="413391" y="127650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1" name="AutoShape 67"/>
          <p:cNvSpPr>
            <a:spLocks noChangeArrowheads="1"/>
          </p:cNvSpPr>
          <p:nvPr/>
        </p:nvSpPr>
        <p:spPr bwMode="auto">
          <a:xfrm>
            <a:off x="1270480" y="184517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93" name="А"/>
          <p:cNvSpPr/>
          <p:nvPr/>
        </p:nvSpPr>
        <p:spPr>
          <a:xfrm>
            <a:off x="34330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94" name="Б"/>
          <p:cNvSpPr/>
          <p:nvPr/>
        </p:nvSpPr>
        <p:spPr>
          <a:xfrm>
            <a:off x="60133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95" name="п"/>
          <p:cNvSpPr/>
          <p:nvPr/>
        </p:nvSpPr>
        <p:spPr>
          <a:xfrm>
            <a:off x="4471794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</a:p>
        </p:txBody>
      </p:sp>
      <p:sp>
        <p:nvSpPr>
          <p:cNvPr id="96" name="о"/>
          <p:cNvSpPr/>
          <p:nvPr/>
        </p:nvSpPr>
        <p:spPr>
          <a:xfrm>
            <a:off x="4213764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97" name="В"/>
          <p:cNvSpPr/>
          <p:nvPr/>
        </p:nvSpPr>
        <p:spPr>
          <a:xfrm>
            <a:off x="85936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98" name="Г"/>
          <p:cNvSpPr/>
          <p:nvPr/>
        </p:nvSpPr>
        <p:spPr>
          <a:xfrm>
            <a:off x="111739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99" name="Д"/>
          <p:cNvSpPr/>
          <p:nvPr/>
        </p:nvSpPr>
        <p:spPr>
          <a:xfrm>
            <a:off x="1375430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</a:p>
        </p:txBody>
      </p:sp>
      <p:sp>
        <p:nvSpPr>
          <p:cNvPr id="100" name="Е"/>
          <p:cNvSpPr/>
          <p:nvPr/>
        </p:nvSpPr>
        <p:spPr>
          <a:xfrm>
            <a:off x="162572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01" name="Ё"/>
          <p:cNvSpPr/>
          <p:nvPr/>
        </p:nvSpPr>
        <p:spPr>
          <a:xfrm>
            <a:off x="188375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Ё</a:t>
            </a:r>
          </a:p>
        </p:txBody>
      </p:sp>
      <p:sp>
        <p:nvSpPr>
          <p:cNvPr id="102" name="Ж"/>
          <p:cNvSpPr/>
          <p:nvPr/>
        </p:nvSpPr>
        <p:spPr>
          <a:xfrm>
            <a:off x="214178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</a:t>
            </a:r>
          </a:p>
        </p:txBody>
      </p:sp>
      <p:sp>
        <p:nvSpPr>
          <p:cNvPr id="103" name="н"/>
          <p:cNvSpPr/>
          <p:nvPr/>
        </p:nvSpPr>
        <p:spPr>
          <a:xfrm>
            <a:off x="395573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104" name="М"/>
          <p:cNvSpPr/>
          <p:nvPr/>
        </p:nvSpPr>
        <p:spPr>
          <a:xfrm>
            <a:off x="369770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05" name="л"/>
          <p:cNvSpPr/>
          <p:nvPr/>
        </p:nvSpPr>
        <p:spPr>
          <a:xfrm>
            <a:off x="343967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06" name="к"/>
          <p:cNvSpPr/>
          <p:nvPr/>
        </p:nvSpPr>
        <p:spPr>
          <a:xfrm>
            <a:off x="318164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07" name="Й"/>
          <p:cNvSpPr/>
          <p:nvPr/>
        </p:nvSpPr>
        <p:spPr>
          <a:xfrm>
            <a:off x="292361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Й</a:t>
            </a:r>
          </a:p>
        </p:txBody>
      </p:sp>
      <p:sp>
        <p:nvSpPr>
          <p:cNvPr id="108" name="И"/>
          <p:cNvSpPr/>
          <p:nvPr/>
        </p:nvSpPr>
        <p:spPr>
          <a:xfrm>
            <a:off x="266558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09" name="З"/>
          <p:cNvSpPr/>
          <p:nvPr/>
        </p:nvSpPr>
        <p:spPr>
          <a:xfrm>
            <a:off x="239739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</a:p>
        </p:txBody>
      </p:sp>
      <p:sp>
        <p:nvSpPr>
          <p:cNvPr id="110" name="р"/>
          <p:cNvSpPr/>
          <p:nvPr/>
        </p:nvSpPr>
        <p:spPr>
          <a:xfrm>
            <a:off x="482393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11" name="с"/>
          <p:cNvSpPr/>
          <p:nvPr/>
        </p:nvSpPr>
        <p:spPr>
          <a:xfrm>
            <a:off x="740423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12" name="я"/>
          <p:cNvSpPr/>
          <p:nvPr/>
        </p:nvSpPr>
        <p:spPr>
          <a:xfrm>
            <a:off x="435284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</a:t>
            </a:r>
          </a:p>
        </p:txBody>
      </p:sp>
      <p:sp>
        <p:nvSpPr>
          <p:cNvPr id="113" name="т"/>
          <p:cNvSpPr/>
          <p:nvPr/>
        </p:nvSpPr>
        <p:spPr>
          <a:xfrm>
            <a:off x="99845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14" name="у"/>
          <p:cNvSpPr/>
          <p:nvPr/>
        </p:nvSpPr>
        <p:spPr>
          <a:xfrm>
            <a:off x="125648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</a:t>
            </a:r>
          </a:p>
        </p:txBody>
      </p:sp>
      <p:sp>
        <p:nvSpPr>
          <p:cNvPr id="115" name="ф"/>
          <p:cNvSpPr/>
          <p:nvPr/>
        </p:nvSpPr>
        <p:spPr>
          <a:xfrm>
            <a:off x="151451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</a:p>
        </p:txBody>
      </p:sp>
      <p:sp>
        <p:nvSpPr>
          <p:cNvPr id="116" name="х"/>
          <p:cNvSpPr/>
          <p:nvPr/>
        </p:nvSpPr>
        <p:spPr>
          <a:xfrm>
            <a:off x="176481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17" name="ц"/>
          <p:cNvSpPr/>
          <p:nvPr/>
        </p:nvSpPr>
        <p:spPr>
          <a:xfrm>
            <a:off x="202284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</a:t>
            </a:r>
          </a:p>
        </p:txBody>
      </p:sp>
      <p:sp>
        <p:nvSpPr>
          <p:cNvPr id="118" name="ч"/>
          <p:cNvSpPr/>
          <p:nvPr/>
        </p:nvSpPr>
        <p:spPr>
          <a:xfrm>
            <a:off x="228087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19" name="ю"/>
          <p:cNvSpPr/>
          <p:nvPr/>
        </p:nvSpPr>
        <p:spPr>
          <a:xfrm>
            <a:off x="409481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Ю</a:t>
            </a:r>
          </a:p>
        </p:txBody>
      </p:sp>
      <p:sp>
        <p:nvSpPr>
          <p:cNvPr id="120" name="э"/>
          <p:cNvSpPr/>
          <p:nvPr/>
        </p:nvSpPr>
        <p:spPr>
          <a:xfrm>
            <a:off x="383678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</a:t>
            </a:r>
          </a:p>
        </p:txBody>
      </p:sp>
      <p:sp>
        <p:nvSpPr>
          <p:cNvPr id="121" name="ъ"/>
          <p:cNvSpPr/>
          <p:nvPr/>
        </p:nvSpPr>
        <p:spPr>
          <a:xfrm>
            <a:off x="357875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Ъ</a:t>
            </a:r>
          </a:p>
        </p:txBody>
      </p:sp>
      <p:sp>
        <p:nvSpPr>
          <p:cNvPr id="122" name="ы"/>
          <p:cNvSpPr/>
          <p:nvPr/>
        </p:nvSpPr>
        <p:spPr>
          <a:xfrm>
            <a:off x="332072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</a:p>
        </p:txBody>
      </p:sp>
      <p:sp>
        <p:nvSpPr>
          <p:cNvPr id="123" name="ь"/>
          <p:cNvSpPr/>
          <p:nvPr/>
        </p:nvSpPr>
        <p:spPr>
          <a:xfrm>
            <a:off x="3062696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Ь</a:t>
            </a:r>
          </a:p>
        </p:txBody>
      </p:sp>
      <p:sp>
        <p:nvSpPr>
          <p:cNvPr id="124" name="щ"/>
          <p:cNvSpPr/>
          <p:nvPr/>
        </p:nvSpPr>
        <p:spPr>
          <a:xfrm>
            <a:off x="2804666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Щ</a:t>
            </a:r>
          </a:p>
        </p:txBody>
      </p:sp>
      <p:sp>
        <p:nvSpPr>
          <p:cNvPr id="125" name="ш"/>
          <p:cNvSpPr/>
          <p:nvPr/>
        </p:nvSpPr>
        <p:spPr>
          <a:xfrm>
            <a:off x="253647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129173" y="165470"/>
            <a:ext cx="524732" cy="4212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Штриховая стрелка вправо 126"/>
          <p:cNvSpPr/>
          <p:nvPr/>
        </p:nvSpPr>
        <p:spPr>
          <a:xfrm>
            <a:off x="4860577" y="3200316"/>
            <a:ext cx="457167" cy="306820"/>
          </a:xfrm>
          <a:prstGeom prst="stripedRightArrow">
            <a:avLst/>
          </a:prstGeom>
          <a:solidFill>
            <a:srgbClr val="C00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105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Группа 140"/>
          <p:cNvGrpSpPr/>
          <p:nvPr/>
        </p:nvGrpSpPr>
        <p:grpSpPr>
          <a:xfrm>
            <a:off x="3678700" y="115058"/>
            <a:ext cx="1755478" cy="1777405"/>
            <a:chOff x="3593647" y="323450"/>
            <a:chExt cx="1671466" cy="2117862"/>
          </a:xfrm>
          <a:effectLst/>
        </p:grpSpPr>
        <p:pic>
          <p:nvPicPr>
            <p:cNvPr id="139" name="Рисунок 1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28260" y="323450"/>
              <a:ext cx="1570610" cy="211786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40" name="TextBox 139"/>
            <p:cNvSpPr txBox="1"/>
            <p:nvPr/>
          </p:nvSpPr>
          <p:spPr>
            <a:xfrm>
              <a:off x="3593647" y="845208"/>
              <a:ext cx="1671466" cy="990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Княжеское </a:t>
              </a: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войско</a:t>
              </a:r>
            </a:p>
          </p:txBody>
        </p:sp>
      </p:grpSp>
      <p:sp>
        <p:nvSpPr>
          <p:cNvPr id="3" name="Text Box 81"/>
          <p:cNvSpPr txBox="1">
            <a:spLocks noChangeArrowheads="1"/>
          </p:cNvSpPr>
          <p:nvPr/>
        </p:nvSpPr>
        <p:spPr bwMode="auto">
          <a:xfrm>
            <a:off x="2075794" y="267521"/>
            <a:ext cx="305083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11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781401" y="185149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781401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781401" y="1472381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Б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2781401" y="1282822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781401" y="109326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1918017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2133863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2349709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2565555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2781401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Т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2997246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3213092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2781401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2997246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Т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3213092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Я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3428938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2133863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Ш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AutoShape 24"/>
          <p:cNvSpPr>
            <a:spLocks noChangeArrowheads="1"/>
          </p:cNvSpPr>
          <p:nvPr/>
        </p:nvSpPr>
        <p:spPr bwMode="auto">
          <a:xfrm>
            <a:off x="1702171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AutoShape 25"/>
          <p:cNvSpPr>
            <a:spLocks noChangeArrowheads="1"/>
          </p:cNvSpPr>
          <p:nvPr/>
        </p:nvSpPr>
        <p:spPr bwMode="auto">
          <a:xfrm>
            <a:off x="838788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2565555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auto">
          <a:xfrm>
            <a:off x="2997246" y="223061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6" name="AutoShape 28"/>
          <p:cNvSpPr>
            <a:spLocks noChangeArrowheads="1"/>
          </p:cNvSpPr>
          <p:nvPr/>
        </p:nvSpPr>
        <p:spPr bwMode="auto">
          <a:xfrm>
            <a:off x="3860629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AutoShape 29"/>
          <p:cNvSpPr>
            <a:spLocks noChangeArrowheads="1"/>
          </p:cNvSpPr>
          <p:nvPr/>
        </p:nvSpPr>
        <p:spPr bwMode="auto">
          <a:xfrm>
            <a:off x="2997246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М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AutoShape 30"/>
          <p:cNvSpPr>
            <a:spLocks noChangeArrowheads="1"/>
          </p:cNvSpPr>
          <p:nvPr/>
        </p:nvSpPr>
        <p:spPr bwMode="auto">
          <a:xfrm>
            <a:off x="2997246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AutoShape 31"/>
          <p:cNvSpPr>
            <a:spLocks noChangeArrowheads="1"/>
          </p:cNvSpPr>
          <p:nvPr/>
        </p:nvSpPr>
        <p:spPr bwMode="auto">
          <a:xfrm>
            <a:off x="2349709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AutoShape 32"/>
          <p:cNvSpPr>
            <a:spLocks noChangeArrowheads="1"/>
          </p:cNvSpPr>
          <p:nvPr/>
        </p:nvSpPr>
        <p:spPr bwMode="auto">
          <a:xfrm>
            <a:off x="2997246" y="185149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1600" b="1" dirty="0"/>
          </a:p>
        </p:txBody>
      </p:sp>
      <p:sp>
        <p:nvSpPr>
          <p:cNvPr id="31" name="AutoShape 33"/>
          <p:cNvSpPr>
            <a:spLocks noChangeArrowheads="1"/>
          </p:cNvSpPr>
          <p:nvPr/>
        </p:nvSpPr>
        <p:spPr bwMode="auto">
          <a:xfrm>
            <a:off x="407096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Б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2" name="AutoShape 34"/>
          <p:cNvSpPr>
            <a:spLocks noChangeArrowheads="1"/>
          </p:cNvSpPr>
          <p:nvPr/>
        </p:nvSpPr>
        <p:spPr bwMode="auto">
          <a:xfrm>
            <a:off x="407096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AutoShape 35"/>
          <p:cNvSpPr>
            <a:spLocks noChangeArrowheads="1"/>
          </p:cNvSpPr>
          <p:nvPr/>
        </p:nvSpPr>
        <p:spPr bwMode="auto">
          <a:xfrm>
            <a:off x="191250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" name="AutoShape 37"/>
          <p:cNvSpPr>
            <a:spLocks noChangeArrowheads="1"/>
          </p:cNvSpPr>
          <p:nvPr/>
        </p:nvSpPr>
        <p:spPr bwMode="auto">
          <a:xfrm>
            <a:off x="3213092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AutoShape 38"/>
          <p:cNvSpPr>
            <a:spLocks noChangeArrowheads="1"/>
          </p:cNvSpPr>
          <p:nvPr/>
        </p:nvSpPr>
        <p:spPr bwMode="auto">
          <a:xfrm>
            <a:off x="622943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AutoShape 39"/>
          <p:cNvSpPr>
            <a:spLocks noChangeArrowheads="1"/>
          </p:cNvSpPr>
          <p:nvPr/>
        </p:nvSpPr>
        <p:spPr bwMode="auto">
          <a:xfrm>
            <a:off x="838788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AutoShape 40"/>
          <p:cNvSpPr>
            <a:spLocks noChangeArrowheads="1"/>
          </p:cNvSpPr>
          <p:nvPr/>
        </p:nvSpPr>
        <p:spPr bwMode="auto">
          <a:xfrm>
            <a:off x="1054634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AutoShape 41"/>
          <p:cNvSpPr>
            <a:spLocks noChangeArrowheads="1"/>
          </p:cNvSpPr>
          <p:nvPr/>
        </p:nvSpPr>
        <p:spPr bwMode="auto">
          <a:xfrm>
            <a:off x="1270480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AutoShape 42"/>
          <p:cNvSpPr>
            <a:spLocks noChangeArrowheads="1"/>
          </p:cNvSpPr>
          <p:nvPr/>
        </p:nvSpPr>
        <p:spPr bwMode="auto">
          <a:xfrm>
            <a:off x="1270480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AutoShape 43"/>
          <p:cNvSpPr>
            <a:spLocks noChangeArrowheads="1"/>
          </p:cNvSpPr>
          <p:nvPr/>
        </p:nvSpPr>
        <p:spPr bwMode="auto">
          <a:xfrm>
            <a:off x="3644784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AutoShape 44"/>
          <p:cNvSpPr>
            <a:spLocks noChangeArrowheads="1"/>
          </p:cNvSpPr>
          <p:nvPr/>
        </p:nvSpPr>
        <p:spPr bwMode="auto">
          <a:xfrm>
            <a:off x="1486325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Ы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AutoShape 45"/>
          <p:cNvSpPr>
            <a:spLocks noChangeArrowheads="1"/>
          </p:cNvSpPr>
          <p:nvPr/>
        </p:nvSpPr>
        <p:spPr bwMode="auto">
          <a:xfrm>
            <a:off x="1486325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М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AutoShape 46"/>
          <p:cNvSpPr>
            <a:spLocks noChangeArrowheads="1"/>
          </p:cNvSpPr>
          <p:nvPr/>
        </p:nvSpPr>
        <p:spPr bwMode="auto">
          <a:xfrm>
            <a:off x="2133863" y="128282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4" name="AutoShape 47"/>
          <p:cNvSpPr>
            <a:spLocks noChangeArrowheads="1"/>
          </p:cNvSpPr>
          <p:nvPr/>
        </p:nvSpPr>
        <p:spPr bwMode="auto">
          <a:xfrm>
            <a:off x="2133863" y="109326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5" name="AutoShape 48"/>
          <p:cNvSpPr>
            <a:spLocks noChangeArrowheads="1"/>
          </p:cNvSpPr>
          <p:nvPr/>
        </p:nvSpPr>
        <p:spPr bwMode="auto">
          <a:xfrm>
            <a:off x="2133863" y="52458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6" name="AutoShape 49"/>
          <p:cNvSpPr>
            <a:spLocks noChangeArrowheads="1"/>
          </p:cNvSpPr>
          <p:nvPr/>
        </p:nvSpPr>
        <p:spPr bwMode="auto">
          <a:xfrm>
            <a:off x="2133863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AutoShape 50"/>
          <p:cNvSpPr>
            <a:spLocks noChangeArrowheads="1"/>
          </p:cNvSpPr>
          <p:nvPr/>
        </p:nvSpPr>
        <p:spPr bwMode="auto">
          <a:xfrm>
            <a:off x="1918017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1054634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Ж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9" name="AutoShape 52"/>
          <p:cNvSpPr>
            <a:spLocks noChangeArrowheads="1"/>
          </p:cNvSpPr>
          <p:nvPr/>
        </p:nvSpPr>
        <p:spPr bwMode="auto">
          <a:xfrm>
            <a:off x="838788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AutoShape 53"/>
          <p:cNvSpPr>
            <a:spLocks noChangeArrowheads="1"/>
          </p:cNvSpPr>
          <p:nvPr/>
        </p:nvSpPr>
        <p:spPr bwMode="auto">
          <a:xfrm>
            <a:off x="3428938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" name="AutoShape 54"/>
          <p:cNvSpPr>
            <a:spLocks noChangeArrowheads="1"/>
          </p:cNvSpPr>
          <p:nvPr/>
        </p:nvSpPr>
        <p:spPr bwMode="auto">
          <a:xfrm>
            <a:off x="838788" y="109326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1270480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3" name="AutoShape 56"/>
          <p:cNvSpPr>
            <a:spLocks noChangeArrowheads="1"/>
          </p:cNvSpPr>
          <p:nvPr/>
        </p:nvSpPr>
        <p:spPr bwMode="auto">
          <a:xfrm>
            <a:off x="1054634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4" name="AutoShape 57"/>
          <p:cNvSpPr>
            <a:spLocks noChangeArrowheads="1"/>
          </p:cNvSpPr>
          <p:nvPr/>
        </p:nvSpPr>
        <p:spPr bwMode="auto">
          <a:xfrm>
            <a:off x="622943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5" name="AutoShape 58"/>
          <p:cNvSpPr>
            <a:spLocks noChangeArrowheads="1"/>
          </p:cNvSpPr>
          <p:nvPr/>
        </p:nvSpPr>
        <p:spPr bwMode="auto">
          <a:xfrm>
            <a:off x="407096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Ь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6" name="AutoShape 59"/>
          <p:cNvSpPr>
            <a:spLocks noChangeArrowheads="1"/>
          </p:cNvSpPr>
          <p:nvPr/>
        </p:nvSpPr>
        <p:spPr bwMode="auto">
          <a:xfrm>
            <a:off x="407096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7" name="AutoShape 60"/>
          <p:cNvSpPr>
            <a:spLocks noChangeArrowheads="1"/>
          </p:cNvSpPr>
          <p:nvPr/>
        </p:nvSpPr>
        <p:spPr bwMode="auto">
          <a:xfrm>
            <a:off x="407096" y="185149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8" name="AutoShape 61"/>
          <p:cNvSpPr>
            <a:spLocks noChangeArrowheads="1"/>
          </p:cNvSpPr>
          <p:nvPr/>
        </p:nvSpPr>
        <p:spPr bwMode="auto">
          <a:xfrm>
            <a:off x="1702171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Ь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9" name="AutoShape 62"/>
          <p:cNvSpPr>
            <a:spLocks noChangeArrowheads="1"/>
          </p:cNvSpPr>
          <p:nvPr/>
        </p:nvSpPr>
        <p:spPr bwMode="auto">
          <a:xfrm>
            <a:off x="1486325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0" name="AutoShape 63"/>
          <p:cNvSpPr>
            <a:spLocks noChangeArrowheads="1"/>
          </p:cNvSpPr>
          <p:nvPr/>
        </p:nvSpPr>
        <p:spPr bwMode="auto">
          <a:xfrm>
            <a:off x="1270480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AutoShape 64"/>
          <p:cNvSpPr>
            <a:spLocks noChangeArrowheads="1"/>
          </p:cNvSpPr>
          <p:nvPr/>
        </p:nvSpPr>
        <p:spPr bwMode="auto">
          <a:xfrm>
            <a:off x="1270480" y="242017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2" name="AutoShape 65"/>
          <p:cNvSpPr>
            <a:spLocks noChangeArrowheads="1"/>
          </p:cNvSpPr>
          <p:nvPr/>
        </p:nvSpPr>
        <p:spPr bwMode="auto">
          <a:xfrm>
            <a:off x="1270480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3" name="AutoShape 66"/>
          <p:cNvSpPr>
            <a:spLocks noChangeArrowheads="1"/>
          </p:cNvSpPr>
          <p:nvPr/>
        </p:nvSpPr>
        <p:spPr bwMode="auto">
          <a:xfrm>
            <a:off x="1270480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Ж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4" name="AutoShape 68"/>
          <p:cNvSpPr>
            <a:spLocks noChangeArrowheads="1"/>
          </p:cNvSpPr>
          <p:nvPr/>
        </p:nvSpPr>
        <p:spPr bwMode="auto">
          <a:xfrm>
            <a:off x="1270480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5" name="AutoShape 69"/>
          <p:cNvSpPr>
            <a:spLocks noChangeArrowheads="1"/>
          </p:cNvSpPr>
          <p:nvPr/>
        </p:nvSpPr>
        <p:spPr bwMode="auto">
          <a:xfrm>
            <a:off x="838788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6" name="AutoShape 70"/>
          <p:cNvSpPr>
            <a:spLocks noChangeArrowheads="1"/>
          </p:cNvSpPr>
          <p:nvPr/>
        </p:nvSpPr>
        <p:spPr bwMode="auto">
          <a:xfrm>
            <a:off x="838788" y="128282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Ч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7" name="AutoShape 71"/>
          <p:cNvSpPr>
            <a:spLocks noChangeArrowheads="1"/>
          </p:cNvSpPr>
          <p:nvPr/>
        </p:nvSpPr>
        <p:spPr bwMode="auto">
          <a:xfrm>
            <a:off x="838788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Б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8" name="AutoShape 72"/>
          <p:cNvSpPr>
            <a:spLocks noChangeArrowheads="1"/>
          </p:cNvSpPr>
          <p:nvPr/>
        </p:nvSpPr>
        <p:spPr bwMode="auto">
          <a:xfrm>
            <a:off x="1054634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9" name="AutoShape 73"/>
          <p:cNvSpPr>
            <a:spLocks noChangeArrowheads="1"/>
          </p:cNvSpPr>
          <p:nvPr/>
        </p:nvSpPr>
        <p:spPr bwMode="auto">
          <a:xfrm>
            <a:off x="1702171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1600" b="1" dirty="0"/>
          </a:p>
        </p:txBody>
      </p:sp>
      <p:sp>
        <p:nvSpPr>
          <p:cNvPr id="70" name="AutoShape 74"/>
          <p:cNvSpPr>
            <a:spLocks noChangeArrowheads="1"/>
          </p:cNvSpPr>
          <p:nvPr/>
        </p:nvSpPr>
        <p:spPr bwMode="auto">
          <a:xfrm>
            <a:off x="1702171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1600" b="1" dirty="0"/>
          </a:p>
        </p:txBody>
      </p:sp>
      <p:sp>
        <p:nvSpPr>
          <p:cNvPr id="71" name="AutoShape 75"/>
          <p:cNvSpPr>
            <a:spLocks noChangeArrowheads="1"/>
          </p:cNvSpPr>
          <p:nvPr/>
        </p:nvSpPr>
        <p:spPr bwMode="auto">
          <a:xfrm>
            <a:off x="1702171" y="185149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1600" b="1" dirty="0"/>
          </a:p>
        </p:txBody>
      </p:sp>
      <p:sp>
        <p:nvSpPr>
          <p:cNvPr id="72" name="AutoShape 76"/>
          <p:cNvSpPr>
            <a:spLocks noChangeArrowheads="1"/>
          </p:cNvSpPr>
          <p:nvPr/>
        </p:nvSpPr>
        <p:spPr bwMode="auto">
          <a:xfrm>
            <a:off x="1918017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Я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3" name="AutoShape 77"/>
          <p:cNvSpPr>
            <a:spLocks noChangeArrowheads="1"/>
          </p:cNvSpPr>
          <p:nvPr/>
        </p:nvSpPr>
        <p:spPr bwMode="auto">
          <a:xfrm>
            <a:off x="1702171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4" name="AutoShape 78"/>
          <p:cNvSpPr>
            <a:spLocks noChangeArrowheads="1"/>
          </p:cNvSpPr>
          <p:nvPr/>
        </p:nvSpPr>
        <p:spPr bwMode="auto">
          <a:xfrm>
            <a:off x="1486325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5" name="Text Box 79"/>
          <p:cNvSpPr txBox="1">
            <a:spLocks noChangeArrowheads="1"/>
          </p:cNvSpPr>
          <p:nvPr/>
        </p:nvSpPr>
        <p:spPr bwMode="auto">
          <a:xfrm>
            <a:off x="789186" y="435347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10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6" name="Text Box 82"/>
          <p:cNvSpPr txBox="1">
            <a:spLocks noChangeArrowheads="1"/>
          </p:cNvSpPr>
          <p:nvPr/>
        </p:nvSpPr>
        <p:spPr bwMode="auto">
          <a:xfrm>
            <a:off x="2726842" y="42349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12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7" name="Text Box 83"/>
          <p:cNvSpPr txBox="1">
            <a:spLocks noChangeArrowheads="1"/>
          </p:cNvSpPr>
          <p:nvPr/>
        </p:nvSpPr>
        <p:spPr bwMode="auto">
          <a:xfrm>
            <a:off x="2946823" y="140850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16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8" name="Text Box 84"/>
          <p:cNvSpPr txBox="1">
            <a:spLocks noChangeArrowheads="1"/>
          </p:cNvSpPr>
          <p:nvPr/>
        </p:nvSpPr>
        <p:spPr bwMode="auto">
          <a:xfrm>
            <a:off x="1632068" y="1383938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15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9" name="Text Box 85"/>
          <p:cNvSpPr txBox="1">
            <a:spLocks noChangeArrowheads="1"/>
          </p:cNvSpPr>
          <p:nvPr/>
        </p:nvSpPr>
        <p:spPr bwMode="auto">
          <a:xfrm>
            <a:off x="1216994" y="1187261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14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0" name="Text Box 86"/>
          <p:cNvSpPr txBox="1">
            <a:spLocks noChangeArrowheads="1"/>
          </p:cNvSpPr>
          <p:nvPr/>
        </p:nvSpPr>
        <p:spPr bwMode="auto">
          <a:xfrm>
            <a:off x="129173" y="114926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13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1" name="Text Box 87"/>
          <p:cNvSpPr txBox="1">
            <a:spLocks noChangeArrowheads="1"/>
          </p:cNvSpPr>
          <p:nvPr/>
        </p:nvSpPr>
        <p:spPr bwMode="auto">
          <a:xfrm>
            <a:off x="2739988" y="2034187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8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2" name="Text Box 88"/>
          <p:cNvSpPr txBox="1">
            <a:spLocks noChangeArrowheads="1"/>
          </p:cNvSpPr>
          <p:nvPr/>
        </p:nvSpPr>
        <p:spPr bwMode="auto">
          <a:xfrm>
            <a:off x="335327" y="86274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3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3" name="Text Box 90"/>
          <p:cNvSpPr txBox="1">
            <a:spLocks noChangeArrowheads="1"/>
          </p:cNvSpPr>
          <p:nvPr/>
        </p:nvSpPr>
        <p:spPr bwMode="auto">
          <a:xfrm>
            <a:off x="-4391" y="1428065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5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4" name="Text Box 91"/>
          <p:cNvSpPr txBox="1">
            <a:spLocks noChangeArrowheads="1"/>
          </p:cNvSpPr>
          <p:nvPr/>
        </p:nvSpPr>
        <p:spPr bwMode="auto">
          <a:xfrm>
            <a:off x="609866" y="2568765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9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5" name="Text Box 92"/>
          <p:cNvSpPr txBox="1">
            <a:spLocks noChangeArrowheads="1"/>
          </p:cNvSpPr>
          <p:nvPr/>
        </p:nvSpPr>
        <p:spPr bwMode="auto">
          <a:xfrm>
            <a:off x="1913893" y="1620973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6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6" name="Text Box 93"/>
          <p:cNvSpPr txBox="1">
            <a:spLocks noChangeArrowheads="1"/>
          </p:cNvSpPr>
          <p:nvPr/>
        </p:nvSpPr>
        <p:spPr bwMode="auto">
          <a:xfrm>
            <a:off x="609866" y="619369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>
                <a:solidFill>
                  <a:srgbClr val="C00000"/>
                </a:solidFill>
                <a:latin typeface="Arial" charset="0"/>
              </a:rPr>
              <a:t>1</a:t>
            </a:r>
          </a:p>
        </p:txBody>
      </p:sp>
      <p:sp>
        <p:nvSpPr>
          <p:cNvPr id="87" name="Text Box 94"/>
          <p:cNvSpPr txBox="1">
            <a:spLocks noChangeArrowheads="1"/>
          </p:cNvSpPr>
          <p:nvPr/>
        </p:nvSpPr>
        <p:spPr bwMode="auto">
          <a:xfrm>
            <a:off x="1703647" y="90605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4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8" name="Text Box 95"/>
          <p:cNvSpPr txBox="1">
            <a:spLocks noChangeArrowheads="1"/>
          </p:cNvSpPr>
          <p:nvPr/>
        </p:nvSpPr>
        <p:spPr bwMode="auto">
          <a:xfrm>
            <a:off x="1013425" y="200009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7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9" name="Text Box 96"/>
          <p:cNvSpPr txBox="1">
            <a:spLocks noChangeArrowheads="1"/>
          </p:cNvSpPr>
          <p:nvPr/>
        </p:nvSpPr>
        <p:spPr bwMode="auto">
          <a:xfrm>
            <a:off x="2539991" y="63456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2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0" name="AutoShape 36"/>
          <p:cNvSpPr>
            <a:spLocks noChangeArrowheads="1"/>
          </p:cNvSpPr>
          <p:nvPr/>
        </p:nvSpPr>
        <p:spPr bwMode="auto">
          <a:xfrm>
            <a:off x="413391" y="127650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1" name="AutoShape 67"/>
          <p:cNvSpPr>
            <a:spLocks noChangeArrowheads="1"/>
          </p:cNvSpPr>
          <p:nvPr/>
        </p:nvSpPr>
        <p:spPr bwMode="auto">
          <a:xfrm>
            <a:off x="1270480" y="184517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У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3" name="А"/>
          <p:cNvSpPr/>
          <p:nvPr/>
        </p:nvSpPr>
        <p:spPr>
          <a:xfrm>
            <a:off x="34330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94" name="Б"/>
          <p:cNvSpPr/>
          <p:nvPr/>
        </p:nvSpPr>
        <p:spPr>
          <a:xfrm>
            <a:off x="60133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95" name="п"/>
          <p:cNvSpPr/>
          <p:nvPr/>
        </p:nvSpPr>
        <p:spPr>
          <a:xfrm>
            <a:off x="4471794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</a:p>
        </p:txBody>
      </p:sp>
      <p:sp>
        <p:nvSpPr>
          <p:cNvPr id="96" name="о"/>
          <p:cNvSpPr/>
          <p:nvPr/>
        </p:nvSpPr>
        <p:spPr>
          <a:xfrm>
            <a:off x="4213764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97" name="В"/>
          <p:cNvSpPr/>
          <p:nvPr/>
        </p:nvSpPr>
        <p:spPr>
          <a:xfrm>
            <a:off x="85936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98" name="Г"/>
          <p:cNvSpPr/>
          <p:nvPr/>
        </p:nvSpPr>
        <p:spPr>
          <a:xfrm>
            <a:off x="111739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99" name="Д"/>
          <p:cNvSpPr/>
          <p:nvPr/>
        </p:nvSpPr>
        <p:spPr>
          <a:xfrm>
            <a:off x="1375430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</a:p>
        </p:txBody>
      </p:sp>
      <p:sp>
        <p:nvSpPr>
          <p:cNvPr id="100" name="Е"/>
          <p:cNvSpPr/>
          <p:nvPr/>
        </p:nvSpPr>
        <p:spPr>
          <a:xfrm>
            <a:off x="162572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01" name="Ё"/>
          <p:cNvSpPr/>
          <p:nvPr/>
        </p:nvSpPr>
        <p:spPr>
          <a:xfrm>
            <a:off x="188375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Ё</a:t>
            </a:r>
          </a:p>
        </p:txBody>
      </p:sp>
      <p:sp>
        <p:nvSpPr>
          <p:cNvPr id="102" name="Ж"/>
          <p:cNvSpPr/>
          <p:nvPr/>
        </p:nvSpPr>
        <p:spPr>
          <a:xfrm>
            <a:off x="214178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</a:t>
            </a:r>
          </a:p>
        </p:txBody>
      </p:sp>
      <p:sp>
        <p:nvSpPr>
          <p:cNvPr id="103" name="н"/>
          <p:cNvSpPr/>
          <p:nvPr/>
        </p:nvSpPr>
        <p:spPr>
          <a:xfrm>
            <a:off x="395573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104" name="М"/>
          <p:cNvSpPr/>
          <p:nvPr/>
        </p:nvSpPr>
        <p:spPr>
          <a:xfrm>
            <a:off x="369770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05" name="л"/>
          <p:cNvSpPr/>
          <p:nvPr/>
        </p:nvSpPr>
        <p:spPr>
          <a:xfrm>
            <a:off x="343967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06" name="к"/>
          <p:cNvSpPr/>
          <p:nvPr/>
        </p:nvSpPr>
        <p:spPr>
          <a:xfrm>
            <a:off x="318164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07" name="Й"/>
          <p:cNvSpPr/>
          <p:nvPr/>
        </p:nvSpPr>
        <p:spPr>
          <a:xfrm>
            <a:off x="292361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Й</a:t>
            </a:r>
          </a:p>
        </p:txBody>
      </p:sp>
      <p:sp>
        <p:nvSpPr>
          <p:cNvPr id="108" name="И"/>
          <p:cNvSpPr/>
          <p:nvPr/>
        </p:nvSpPr>
        <p:spPr>
          <a:xfrm>
            <a:off x="266558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09" name="З"/>
          <p:cNvSpPr/>
          <p:nvPr/>
        </p:nvSpPr>
        <p:spPr>
          <a:xfrm>
            <a:off x="239739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</a:p>
        </p:txBody>
      </p:sp>
      <p:sp>
        <p:nvSpPr>
          <p:cNvPr id="110" name="р"/>
          <p:cNvSpPr/>
          <p:nvPr/>
        </p:nvSpPr>
        <p:spPr>
          <a:xfrm>
            <a:off x="482393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11" name="с"/>
          <p:cNvSpPr/>
          <p:nvPr/>
        </p:nvSpPr>
        <p:spPr>
          <a:xfrm>
            <a:off x="740423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12" name="я"/>
          <p:cNvSpPr/>
          <p:nvPr/>
        </p:nvSpPr>
        <p:spPr>
          <a:xfrm>
            <a:off x="435284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</a:t>
            </a:r>
          </a:p>
        </p:txBody>
      </p:sp>
      <p:sp>
        <p:nvSpPr>
          <p:cNvPr id="113" name="т"/>
          <p:cNvSpPr/>
          <p:nvPr/>
        </p:nvSpPr>
        <p:spPr>
          <a:xfrm>
            <a:off x="99845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14" name="у"/>
          <p:cNvSpPr/>
          <p:nvPr/>
        </p:nvSpPr>
        <p:spPr>
          <a:xfrm>
            <a:off x="125648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</a:t>
            </a:r>
          </a:p>
        </p:txBody>
      </p:sp>
      <p:sp>
        <p:nvSpPr>
          <p:cNvPr id="115" name="ф"/>
          <p:cNvSpPr/>
          <p:nvPr/>
        </p:nvSpPr>
        <p:spPr>
          <a:xfrm>
            <a:off x="151451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</a:p>
        </p:txBody>
      </p:sp>
      <p:sp>
        <p:nvSpPr>
          <p:cNvPr id="116" name="х"/>
          <p:cNvSpPr/>
          <p:nvPr/>
        </p:nvSpPr>
        <p:spPr>
          <a:xfrm>
            <a:off x="176481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17" name="ц"/>
          <p:cNvSpPr/>
          <p:nvPr/>
        </p:nvSpPr>
        <p:spPr>
          <a:xfrm>
            <a:off x="202284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</a:t>
            </a:r>
          </a:p>
        </p:txBody>
      </p:sp>
      <p:sp>
        <p:nvSpPr>
          <p:cNvPr id="118" name="ч"/>
          <p:cNvSpPr/>
          <p:nvPr/>
        </p:nvSpPr>
        <p:spPr>
          <a:xfrm>
            <a:off x="228087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19" name="ю"/>
          <p:cNvSpPr/>
          <p:nvPr/>
        </p:nvSpPr>
        <p:spPr>
          <a:xfrm>
            <a:off x="409481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Ю</a:t>
            </a:r>
          </a:p>
        </p:txBody>
      </p:sp>
      <p:sp>
        <p:nvSpPr>
          <p:cNvPr id="120" name="э"/>
          <p:cNvSpPr/>
          <p:nvPr/>
        </p:nvSpPr>
        <p:spPr>
          <a:xfrm>
            <a:off x="383678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</a:t>
            </a:r>
          </a:p>
        </p:txBody>
      </p:sp>
      <p:sp>
        <p:nvSpPr>
          <p:cNvPr id="121" name="ъ"/>
          <p:cNvSpPr/>
          <p:nvPr/>
        </p:nvSpPr>
        <p:spPr>
          <a:xfrm>
            <a:off x="357875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Ъ</a:t>
            </a:r>
          </a:p>
        </p:txBody>
      </p:sp>
      <p:sp>
        <p:nvSpPr>
          <p:cNvPr id="122" name="ы"/>
          <p:cNvSpPr/>
          <p:nvPr/>
        </p:nvSpPr>
        <p:spPr>
          <a:xfrm>
            <a:off x="332072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</a:p>
        </p:txBody>
      </p:sp>
      <p:sp>
        <p:nvSpPr>
          <p:cNvPr id="123" name="ь"/>
          <p:cNvSpPr/>
          <p:nvPr/>
        </p:nvSpPr>
        <p:spPr>
          <a:xfrm>
            <a:off x="3062696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Ь</a:t>
            </a:r>
          </a:p>
        </p:txBody>
      </p:sp>
      <p:sp>
        <p:nvSpPr>
          <p:cNvPr id="124" name="щ"/>
          <p:cNvSpPr/>
          <p:nvPr/>
        </p:nvSpPr>
        <p:spPr>
          <a:xfrm>
            <a:off x="2804666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Щ</a:t>
            </a:r>
          </a:p>
        </p:txBody>
      </p:sp>
      <p:sp>
        <p:nvSpPr>
          <p:cNvPr id="125" name="ш"/>
          <p:cNvSpPr/>
          <p:nvPr/>
        </p:nvSpPr>
        <p:spPr>
          <a:xfrm>
            <a:off x="253647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129173" y="165470"/>
            <a:ext cx="524732" cy="4212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Штриховая стрелка вправо 126"/>
          <p:cNvSpPr/>
          <p:nvPr/>
        </p:nvSpPr>
        <p:spPr>
          <a:xfrm>
            <a:off x="4860577" y="3200316"/>
            <a:ext cx="457167" cy="306820"/>
          </a:xfrm>
          <a:prstGeom prst="stripedRightArrow">
            <a:avLst/>
          </a:prstGeom>
          <a:solidFill>
            <a:srgbClr val="C00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351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3428938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AutoShape 28"/>
          <p:cNvSpPr>
            <a:spLocks noChangeArrowheads="1"/>
          </p:cNvSpPr>
          <p:nvPr/>
        </p:nvSpPr>
        <p:spPr bwMode="auto">
          <a:xfrm>
            <a:off x="3860629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AutoShape 43"/>
          <p:cNvSpPr>
            <a:spLocks noChangeArrowheads="1"/>
          </p:cNvSpPr>
          <p:nvPr/>
        </p:nvSpPr>
        <p:spPr bwMode="auto">
          <a:xfrm>
            <a:off x="3644784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AutoShape 53"/>
          <p:cNvSpPr>
            <a:spLocks noChangeArrowheads="1"/>
          </p:cNvSpPr>
          <p:nvPr/>
        </p:nvSpPr>
        <p:spPr bwMode="auto">
          <a:xfrm>
            <a:off x="3428938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41" name="Группа 140"/>
          <p:cNvGrpSpPr/>
          <p:nvPr/>
        </p:nvGrpSpPr>
        <p:grpSpPr>
          <a:xfrm>
            <a:off x="3536861" y="233763"/>
            <a:ext cx="1825304" cy="2375967"/>
            <a:chOff x="3469012" y="249614"/>
            <a:chExt cx="1735076" cy="2660257"/>
          </a:xfrm>
          <a:effectLst/>
        </p:grpSpPr>
        <p:pic>
          <p:nvPicPr>
            <p:cNvPr id="139" name="Рисунок 1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69012" y="249614"/>
              <a:ext cx="1735076" cy="266025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40" name="TextBox 139"/>
            <p:cNvSpPr txBox="1"/>
            <p:nvPr/>
          </p:nvSpPr>
          <p:spPr>
            <a:xfrm>
              <a:off x="3493994" y="462047"/>
              <a:ext cx="1685111" cy="2348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М</a:t>
              </a:r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есто</a:t>
              </a: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, </a:t>
              </a:r>
              <a:endParaRPr lang="ru-RU" sz="2400" b="1" dirty="0" smtClean="0">
                <a:solidFill>
                  <a:schemeClr val="accent2">
                    <a:lumMod val="50000"/>
                  </a:schemeClr>
                </a:solidFill>
              </a:endParaRPr>
            </a:p>
            <a:p>
              <a:pPr algn="ctr"/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за которым скрылась Русская </a:t>
              </a: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земля</a:t>
              </a:r>
            </a:p>
          </p:txBody>
        </p:sp>
      </p:grpSp>
      <p:sp>
        <p:nvSpPr>
          <p:cNvPr id="3" name="Text Box 81"/>
          <p:cNvSpPr txBox="1">
            <a:spLocks noChangeArrowheads="1"/>
          </p:cNvSpPr>
          <p:nvPr/>
        </p:nvSpPr>
        <p:spPr bwMode="auto">
          <a:xfrm>
            <a:off x="2075794" y="267521"/>
            <a:ext cx="305083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11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781401" y="185149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781401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781401" y="1472381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Б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2781401" y="1282822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781401" y="109326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1918017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2133863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2349709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2565555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2781401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Т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2997246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3213092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2781401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2997246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Т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3213092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Я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2133863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Ш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AutoShape 24"/>
          <p:cNvSpPr>
            <a:spLocks noChangeArrowheads="1"/>
          </p:cNvSpPr>
          <p:nvPr/>
        </p:nvSpPr>
        <p:spPr bwMode="auto">
          <a:xfrm>
            <a:off x="1702171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AutoShape 25"/>
          <p:cNvSpPr>
            <a:spLocks noChangeArrowheads="1"/>
          </p:cNvSpPr>
          <p:nvPr/>
        </p:nvSpPr>
        <p:spPr bwMode="auto">
          <a:xfrm>
            <a:off x="838788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2565555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auto">
          <a:xfrm>
            <a:off x="2997246" y="223061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1600" b="1" dirty="0"/>
          </a:p>
        </p:txBody>
      </p:sp>
      <p:sp>
        <p:nvSpPr>
          <p:cNvPr id="27" name="AutoShape 29"/>
          <p:cNvSpPr>
            <a:spLocks noChangeArrowheads="1"/>
          </p:cNvSpPr>
          <p:nvPr/>
        </p:nvSpPr>
        <p:spPr bwMode="auto">
          <a:xfrm>
            <a:off x="2997246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М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AutoShape 30"/>
          <p:cNvSpPr>
            <a:spLocks noChangeArrowheads="1"/>
          </p:cNvSpPr>
          <p:nvPr/>
        </p:nvSpPr>
        <p:spPr bwMode="auto">
          <a:xfrm>
            <a:off x="2997246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AutoShape 31"/>
          <p:cNvSpPr>
            <a:spLocks noChangeArrowheads="1"/>
          </p:cNvSpPr>
          <p:nvPr/>
        </p:nvSpPr>
        <p:spPr bwMode="auto">
          <a:xfrm>
            <a:off x="2349709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AutoShape 32"/>
          <p:cNvSpPr>
            <a:spLocks noChangeArrowheads="1"/>
          </p:cNvSpPr>
          <p:nvPr/>
        </p:nvSpPr>
        <p:spPr bwMode="auto">
          <a:xfrm>
            <a:off x="2997246" y="185149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1600" b="1" dirty="0"/>
          </a:p>
        </p:txBody>
      </p:sp>
      <p:sp>
        <p:nvSpPr>
          <p:cNvPr id="31" name="AutoShape 33"/>
          <p:cNvSpPr>
            <a:spLocks noChangeArrowheads="1"/>
          </p:cNvSpPr>
          <p:nvPr/>
        </p:nvSpPr>
        <p:spPr bwMode="auto">
          <a:xfrm>
            <a:off x="407096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Б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2" name="AutoShape 34"/>
          <p:cNvSpPr>
            <a:spLocks noChangeArrowheads="1"/>
          </p:cNvSpPr>
          <p:nvPr/>
        </p:nvSpPr>
        <p:spPr bwMode="auto">
          <a:xfrm>
            <a:off x="407096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AutoShape 35"/>
          <p:cNvSpPr>
            <a:spLocks noChangeArrowheads="1"/>
          </p:cNvSpPr>
          <p:nvPr/>
        </p:nvSpPr>
        <p:spPr bwMode="auto">
          <a:xfrm>
            <a:off x="191250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" name="AutoShape 37"/>
          <p:cNvSpPr>
            <a:spLocks noChangeArrowheads="1"/>
          </p:cNvSpPr>
          <p:nvPr/>
        </p:nvSpPr>
        <p:spPr bwMode="auto">
          <a:xfrm>
            <a:off x="3213092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AutoShape 38"/>
          <p:cNvSpPr>
            <a:spLocks noChangeArrowheads="1"/>
          </p:cNvSpPr>
          <p:nvPr/>
        </p:nvSpPr>
        <p:spPr bwMode="auto">
          <a:xfrm>
            <a:off x="622943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AutoShape 39"/>
          <p:cNvSpPr>
            <a:spLocks noChangeArrowheads="1"/>
          </p:cNvSpPr>
          <p:nvPr/>
        </p:nvSpPr>
        <p:spPr bwMode="auto">
          <a:xfrm>
            <a:off x="838788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AutoShape 40"/>
          <p:cNvSpPr>
            <a:spLocks noChangeArrowheads="1"/>
          </p:cNvSpPr>
          <p:nvPr/>
        </p:nvSpPr>
        <p:spPr bwMode="auto">
          <a:xfrm>
            <a:off x="1054634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AutoShape 41"/>
          <p:cNvSpPr>
            <a:spLocks noChangeArrowheads="1"/>
          </p:cNvSpPr>
          <p:nvPr/>
        </p:nvSpPr>
        <p:spPr bwMode="auto">
          <a:xfrm>
            <a:off x="1270480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AutoShape 42"/>
          <p:cNvSpPr>
            <a:spLocks noChangeArrowheads="1"/>
          </p:cNvSpPr>
          <p:nvPr/>
        </p:nvSpPr>
        <p:spPr bwMode="auto">
          <a:xfrm>
            <a:off x="1270480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AutoShape 44"/>
          <p:cNvSpPr>
            <a:spLocks noChangeArrowheads="1"/>
          </p:cNvSpPr>
          <p:nvPr/>
        </p:nvSpPr>
        <p:spPr bwMode="auto">
          <a:xfrm>
            <a:off x="1486325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Ы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AutoShape 45"/>
          <p:cNvSpPr>
            <a:spLocks noChangeArrowheads="1"/>
          </p:cNvSpPr>
          <p:nvPr/>
        </p:nvSpPr>
        <p:spPr bwMode="auto">
          <a:xfrm>
            <a:off x="1486325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М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AutoShape 46"/>
          <p:cNvSpPr>
            <a:spLocks noChangeArrowheads="1"/>
          </p:cNvSpPr>
          <p:nvPr/>
        </p:nvSpPr>
        <p:spPr bwMode="auto">
          <a:xfrm>
            <a:off x="2133863" y="128282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4" name="AutoShape 47"/>
          <p:cNvSpPr>
            <a:spLocks noChangeArrowheads="1"/>
          </p:cNvSpPr>
          <p:nvPr/>
        </p:nvSpPr>
        <p:spPr bwMode="auto">
          <a:xfrm>
            <a:off x="2133863" y="109326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5" name="AutoShape 48"/>
          <p:cNvSpPr>
            <a:spLocks noChangeArrowheads="1"/>
          </p:cNvSpPr>
          <p:nvPr/>
        </p:nvSpPr>
        <p:spPr bwMode="auto">
          <a:xfrm>
            <a:off x="2133863" y="52458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6" name="AutoShape 49"/>
          <p:cNvSpPr>
            <a:spLocks noChangeArrowheads="1"/>
          </p:cNvSpPr>
          <p:nvPr/>
        </p:nvSpPr>
        <p:spPr bwMode="auto">
          <a:xfrm>
            <a:off x="2133863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AutoShape 50"/>
          <p:cNvSpPr>
            <a:spLocks noChangeArrowheads="1"/>
          </p:cNvSpPr>
          <p:nvPr/>
        </p:nvSpPr>
        <p:spPr bwMode="auto">
          <a:xfrm>
            <a:off x="1918017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1054634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Ж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9" name="AutoShape 52"/>
          <p:cNvSpPr>
            <a:spLocks noChangeArrowheads="1"/>
          </p:cNvSpPr>
          <p:nvPr/>
        </p:nvSpPr>
        <p:spPr bwMode="auto">
          <a:xfrm>
            <a:off x="838788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" name="AutoShape 54"/>
          <p:cNvSpPr>
            <a:spLocks noChangeArrowheads="1"/>
          </p:cNvSpPr>
          <p:nvPr/>
        </p:nvSpPr>
        <p:spPr bwMode="auto">
          <a:xfrm>
            <a:off x="838788" y="109326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1270480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3" name="AutoShape 56"/>
          <p:cNvSpPr>
            <a:spLocks noChangeArrowheads="1"/>
          </p:cNvSpPr>
          <p:nvPr/>
        </p:nvSpPr>
        <p:spPr bwMode="auto">
          <a:xfrm>
            <a:off x="1054634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4" name="AutoShape 57"/>
          <p:cNvSpPr>
            <a:spLocks noChangeArrowheads="1"/>
          </p:cNvSpPr>
          <p:nvPr/>
        </p:nvSpPr>
        <p:spPr bwMode="auto">
          <a:xfrm>
            <a:off x="622943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5" name="AutoShape 58"/>
          <p:cNvSpPr>
            <a:spLocks noChangeArrowheads="1"/>
          </p:cNvSpPr>
          <p:nvPr/>
        </p:nvSpPr>
        <p:spPr bwMode="auto">
          <a:xfrm>
            <a:off x="407096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Ь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6" name="AutoShape 59"/>
          <p:cNvSpPr>
            <a:spLocks noChangeArrowheads="1"/>
          </p:cNvSpPr>
          <p:nvPr/>
        </p:nvSpPr>
        <p:spPr bwMode="auto">
          <a:xfrm>
            <a:off x="407096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7" name="AutoShape 60"/>
          <p:cNvSpPr>
            <a:spLocks noChangeArrowheads="1"/>
          </p:cNvSpPr>
          <p:nvPr/>
        </p:nvSpPr>
        <p:spPr bwMode="auto">
          <a:xfrm>
            <a:off x="407096" y="185149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8" name="AutoShape 61"/>
          <p:cNvSpPr>
            <a:spLocks noChangeArrowheads="1"/>
          </p:cNvSpPr>
          <p:nvPr/>
        </p:nvSpPr>
        <p:spPr bwMode="auto">
          <a:xfrm>
            <a:off x="1702171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Ь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9" name="AutoShape 62"/>
          <p:cNvSpPr>
            <a:spLocks noChangeArrowheads="1"/>
          </p:cNvSpPr>
          <p:nvPr/>
        </p:nvSpPr>
        <p:spPr bwMode="auto">
          <a:xfrm>
            <a:off x="1486325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0" name="AutoShape 63"/>
          <p:cNvSpPr>
            <a:spLocks noChangeArrowheads="1"/>
          </p:cNvSpPr>
          <p:nvPr/>
        </p:nvSpPr>
        <p:spPr bwMode="auto">
          <a:xfrm>
            <a:off x="1270480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AutoShape 64"/>
          <p:cNvSpPr>
            <a:spLocks noChangeArrowheads="1"/>
          </p:cNvSpPr>
          <p:nvPr/>
        </p:nvSpPr>
        <p:spPr bwMode="auto">
          <a:xfrm>
            <a:off x="1270480" y="242017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2" name="AutoShape 65"/>
          <p:cNvSpPr>
            <a:spLocks noChangeArrowheads="1"/>
          </p:cNvSpPr>
          <p:nvPr/>
        </p:nvSpPr>
        <p:spPr bwMode="auto">
          <a:xfrm>
            <a:off x="1270480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3" name="AutoShape 66"/>
          <p:cNvSpPr>
            <a:spLocks noChangeArrowheads="1"/>
          </p:cNvSpPr>
          <p:nvPr/>
        </p:nvSpPr>
        <p:spPr bwMode="auto">
          <a:xfrm>
            <a:off x="1270480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Ж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4" name="AutoShape 68"/>
          <p:cNvSpPr>
            <a:spLocks noChangeArrowheads="1"/>
          </p:cNvSpPr>
          <p:nvPr/>
        </p:nvSpPr>
        <p:spPr bwMode="auto">
          <a:xfrm>
            <a:off x="1270480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5" name="AutoShape 69"/>
          <p:cNvSpPr>
            <a:spLocks noChangeArrowheads="1"/>
          </p:cNvSpPr>
          <p:nvPr/>
        </p:nvSpPr>
        <p:spPr bwMode="auto">
          <a:xfrm>
            <a:off x="838788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6" name="AutoShape 70"/>
          <p:cNvSpPr>
            <a:spLocks noChangeArrowheads="1"/>
          </p:cNvSpPr>
          <p:nvPr/>
        </p:nvSpPr>
        <p:spPr bwMode="auto">
          <a:xfrm>
            <a:off x="838788" y="128282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Ч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7" name="AutoShape 71"/>
          <p:cNvSpPr>
            <a:spLocks noChangeArrowheads="1"/>
          </p:cNvSpPr>
          <p:nvPr/>
        </p:nvSpPr>
        <p:spPr bwMode="auto">
          <a:xfrm>
            <a:off x="838788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Б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8" name="AutoShape 72"/>
          <p:cNvSpPr>
            <a:spLocks noChangeArrowheads="1"/>
          </p:cNvSpPr>
          <p:nvPr/>
        </p:nvSpPr>
        <p:spPr bwMode="auto">
          <a:xfrm>
            <a:off x="1054634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9" name="AutoShape 73"/>
          <p:cNvSpPr>
            <a:spLocks noChangeArrowheads="1"/>
          </p:cNvSpPr>
          <p:nvPr/>
        </p:nvSpPr>
        <p:spPr bwMode="auto">
          <a:xfrm>
            <a:off x="1702171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М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0" name="AutoShape 74"/>
          <p:cNvSpPr>
            <a:spLocks noChangeArrowheads="1"/>
          </p:cNvSpPr>
          <p:nvPr/>
        </p:nvSpPr>
        <p:spPr bwMode="auto">
          <a:xfrm>
            <a:off x="1702171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Х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1" name="AutoShape 75"/>
          <p:cNvSpPr>
            <a:spLocks noChangeArrowheads="1"/>
          </p:cNvSpPr>
          <p:nvPr/>
        </p:nvSpPr>
        <p:spPr bwMode="auto">
          <a:xfrm>
            <a:off x="1702171" y="185149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2" name="AutoShape 76"/>
          <p:cNvSpPr>
            <a:spLocks noChangeArrowheads="1"/>
          </p:cNvSpPr>
          <p:nvPr/>
        </p:nvSpPr>
        <p:spPr bwMode="auto">
          <a:xfrm>
            <a:off x="1918017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Я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3" name="AutoShape 77"/>
          <p:cNvSpPr>
            <a:spLocks noChangeArrowheads="1"/>
          </p:cNvSpPr>
          <p:nvPr/>
        </p:nvSpPr>
        <p:spPr bwMode="auto">
          <a:xfrm>
            <a:off x="1702171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4" name="AutoShape 78"/>
          <p:cNvSpPr>
            <a:spLocks noChangeArrowheads="1"/>
          </p:cNvSpPr>
          <p:nvPr/>
        </p:nvSpPr>
        <p:spPr bwMode="auto">
          <a:xfrm>
            <a:off x="1486325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5" name="Text Box 79"/>
          <p:cNvSpPr txBox="1">
            <a:spLocks noChangeArrowheads="1"/>
          </p:cNvSpPr>
          <p:nvPr/>
        </p:nvSpPr>
        <p:spPr bwMode="auto">
          <a:xfrm>
            <a:off x="789186" y="435347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10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6" name="Text Box 82"/>
          <p:cNvSpPr txBox="1">
            <a:spLocks noChangeArrowheads="1"/>
          </p:cNvSpPr>
          <p:nvPr/>
        </p:nvSpPr>
        <p:spPr bwMode="auto">
          <a:xfrm>
            <a:off x="2726842" y="42349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12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7" name="Text Box 83"/>
          <p:cNvSpPr txBox="1">
            <a:spLocks noChangeArrowheads="1"/>
          </p:cNvSpPr>
          <p:nvPr/>
        </p:nvSpPr>
        <p:spPr bwMode="auto">
          <a:xfrm>
            <a:off x="2946823" y="140850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16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8" name="Text Box 84"/>
          <p:cNvSpPr txBox="1">
            <a:spLocks noChangeArrowheads="1"/>
          </p:cNvSpPr>
          <p:nvPr/>
        </p:nvSpPr>
        <p:spPr bwMode="auto">
          <a:xfrm>
            <a:off x="1632068" y="1383938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15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9" name="Text Box 85"/>
          <p:cNvSpPr txBox="1">
            <a:spLocks noChangeArrowheads="1"/>
          </p:cNvSpPr>
          <p:nvPr/>
        </p:nvSpPr>
        <p:spPr bwMode="auto">
          <a:xfrm>
            <a:off x="1216994" y="1187261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14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0" name="Text Box 86"/>
          <p:cNvSpPr txBox="1">
            <a:spLocks noChangeArrowheads="1"/>
          </p:cNvSpPr>
          <p:nvPr/>
        </p:nvSpPr>
        <p:spPr bwMode="auto">
          <a:xfrm>
            <a:off x="129173" y="114926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13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1" name="Text Box 87"/>
          <p:cNvSpPr txBox="1">
            <a:spLocks noChangeArrowheads="1"/>
          </p:cNvSpPr>
          <p:nvPr/>
        </p:nvSpPr>
        <p:spPr bwMode="auto">
          <a:xfrm>
            <a:off x="2739988" y="2034187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8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2" name="Text Box 88"/>
          <p:cNvSpPr txBox="1">
            <a:spLocks noChangeArrowheads="1"/>
          </p:cNvSpPr>
          <p:nvPr/>
        </p:nvSpPr>
        <p:spPr bwMode="auto">
          <a:xfrm>
            <a:off x="335327" y="86274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3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3" name="Text Box 90"/>
          <p:cNvSpPr txBox="1">
            <a:spLocks noChangeArrowheads="1"/>
          </p:cNvSpPr>
          <p:nvPr/>
        </p:nvSpPr>
        <p:spPr bwMode="auto">
          <a:xfrm>
            <a:off x="-4391" y="1428065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5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4" name="Text Box 91"/>
          <p:cNvSpPr txBox="1">
            <a:spLocks noChangeArrowheads="1"/>
          </p:cNvSpPr>
          <p:nvPr/>
        </p:nvSpPr>
        <p:spPr bwMode="auto">
          <a:xfrm>
            <a:off x="609866" y="2568765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9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5" name="Text Box 92"/>
          <p:cNvSpPr txBox="1">
            <a:spLocks noChangeArrowheads="1"/>
          </p:cNvSpPr>
          <p:nvPr/>
        </p:nvSpPr>
        <p:spPr bwMode="auto">
          <a:xfrm>
            <a:off x="1913893" y="1620973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6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6" name="Text Box 93"/>
          <p:cNvSpPr txBox="1">
            <a:spLocks noChangeArrowheads="1"/>
          </p:cNvSpPr>
          <p:nvPr/>
        </p:nvSpPr>
        <p:spPr bwMode="auto">
          <a:xfrm>
            <a:off x="609866" y="619369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>
                <a:solidFill>
                  <a:srgbClr val="C00000"/>
                </a:solidFill>
                <a:latin typeface="Arial" charset="0"/>
              </a:rPr>
              <a:t>1</a:t>
            </a:r>
          </a:p>
        </p:txBody>
      </p:sp>
      <p:sp>
        <p:nvSpPr>
          <p:cNvPr id="87" name="Text Box 94"/>
          <p:cNvSpPr txBox="1">
            <a:spLocks noChangeArrowheads="1"/>
          </p:cNvSpPr>
          <p:nvPr/>
        </p:nvSpPr>
        <p:spPr bwMode="auto">
          <a:xfrm>
            <a:off x="1709998" y="897938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4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8" name="Text Box 95"/>
          <p:cNvSpPr txBox="1">
            <a:spLocks noChangeArrowheads="1"/>
          </p:cNvSpPr>
          <p:nvPr/>
        </p:nvSpPr>
        <p:spPr bwMode="auto">
          <a:xfrm>
            <a:off x="1013425" y="200009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7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9" name="Text Box 96"/>
          <p:cNvSpPr txBox="1">
            <a:spLocks noChangeArrowheads="1"/>
          </p:cNvSpPr>
          <p:nvPr/>
        </p:nvSpPr>
        <p:spPr bwMode="auto">
          <a:xfrm>
            <a:off x="2539991" y="63456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2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0" name="AutoShape 36"/>
          <p:cNvSpPr>
            <a:spLocks noChangeArrowheads="1"/>
          </p:cNvSpPr>
          <p:nvPr/>
        </p:nvSpPr>
        <p:spPr bwMode="auto">
          <a:xfrm>
            <a:off x="413391" y="127650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1" name="AutoShape 67"/>
          <p:cNvSpPr>
            <a:spLocks noChangeArrowheads="1"/>
          </p:cNvSpPr>
          <p:nvPr/>
        </p:nvSpPr>
        <p:spPr bwMode="auto">
          <a:xfrm>
            <a:off x="1270480" y="184517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У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3" name="А"/>
          <p:cNvSpPr/>
          <p:nvPr/>
        </p:nvSpPr>
        <p:spPr>
          <a:xfrm>
            <a:off x="34330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94" name="Б"/>
          <p:cNvSpPr/>
          <p:nvPr/>
        </p:nvSpPr>
        <p:spPr>
          <a:xfrm>
            <a:off x="60133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95" name="п"/>
          <p:cNvSpPr/>
          <p:nvPr/>
        </p:nvSpPr>
        <p:spPr>
          <a:xfrm>
            <a:off x="4471794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</a:p>
        </p:txBody>
      </p:sp>
      <p:sp>
        <p:nvSpPr>
          <p:cNvPr id="97" name="В"/>
          <p:cNvSpPr/>
          <p:nvPr/>
        </p:nvSpPr>
        <p:spPr>
          <a:xfrm>
            <a:off x="85936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98" name="Г"/>
          <p:cNvSpPr/>
          <p:nvPr/>
        </p:nvSpPr>
        <p:spPr>
          <a:xfrm>
            <a:off x="111739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99" name="Д"/>
          <p:cNvSpPr/>
          <p:nvPr/>
        </p:nvSpPr>
        <p:spPr>
          <a:xfrm>
            <a:off x="1375430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</a:p>
        </p:txBody>
      </p:sp>
      <p:sp>
        <p:nvSpPr>
          <p:cNvPr id="100" name="Е"/>
          <p:cNvSpPr/>
          <p:nvPr/>
        </p:nvSpPr>
        <p:spPr>
          <a:xfrm>
            <a:off x="162572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01" name="Ё"/>
          <p:cNvSpPr/>
          <p:nvPr/>
        </p:nvSpPr>
        <p:spPr>
          <a:xfrm>
            <a:off x="188375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Ё</a:t>
            </a:r>
          </a:p>
        </p:txBody>
      </p:sp>
      <p:sp>
        <p:nvSpPr>
          <p:cNvPr id="102" name="Ж"/>
          <p:cNvSpPr/>
          <p:nvPr/>
        </p:nvSpPr>
        <p:spPr>
          <a:xfrm>
            <a:off x="214178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</a:t>
            </a:r>
          </a:p>
        </p:txBody>
      </p:sp>
      <p:sp>
        <p:nvSpPr>
          <p:cNvPr id="103" name="н"/>
          <p:cNvSpPr/>
          <p:nvPr/>
        </p:nvSpPr>
        <p:spPr>
          <a:xfrm>
            <a:off x="395573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106" name="к"/>
          <p:cNvSpPr/>
          <p:nvPr/>
        </p:nvSpPr>
        <p:spPr>
          <a:xfrm>
            <a:off x="318164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07" name="Й"/>
          <p:cNvSpPr/>
          <p:nvPr/>
        </p:nvSpPr>
        <p:spPr>
          <a:xfrm>
            <a:off x="292361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Й</a:t>
            </a:r>
          </a:p>
        </p:txBody>
      </p:sp>
      <p:sp>
        <p:nvSpPr>
          <p:cNvPr id="108" name="И"/>
          <p:cNvSpPr/>
          <p:nvPr/>
        </p:nvSpPr>
        <p:spPr>
          <a:xfrm>
            <a:off x="266558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09" name="З"/>
          <p:cNvSpPr/>
          <p:nvPr/>
        </p:nvSpPr>
        <p:spPr>
          <a:xfrm>
            <a:off x="239739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</a:p>
        </p:txBody>
      </p:sp>
      <p:sp>
        <p:nvSpPr>
          <p:cNvPr id="110" name="р"/>
          <p:cNvSpPr/>
          <p:nvPr/>
        </p:nvSpPr>
        <p:spPr>
          <a:xfrm>
            <a:off x="482393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11" name="с"/>
          <p:cNvSpPr/>
          <p:nvPr/>
        </p:nvSpPr>
        <p:spPr>
          <a:xfrm>
            <a:off x="740423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12" name="я"/>
          <p:cNvSpPr/>
          <p:nvPr/>
        </p:nvSpPr>
        <p:spPr>
          <a:xfrm>
            <a:off x="435284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</a:t>
            </a:r>
          </a:p>
        </p:txBody>
      </p:sp>
      <p:sp>
        <p:nvSpPr>
          <p:cNvPr id="113" name="т"/>
          <p:cNvSpPr/>
          <p:nvPr/>
        </p:nvSpPr>
        <p:spPr>
          <a:xfrm>
            <a:off x="99845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14" name="у"/>
          <p:cNvSpPr/>
          <p:nvPr/>
        </p:nvSpPr>
        <p:spPr>
          <a:xfrm>
            <a:off x="125648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</a:t>
            </a:r>
          </a:p>
        </p:txBody>
      </p:sp>
      <p:sp>
        <p:nvSpPr>
          <p:cNvPr id="115" name="ф"/>
          <p:cNvSpPr/>
          <p:nvPr/>
        </p:nvSpPr>
        <p:spPr>
          <a:xfrm>
            <a:off x="151451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</a:p>
        </p:txBody>
      </p:sp>
      <p:sp>
        <p:nvSpPr>
          <p:cNvPr id="116" name="х"/>
          <p:cNvSpPr/>
          <p:nvPr/>
        </p:nvSpPr>
        <p:spPr>
          <a:xfrm>
            <a:off x="176481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17" name="ц"/>
          <p:cNvSpPr/>
          <p:nvPr/>
        </p:nvSpPr>
        <p:spPr>
          <a:xfrm>
            <a:off x="202284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</a:t>
            </a:r>
          </a:p>
        </p:txBody>
      </p:sp>
      <p:sp>
        <p:nvSpPr>
          <p:cNvPr id="118" name="ч"/>
          <p:cNvSpPr/>
          <p:nvPr/>
        </p:nvSpPr>
        <p:spPr>
          <a:xfrm>
            <a:off x="228087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19" name="ю"/>
          <p:cNvSpPr/>
          <p:nvPr/>
        </p:nvSpPr>
        <p:spPr>
          <a:xfrm>
            <a:off x="409481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Ю</a:t>
            </a:r>
          </a:p>
        </p:txBody>
      </p:sp>
      <p:sp>
        <p:nvSpPr>
          <p:cNvPr id="120" name="э"/>
          <p:cNvSpPr/>
          <p:nvPr/>
        </p:nvSpPr>
        <p:spPr>
          <a:xfrm>
            <a:off x="383678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</a:t>
            </a:r>
          </a:p>
        </p:txBody>
      </p:sp>
      <p:sp>
        <p:nvSpPr>
          <p:cNvPr id="121" name="ъ"/>
          <p:cNvSpPr/>
          <p:nvPr/>
        </p:nvSpPr>
        <p:spPr>
          <a:xfrm>
            <a:off x="357875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Ъ</a:t>
            </a:r>
          </a:p>
        </p:txBody>
      </p:sp>
      <p:sp>
        <p:nvSpPr>
          <p:cNvPr id="122" name="ы"/>
          <p:cNvSpPr/>
          <p:nvPr/>
        </p:nvSpPr>
        <p:spPr>
          <a:xfrm>
            <a:off x="332072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</a:p>
        </p:txBody>
      </p:sp>
      <p:sp>
        <p:nvSpPr>
          <p:cNvPr id="123" name="ь"/>
          <p:cNvSpPr/>
          <p:nvPr/>
        </p:nvSpPr>
        <p:spPr>
          <a:xfrm>
            <a:off x="3062696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Ь</a:t>
            </a:r>
          </a:p>
        </p:txBody>
      </p:sp>
      <p:sp>
        <p:nvSpPr>
          <p:cNvPr id="124" name="щ"/>
          <p:cNvSpPr/>
          <p:nvPr/>
        </p:nvSpPr>
        <p:spPr>
          <a:xfrm>
            <a:off x="2804666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Щ</a:t>
            </a:r>
          </a:p>
        </p:txBody>
      </p:sp>
      <p:sp>
        <p:nvSpPr>
          <p:cNvPr id="125" name="ш"/>
          <p:cNvSpPr/>
          <p:nvPr/>
        </p:nvSpPr>
        <p:spPr>
          <a:xfrm>
            <a:off x="253647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129173" y="165470"/>
            <a:ext cx="524732" cy="4212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Штриховая стрелка вправо 126"/>
          <p:cNvSpPr/>
          <p:nvPr/>
        </p:nvSpPr>
        <p:spPr>
          <a:xfrm>
            <a:off x="4860577" y="3200316"/>
            <a:ext cx="457167" cy="306820"/>
          </a:xfrm>
          <a:prstGeom prst="stripedRightArrow">
            <a:avLst/>
          </a:prstGeom>
          <a:solidFill>
            <a:srgbClr val="C00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"/>
          <p:cNvSpPr/>
          <p:nvPr/>
        </p:nvSpPr>
        <p:spPr>
          <a:xfrm>
            <a:off x="4213764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105" name="л"/>
          <p:cNvSpPr/>
          <p:nvPr/>
        </p:nvSpPr>
        <p:spPr>
          <a:xfrm>
            <a:off x="343967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04" name="М"/>
          <p:cNvSpPr/>
          <p:nvPr/>
        </p:nvSpPr>
        <p:spPr>
          <a:xfrm>
            <a:off x="369770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</a:p>
        </p:txBody>
      </p:sp>
    </p:spTree>
    <p:extLst>
      <p:ext uri="{BB962C8B-B14F-4D97-AF65-F5344CB8AC3E}">
        <p14:creationId xmlns:p14="http://schemas.microsoft.com/office/powerpoint/2010/main" xmlns="" val="393407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96" grpId="0" animBg="1"/>
      <p:bldP spid="105" grpId="0" animBg="1"/>
      <p:bldP spid="10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3213092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3213092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Я</a:t>
            </a: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3428938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AutoShape 28"/>
          <p:cNvSpPr>
            <a:spLocks noChangeArrowheads="1"/>
          </p:cNvSpPr>
          <p:nvPr/>
        </p:nvSpPr>
        <p:spPr bwMode="auto">
          <a:xfrm>
            <a:off x="3860629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" name="AutoShape 37"/>
          <p:cNvSpPr>
            <a:spLocks noChangeArrowheads="1"/>
          </p:cNvSpPr>
          <p:nvPr/>
        </p:nvSpPr>
        <p:spPr bwMode="auto">
          <a:xfrm>
            <a:off x="3213092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AutoShape 43"/>
          <p:cNvSpPr>
            <a:spLocks noChangeArrowheads="1"/>
          </p:cNvSpPr>
          <p:nvPr/>
        </p:nvSpPr>
        <p:spPr bwMode="auto">
          <a:xfrm>
            <a:off x="3644784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AutoShape 53"/>
          <p:cNvSpPr>
            <a:spLocks noChangeArrowheads="1"/>
          </p:cNvSpPr>
          <p:nvPr/>
        </p:nvSpPr>
        <p:spPr bwMode="auto">
          <a:xfrm>
            <a:off x="3428938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41" name="Группа 140"/>
          <p:cNvGrpSpPr/>
          <p:nvPr/>
        </p:nvGrpSpPr>
        <p:grpSpPr>
          <a:xfrm>
            <a:off x="3352733" y="47300"/>
            <a:ext cx="2034682" cy="2850161"/>
            <a:chOff x="3486223" y="231585"/>
            <a:chExt cx="1757875" cy="3254729"/>
          </a:xfrm>
          <a:effectLst/>
        </p:grpSpPr>
        <p:pic>
          <p:nvPicPr>
            <p:cNvPr id="139" name="Рисунок 1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09023" y="231585"/>
              <a:ext cx="1735075" cy="325472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40" name="TextBox 139"/>
            <p:cNvSpPr txBox="1"/>
            <p:nvPr/>
          </p:nvSpPr>
          <p:spPr>
            <a:xfrm>
              <a:off x="3486223" y="575162"/>
              <a:ext cx="1757875" cy="2579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Сооружение</a:t>
              </a: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, созданное на болоте «</a:t>
              </a:r>
              <a:r>
                <a:rPr lang="ru-RU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покры</a:t>
              </a:r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-валами </a:t>
              </a: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и </a:t>
              </a:r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плащами»</a:t>
              </a:r>
              <a:endParaRPr lang="ru-RU" sz="2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3" name="Text Box 81"/>
          <p:cNvSpPr txBox="1">
            <a:spLocks noChangeArrowheads="1"/>
          </p:cNvSpPr>
          <p:nvPr/>
        </p:nvSpPr>
        <p:spPr bwMode="auto">
          <a:xfrm>
            <a:off x="2075794" y="267521"/>
            <a:ext cx="305083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11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781401" y="185149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781401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781401" y="1472381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Б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2781401" y="1282822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781401" y="109326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1918017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П</a:t>
            </a: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2133863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Р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2349709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2565555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2781401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Т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2997246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2781401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2997246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Т</a:t>
            </a:r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2133863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Ш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AutoShape 24"/>
          <p:cNvSpPr>
            <a:spLocks noChangeArrowheads="1"/>
          </p:cNvSpPr>
          <p:nvPr/>
        </p:nvSpPr>
        <p:spPr bwMode="auto">
          <a:xfrm>
            <a:off x="1702171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AutoShape 25"/>
          <p:cNvSpPr>
            <a:spLocks noChangeArrowheads="1"/>
          </p:cNvSpPr>
          <p:nvPr/>
        </p:nvSpPr>
        <p:spPr bwMode="auto">
          <a:xfrm>
            <a:off x="838788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2565555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auto">
          <a:xfrm>
            <a:off x="2997246" y="223061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Т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AutoShape 29"/>
          <p:cNvSpPr>
            <a:spLocks noChangeArrowheads="1"/>
          </p:cNvSpPr>
          <p:nvPr/>
        </p:nvSpPr>
        <p:spPr bwMode="auto">
          <a:xfrm>
            <a:off x="2997246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М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AutoShape 30"/>
          <p:cNvSpPr>
            <a:spLocks noChangeArrowheads="1"/>
          </p:cNvSpPr>
          <p:nvPr/>
        </p:nvSpPr>
        <p:spPr bwMode="auto">
          <a:xfrm>
            <a:off x="2997246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AutoShape 31"/>
          <p:cNvSpPr>
            <a:spLocks noChangeArrowheads="1"/>
          </p:cNvSpPr>
          <p:nvPr/>
        </p:nvSpPr>
        <p:spPr bwMode="auto">
          <a:xfrm>
            <a:off x="2349709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AutoShape 32"/>
          <p:cNvSpPr>
            <a:spLocks noChangeArrowheads="1"/>
          </p:cNvSpPr>
          <p:nvPr/>
        </p:nvSpPr>
        <p:spPr bwMode="auto">
          <a:xfrm>
            <a:off x="2997246" y="185149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AutoShape 33"/>
          <p:cNvSpPr>
            <a:spLocks noChangeArrowheads="1"/>
          </p:cNvSpPr>
          <p:nvPr/>
        </p:nvSpPr>
        <p:spPr bwMode="auto">
          <a:xfrm>
            <a:off x="407096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Б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2" name="AutoShape 34"/>
          <p:cNvSpPr>
            <a:spLocks noChangeArrowheads="1"/>
          </p:cNvSpPr>
          <p:nvPr/>
        </p:nvSpPr>
        <p:spPr bwMode="auto">
          <a:xfrm>
            <a:off x="407096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AutoShape 35"/>
          <p:cNvSpPr>
            <a:spLocks noChangeArrowheads="1"/>
          </p:cNvSpPr>
          <p:nvPr/>
        </p:nvSpPr>
        <p:spPr bwMode="auto">
          <a:xfrm>
            <a:off x="191250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AutoShape 38"/>
          <p:cNvSpPr>
            <a:spLocks noChangeArrowheads="1"/>
          </p:cNvSpPr>
          <p:nvPr/>
        </p:nvSpPr>
        <p:spPr bwMode="auto">
          <a:xfrm>
            <a:off x="622943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AutoShape 39"/>
          <p:cNvSpPr>
            <a:spLocks noChangeArrowheads="1"/>
          </p:cNvSpPr>
          <p:nvPr/>
        </p:nvSpPr>
        <p:spPr bwMode="auto">
          <a:xfrm>
            <a:off x="838788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К</a:t>
            </a:r>
          </a:p>
        </p:txBody>
      </p:sp>
      <p:sp>
        <p:nvSpPr>
          <p:cNvPr id="37" name="AutoShape 40"/>
          <p:cNvSpPr>
            <a:spLocks noChangeArrowheads="1"/>
          </p:cNvSpPr>
          <p:nvPr/>
        </p:nvSpPr>
        <p:spPr bwMode="auto">
          <a:xfrm>
            <a:off x="1054634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Р</a:t>
            </a:r>
          </a:p>
        </p:txBody>
      </p:sp>
      <p:sp>
        <p:nvSpPr>
          <p:cNvPr id="38" name="AutoShape 41"/>
          <p:cNvSpPr>
            <a:spLocks noChangeArrowheads="1"/>
          </p:cNvSpPr>
          <p:nvPr/>
        </p:nvSpPr>
        <p:spPr bwMode="auto">
          <a:xfrm>
            <a:off x="1270480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А</a:t>
            </a:r>
          </a:p>
        </p:txBody>
      </p:sp>
      <p:sp>
        <p:nvSpPr>
          <p:cNvPr id="39" name="AutoShape 42"/>
          <p:cNvSpPr>
            <a:spLocks noChangeArrowheads="1"/>
          </p:cNvSpPr>
          <p:nvPr/>
        </p:nvSpPr>
        <p:spPr bwMode="auto">
          <a:xfrm>
            <a:off x="1270480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Н</a:t>
            </a:r>
          </a:p>
        </p:txBody>
      </p:sp>
      <p:sp>
        <p:nvSpPr>
          <p:cNvPr id="41" name="AutoShape 44"/>
          <p:cNvSpPr>
            <a:spLocks noChangeArrowheads="1"/>
          </p:cNvSpPr>
          <p:nvPr/>
        </p:nvSpPr>
        <p:spPr bwMode="auto">
          <a:xfrm>
            <a:off x="1486325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Ы</a:t>
            </a:r>
          </a:p>
        </p:txBody>
      </p:sp>
      <p:sp>
        <p:nvSpPr>
          <p:cNvPr id="42" name="AutoShape 45"/>
          <p:cNvSpPr>
            <a:spLocks noChangeArrowheads="1"/>
          </p:cNvSpPr>
          <p:nvPr/>
        </p:nvSpPr>
        <p:spPr bwMode="auto">
          <a:xfrm>
            <a:off x="1486325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М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AutoShape 46"/>
          <p:cNvSpPr>
            <a:spLocks noChangeArrowheads="1"/>
          </p:cNvSpPr>
          <p:nvPr/>
        </p:nvSpPr>
        <p:spPr bwMode="auto">
          <a:xfrm>
            <a:off x="2133863" y="128282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4" name="AutoShape 47"/>
          <p:cNvSpPr>
            <a:spLocks noChangeArrowheads="1"/>
          </p:cNvSpPr>
          <p:nvPr/>
        </p:nvSpPr>
        <p:spPr bwMode="auto">
          <a:xfrm>
            <a:off x="2133863" y="109326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5" name="AutoShape 48"/>
          <p:cNvSpPr>
            <a:spLocks noChangeArrowheads="1"/>
          </p:cNvSpPr>
          <p:nvPr/>
        </p:nvSpPr>
        <p:spPr bwMode="auto">
          <a:xfrm>
            <a:off x="2133863" y="52458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К</a:t>
            </a:r>
          </a:p>
        </p:txBody>
      </p:sp>
      <p:sp>
        <p:nvSpPr>
          <p:cNvPr id="46" name="AutoShape 49"/>
          <p:cNvSpPr>
            <a:spLocks noChangeArrowheads="1"/>
          </p:cNvSpPr>
          <p:nvPr/>
        </p:nvSpPr>
        <p:spPr bwMode="auto">
          <a:xfrm>
            <a:off x="2133863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А</a:t>
            </a:r>
          </a:p>
        </p:txBody>
      </p:sp>
      <p:sp>
        <p:nvSpPr>
          <p:cNvPr id="47" name="AutoShape 50"/>
          <p:cNvSpPr>
            <a:spLocks noChangeArrowheads="1"/>
          </p:cNvSpPr>
          <p:nvPr/>
        </p:nvSpPr>
        <p:spPr bwMode="auto">
          <a:xfrm>
            <a:off x="1918017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1054634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Ж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9" name="AutoShape 52"/>
          <p:cNvSpPr>
            <a:spLocks noChangeArrowheads="1"/>
          </p:cNvSpPr>
          <p:nvPr/>
        </p:nvSpPr>
        <p:spPr bwMode="auto">
          <a:xfrm>
            <a:off x="838788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" name="AutoShape 54"/>
          <p:cNvSpPr>
            <a:spLocks noChangeArrowheads="1"/>
          </p:cNvSpPr>
          <p:nvPr/>
        </p:nvSpPr>
        <p:spPr bwMode="auto">
          <a:xfrm>
            <a:off x="838788" y="109326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1270480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3" name="AutoShape 56"/>
          <p:cNvSpPr>
            <a:spLocks noChangeArrowheads="1"/>
          </p:cNvSpPr>
          <p:nvPr/>
        </p:nvSpPr>
        <p:spPr bwMode="auto">
          <a:xfrm>
            <a:off x="1054634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4" name="AutoShape 57"/>
          <p:cNvSpPr>
            <a:spLocks noChangeArrowheads="1"/>
          </p:cNvSpPr>
          <p:nvPr/>
        </p:nvSpPr>
        <p:spPr bwMode="auto">
          <a:xfrm>
            <a:off x="622943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5" name="AutoShape 58"/>
          <p:cNvSpPr>
            <a:spLocks noChangeArrowheads="1"/>
          </p:cNvSpPr>
          <p:nvPr/>
        </p:nvSpPr>
        <p:spPr bwMode="auto">
          <a:xfrm>
            <a:off x="407096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Ь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6" name="AutoShape 59"/>
          <p:cNvSpPr>
            <a:spLocks noChangeArrowheads="1"/>
          </p:cNvSpPr>
          <p:nvPr/>
        </p:nvSpPr>
        <p:spPr bwMode="auto">
          <a:xfrm>
            <a:off x="407096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7" name="AutoShape 60"/>
          <p:cNvSpPr>
            <a:spLocks noChangeArrowheads="1"/>
          </p:cNvSpPr>
          <p:nvPr/>
        </p:nvSpPr>
        <p:spPr bwMode="auto">
          <a:xfrm>
            <a:off x="407096" y="185149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8" name="AutoShape 61"/>
          <p:cNvSpPr>
            <a:spLocks noChangeArrowheads="1"/>
          </p:cNvSpPr>
          <p:nvPr/>
        </p:nvSpPr>
        <p:spPr bwMode="auto">
          <a:xfrm>
            <a:off x="1702171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Ь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9" name="AutoShape 62"/>
          <p:cNvSpPr>
            <a:spLocks noChangeArrowheads="1"/>
          </p:cNvSpPr>
          <p:nvPr/>
        </p:nvSpPr>
        <p:spPr bwMode="auto">
          <a:xfrm>
            <a:off x="1486325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0" name="AutoShape 63"/>
          <p:cNvSpPr>
            <a:spLocks noChangeArrowheads="1"/>
          </p:cNvSpPr>
          <p:nvPr/>
        </p:nvSpPr>
        <p:spPr bwMode="auto">
          <a:xfrm>
            <a:off x="1270480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AutoShape 64"/>
          <p:cNvSpPr>
            <a:spLocks noChangeArrowheads="1"/>
          </p:cNvSpPr>
          <p:nvPr/>
        </p:nvSpPr>
        <p:spPr bwMode="auto">
          <a:xfrm>
            <a:off x="1270480" y="242017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2" name="AutoShape 65"/>
          <p:cNvSpPr>
            <a:spLocks noChangeArrowheads="1"/>
          </p:cNvSpPr>
          <p:nvPr/>
        </p:nvSpPr>
        <p:spPr bwMode="auto">
          <a:xfrm>
            <a:off x="1270480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3" name="AutoShape 66"/>
          <p:cNvSpPr>
            <a:spLocks noChangeArrowheads="1"/>
          </p:cNvSpPr>
          <p:nvPr/>
        </p:nvSpPr>
        <p:spPr bwMode="auto">
          <a:xfrm>
            <a:off x="1270480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Ж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4" name="AutoShape 68"/>
          <p:cNvSpPr>
            <a:spLocks noChangeArrowheads="1"/>
          </p:cNvSpPr>
          <p:nvPr/>
        </p:nvSpPr>
        <p:spPr bwMode="auto">
          <a:xfrm>
            <a:off x="1270480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5" name="AutoShape 69"/>
          <p:cNvSpPr>
            <a:spLocks noChangeArrowheads="1"/>
          </p:cNvSpPr>
          <p:nvPr/>
        </p:nvSpPr>
        <p:spPr bwMode="auto">
          <a:xfrm>
            <a:off x="838788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6" name="AutoShape 70"/>
          <p:cNvSpPr>
            <a:spLocks noChangeArrowheads="1"/>
          </p:cNvSpPr>
          <p:nvPr/>
        </p:nvSpPr>
        <p:spPr bwMode="auto">
          <a:xfrm>
            <a:off x="838788" y="128282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Ч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7" name="AutoShape 71"/>
          <p:cNvSpPr>
            <a:spLocks noChangeArrowheads="1"/>
          </p:cNvSpPr>
          <p:nvPr/>
        </p:nvSpPr>
        <p:spPr bwMode="auto">
          <a:xfrm>
            <a:off x="838788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Б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8" name="AutoShape 72"/>
          <p:cNvSpPr>
            <a:spLocks noChangeArrowheads="1"/>
          </p:cNvSpPr>
          <p:nvPr/>
        </p:nvSpPr>
        <p:spPr bwMode="auto">
          <a:xfrm>
            <a:off x="1054634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9" name="AutoShape 73"/>
          <p:cNvSpPr>
            <a:spLocks noChangeArrowheads="1"/>
          </p:cNvSpPr>
          <p:nvPr/>
        </p:nvSpPr>
        <p:spPr bwMode="auto">
          <a:xfrm>
            <a:off x="1702171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М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0" name="AutoShape 74"/>
          <p:cNvSpPr>
            <a:spLocks noChangeArrowheads="1"/>
          </p:cNvSpPr>
          <p:nvPr/>
        </p:nvSpPr>
        <p:spPr bwMode="auto">
          <a:xfrm>
            <a:off x="1702171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Х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1" name="AutoShape 75"/>
          <p:cNvSpPr>
            <a:spLocks noChangeArrowheads="1"/>
          </p:cNvSpPr>
          <p:nvPr/>
        </p:nvSpPr>
        <p:spPr bwMode="auto">
          <a:xfrm>
            <a:off x="1702171" y="185149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2" name="AutoShape 76"/>
          <p:cNvSpPr>
            <a:spLocks noChangeArrowheads="1"/>
          </p:cNvSpPr>
          <p:nvPr/>
        </p:nvSpPr>
        <p:spPr bwMode="auto">
          <a:xfrm>
            <a:off x="1918017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Я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3" name="AutoShape 77"/>
          <p:cNvSpPr>
            <a:spLocks noChangeArrowheads="1"/>
          </p:cNvSpPr>
          <p:nvPr/>
        </p:nvSpPr>
        <p:spPr bwMode="auto">
          <a:xfrm>
            <a:off x="1702171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4" name="AutoShape 78"/>
          <p:cNvSpPr>
            <a:spLocks noChangeArrowheads="1"/>
          </p:cNvSpPr>
          <p:nvPr/>
        </p:nvSpPr>
        <p:spPr bwMode="auto">
          <a:xfrm>
            <a:off x="1486325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5" name="Text Box 79"/>
          <p:cNvSpPr txBox="1">
            <a:spLocks noChangeArrowheads="1"/>
          </p:cNvSpPr>
          <p:nvPr/>
        </p:nvSpPr>
        <p:spPr bwMode="auto">
          <a:xfrm>
            <a:off x="789186" y="435347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10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6" name="Text Box 82"/>
          <p:cNvSpPr txBox="1">
            <a:spLocks noChangeArrowheads="1"/>
          </p:cNvSpPr>
          <p:nvPr/>
        </p:nvSpPr>
        <p:spPr bwMode="auto">
          <a:xfrm>
            <a:off x="2726842" y="42349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12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7" name="Text Box 83"/>
          <p:cNvSpPr txBox="1">
            <a:spLocks noChangeArrowheads="1"/>
          </p:cNvSpPr>
          <p:nvPr/>
        </p:nvSpPr>
        <p:spPr bwMode="auto">
          <a:xfrm>
            <a:off x="2946823" y="140850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16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8" name="Text Box 84"/>
          <p:cNvSpPr txBox="1">
            <a:spLocks noChangeArrowheads="1"/>
          </p:cNvSpPr>
          <p:nvPr/>
        </p:nvSpPr>
        <p:spPr bwMode="auto">
          <a:xfrm>
            <a:off x="1632068" y="1383938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15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9" name="Text Box 85"/>
          <p:cNvSpPr txBox="1">
            <a:spLocks noChangeArrowheads="1"/>
          </p:cNvSpPr>
          <p:nvPr/>
        </p:nvSpPr>
        <p:spPr bwMode="auto">
          <a:xfrm>
            <a:off x="1216994" y="1187261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14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0" name="Text Box 86"/>
          <p:cNvSpPr txBox="1">
            <a:spLocks noChangeArrowheads="1"/>
          </p:cNvSpPr>
          <p:nvPr/>
        </p:nvSpPr>
        <p:spPr bwMode="auto">
          <a:xfrm>
            <a:off x="129173" y="114926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13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1" name="Text Box 87"/>
          <p:cNvSpPr txBox="1">
            <a:spLocks noChangeArrowheads="1"/>
          </p:cNvSpPr>
          <p:nvPr/>
        </p:nvSpPr>
        <p:spPr bwMode="auto">
          <a:xfrm>
            <a:off x="2739988" y="2034187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8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2" name="Text Box 88"/>
          <p:cNvSpPr txBox="1">
            <a:spLocks noChangeArrowheads="1"/>
          </p:cNvSpPr>
          <p:nvPr/>
        </p:nvSpPr>
        <p:spPr bwMode="auto">
          <a:xfrm>
            <a:off x="335327" y="86274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3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3" name="Text Box 90"/>
          <p:cNvSpPr txBox="1">
            <a:spLocks noChangeArrowheads="1"/>
          </p:cNvSpPr>
          <p:nvPr/>
        </p:nvSpPr>
        <p:spPr bwMode="auto">
          <a:xfrm>
            <a:off x="-4391" y="1428065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5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4" name="Text Box 91"/>
          <p:cNvSpPr txBox="1">
            <a:spLocks noChangeArrowheads="1"/>
          </p:cNvSpPr>
          <p:nvPr/>
        </p:nvSpPr>
        <p:spPr bwMode="auto">
          <a:xfrm>
            <a:off x="609866" y="2568765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9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5" name="Text Box 92"/>
          <p:cNvSpPr txBox="1">
            <a:spLocks noChangeArrowheads="1"/>
          </p:cNvSpPr>
          <p:nvPr/>
        </p:nvSpPr>
        <p:spPr bwMode="auto">
          <a:xfrm>
            <a:off x="1913893" y="1620973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6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6" name="Text Box 93"/>
          <p:cNvSpPr txBox="1">
            <a:spLocks noChangeArrowheads="1"/>
          </p:cNvSpPr>
          <p:nvPr/>
        </p:nvSpPr>
        <p:spPr bwMode="auto">
          <a:xfrm>
            <a:off x="609866" y="619369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>
                <a:solidFill>
                  <a:srgbClr val="C00000"/>
                </a:solidFill>
                <a:latin typeface="Arial" charset="0"/>
              </a:rPr>
              <a:t>1</a:t>
            </a:r>
          </a:p>
        </p:txBody>
      </p:sp>
      <p:sp>
        <p:nvSpPr>
          <p:cNvPr id="87" name="Text Box 94"/>
          <p:cNvSpPr txBox="1">
            <a:spLocks noChangeArrowheads="1"/>
          </p:cNvSpPr>
          <p:nvPr/>
        </p:nvSpPr>
        <p:spPr bwMode="auto">
          <a:xfrm>
            <a:off x="1709998" y="896749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4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8" name="Text Box 95"/>
          <p:cNvSpPr txBox="1">
            <a:spLocks noChangeArrowheads="1"/>
          </p:cNvSpPr>
          <p:nvPr/>
        </p:nvSpPr>
        <p:spPr bwMode="auto">
          <a:xfrm>
            <a:off x="1013425" y="200009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7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9" name="Text Box 96"/>
          <p:cNvSpPr txBox="1">
            <a:spLocks noChangeArrowheads="1"/>
          </p:cNvSpPr>
          <p:nvPr/>
        </p:nvSpPr>
        <p:spPr bwMode="auto">
          <a:xfrm>
            <a:off x="2539991" y="63456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2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0" name="AutoShape 36"/>
          <p:cNvSpPr>
            <a:spLocks noChangeArrowheads="1"/>
          </p:cNvSpPr>
          <p:nvPr/>
        </p:nvSpPr>
        <p:spPr bwMode="auto">
          <a:xfrm>
            <a:off x="413391" y="127650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1" name="AutoShape 67"/>
          <p:cNvSpPr>
            <a:spLocks noChangeArrowheads="1"/>
          </p:cNvSpPr>
          <p:nvPr/>
        </p:nvSpPr>
        <p:spPr bwMode="auto">
          <a:xfrm>
            <a:off x="1270480" y="184517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У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3" name="А"/>
          <p:cNvSpPr/>
          <p:nvPr/>
        </p:nvSpPr>
        <p:spPr>
          <a:xfrm>
            <a:off x="34330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94" name="Б"/>
          <p:cNvSpPr/>
          <p:nvPr/>
        </p:nvSpPr>
        <p:spPr>
          <a:xfrm>
            <a:off x="60133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95" name="п"/>
          <p:cNvSpPr/>
          <p:nvPr/>
        </p:nvSpPr>
        <p:spPr>
          <a:xfrm>
            <a:off x="4471794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</a:p>
        </p:txBody>
      </p:sp>
      <p:sp>
        <p:nvSpPr>
          <p:cNvPr id="97" name="В"/>
          <p:cNvSpPr/>
          <p:nvPr/>
        </p:nvSpPr>
        <p:spPr>
          <a:xfrm>
            <a:off x="85936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98" name="Г"/>
          <p:cNvSpPr/>
          <p:nvPr/>
        </p:nvSpPr>
        <p:spPr>
          <a:xfrm>
            <a:off x="111739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99" name="Д"/>
          <p:cNvSpPr/>
          <p:nvPr/>
        </p:nvSpPr>
        <p:spPr>
          <a:xfrm>
            <a:off x="1375430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</a:p>
        </p:txBody>
      </p:sp>
      <p:sp>
        <p:nvSpPr>
          <p:cNvPr id="100" name="Е"/>
          <p:cNvSpPr/>
          <p:nvPr/>
        </p:nvSpPr>
        <p:spPr>
          <a:xfrm>
            <a:off x="162572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01" name="Ё"/>
          <p:cNvSpPr/>
          <p:nvPr/>
        </p:nvSpPr>
        <p:spPr>
          <a:xfrm>
            <a:off x="188375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Ё</a:t>
            </a:r>
          </a:p>
        </p:txBody>
      </p:sp>
      <p:sp>
        <p:nvSpPr>
          <p:cNvPr id="102" name="Ж"/>
          <p:cNvSpPr/>
          <p:nvPr/>
        </p:nvSpPr>
        <p:spPr>
          <a:xfrm>
            <a:off x="214178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</a:t>
            </a:r>
          </a:p>
        </p:txBody>
      </p:sp>
      <p:sp>
        <p:nvSpPr>
          <p:cNvPr id="103" name="н"/>
          <p:cNvSpPr/>
          <p:nvPr/>
        </p:nvSpPr>
        <p:spPr>
          <a:xfrm>
            <a:off x="395573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106" name="к"/>
          <p:cNvSpPr/>
          <p:nvPr/>
        </p:nvSpPr>
        <p:spPr>
          <a:xfrm>
            <a:off x="318164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07" name="Й"/>
          <p:cNvSpPr/>
          <p:nvPr/>
        </p:nvSpPr>
        <p:spPr>
          <a:xfrm>
            <a:off x="292361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Й</a:t>
            </a:r>
          </a:p>
        </p:txBody>
      </p:sp>
      <p:sp>
        <p:nvSpPr>
          <p:cNvPr id="108" name="И"/>
          <p:cNvSpPr/>
          <p:nvPr/>
        </p:nvSpPr>
        <p:spPr>
          <a:xfrm>
            <a:off x="266558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09" name="З"/>
          <p:cNvSpPr/>
          <p:nvPr/>
        </p:nvSpPr>
        <p:spPr>
          <a:xfrm>
            <a:off x="239739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</a:p>
        </p:txBody>
      </p:sp>
      <p:sp>
        <p:nvSpPr>
          <p:cNvPr id="110" name="р"/>
          <p:cNvSpPr/>
          <p:nvPr/>
        </p:nvSpPr>
        <p:spPr>
          <a:xfrm>
            <a:off x="482393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11" name="с"/>
          <p:cNvSpPr/>
          <p:nvPr/>
        </p:nvSpPr>
        <p:spPr>
          <a:xfrm>
            <a:off x="740423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12" name="я"/>
          <p:cNvSpPr/>
          <p:nvPr/>
        </p:nvSpPr>
        <p:spPr>
          <a:xfrm>
            <a:off x="435284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</a:t>
            </a:r>
          </a:p>
        </p:txBody>
      </p:sp>
      <p:sp>
        <p:nvSpPr>
          <p:cNvPr id="114" name="у"/>
          <p:cNvSpPr/>
          <p:nvPr/>
        </p:nvSpPr>
        <p:spPr>
          <a:xfrm>
            <a:off x="125648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</a:t>
            </a:r>
          </a:p>
        </p:txBody>
      </p:sp>
      <p:sp>
        <p:nvSpPr>
          <p:cNvPr id="115" name="ф"/>
          <p:cNvSpPr/>
          <p:nvPr/>
        </p:nvSpPr>
        <p:spPr>
          <a:xfrm>
            <a:off x="151451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</a:p>
        </p:txBody>
      </p:sp>
      <p:sp>
        <p:nvSpPr>
          <p:cNvPr id="116" name="х"/>
          <p:cNvSpPr/>
          <p:nvPr/>
        </p:nvSpPr>
        <p:spPr>
          <a:xfrm>
            <a:off x="176481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17" name="ц"/>
          <p:cNvSpPr/>
          <p:nvPr/>
        </p:nvSpPr>
        <p:spPr>
          <a:xfrm>
            <a:off x="202284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</a:t>
            </a:r>
          </a:p>
        </p:txBody>
      </p:sp>
      <p:sp>
        <p:nvSpPr>
          <p:cNvPr id="118" name="ч"/>
          <p:cNvSpPr/>
          <p:nvPr/>
        </p:nvSpPr>
        <p:spPr>
          <a:xfrm>
            <a:off x="228087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19" name="ю"/>
          <p:cNvSpPr/>
          <p:nvPr/>
        </p:nvSpPr>
        <p:spPr>
          <a:xfrm>
            <a:off x="409481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Ю</a:t>
            </a:r>
          </a:p>
        </p:txBody>
      </p:sp>
      <p:sp>
        <p:nvSpPr>
          <p:cNvPr id="120" name="э"/>
          <p:cNvSpPr/>
          <p:nvPr/>
        </p:nvSpPr>
        <p:spPr>
          <a:xfrm>
            <a:off x="383678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</a:t>
            </a:r>
          </a:p>
        </p:txBody>
      </p:sp>
      <p:sp>
        <p:nvSpPr>
          <p:cNvPr id="121" name="ъ"/>
          <p:cNvSpPr/>
          <p:nvPr/>
        </p:nvSpPr>
        <p:spPr>
          <a:xfrm>
            <a:off x="357875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Ъ</a:t>
            </a:r>
          </a:p>
        </p:txBody>
      </p:sp>
      <p:sp>
        <p:nvSpPr>
          <p:cNvPr id="122" name="ы"/>
          <p:cNvSpPr/>
          <p:nvPr/>
        </p:nvSpPr>
        <p:spPr>
          <a:xfrm>
            <a:off x="332072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</a:p>
        </p:txBody>
      </p:sp>
      <p:sp>
        <p:nvSpPr>
          <p:cNvPr id="123" name="ь"/>
          <p:cNvSpPr/>
          <p:nvPr/>
        </p:nvSpPr>
        <p:spPr>
          <a:xfrm>
            <a:off x="3062696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Ь</a:t>
            </a:r>
          </a:p>
        </p:txBody>
      </p:sp>
      <p:sp>
        <p:nvSpPr>
          <p:cNvPr id="124" name="щ"/>
          <p:cNvSpPr/>
          <p:nvPr/>
        </p:nvSpPr>
        <p:spPr>
          <a:xfrm>
            <a:off x="2804666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Щ</a:t>
            </a:r>
          </a:p>
        </p:txBody>
      </p:sp>
      <p:sp>
        <p:nvSpPr>
          <p:cNvPr id="125" name="ш"/>
          <p:cNvSpPr/>
          <p:nvPr/>
        </p:nvSpPr>
        <p:spPr>
          <a:xfrm>
            <a:off x="253647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129173" y="165470"/>
            <a:ext cx="524732" cy="4212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16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Штриховая стрелка вправо 126"/>
          <p:cNvSpPr/>
          <p:nvPr/>
        </p:nvSpPr>
        <p:spPr>
          <a:xfrm>
            <a:off x="4860577" y="3200316"/>
            <a:ext cx="457167" cy="306820"/>
          </a:xfrm>
          <a:prstGeom prst="stripedRightArrow">
            <a:avLst/>
          </a:prstGeom>
          <a:solidFill>
            <a:srgbClr val="C00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т"/>
          <p:cNvSpPr/>
          <p:nvPr/>
        </p:nvSpPr>
        <p:spPr>
          <a:xfrm>
            <a:off x="99845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96" name="о"/>
          <p:cNvSpPr/>
          <p:nvPr/>
        </p:nvSpPr>
        <p:spPr>
          <a:xfrm>
            <a:off x="4213764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105" name="л"/>
          <p:cNvSpPr/>
          <p:nvPr/>
        </p:nvSpPr>
        <p:spPr>
          <a:xfrm>
            <a:off x="343967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04" name="М"/>
          <p:cNvSpPr/>
          <p:nvPr/>
        </p:nvSpPr>
        <p:spPr>
          <a:xfrm>
            <a:off x="369770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</a:p>
        </p:txBody>
      </p:sp>
    </p:spTree>
    <p:extLst>
      <p:ext uri="{BB962C8B-B14F-4D97-AF65-F5344CB8AC3E}">
        <p14:creationId xmlns:p14="http://schemas.microsoft.com/office/powerpoint/2010/main" xmlns="" val="146932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13" grpId="0" animBg="1"/>
      <p:bldP spid="96" grpId="0" animBg="1"/>
      <p:bldP spid="105" grpId="0" animBg="1"/>
      <p:bldP spid="10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CyrillicOld" pitchFamily="2" charset="0"/>
                <a:ea typeface="Calibri" pitchFamily="34" charset="0"/>
                <a:cs typeface="Times New Roman" pitchFamily="18" charset="0"/>
              </a:rPr>
              <a:t>Использованные источники:</a:t>
            </a:r>
            <a:endParaRPr lang="ru-RU" dirty="0">
              <a:solidFill>
                <a:srgbClr val="C00000"/>
              </a:solidFill>
              <a:latin typeface="CyrillicOld" pitchFamily="2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9749" y="1163042"/>
            <a:ext cx="5143536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Заболоцкий Н.А. Перевод. Слово о полку Игореве.</a:t>
            </a:r>
            <a:r>
              <a:rPr kumimoji="0" lang="ru-RU" sz="105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Литература 9 класс – учебник для общеобразовательных учреждений . Часть 1. Под редакцией В.Я.Коровиной – М.: Просвещение, 2011.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http://it-n.ru/communities.aspx?cat_no=236875&amp;d_no=382134&amp;ext=Attachment.aspx?Id=195913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05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Миропольская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И.А. </a:t>
            </a:r>
            <a:r>
              <a:rPr lang="ru-RU" sz="105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МК «Создание КОР (</a:t>
            </a:r>
            <a:r>
              <a:rPr lang="ru-RU" sz="1050" b="1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креативных</a:t>
            </a:r>
            <a:r>
              <a:rPr lang="ru-RU" sz="105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образовательных ресурсов)» </a:t>
            </a:r>
            <a:r>
              <a:rPr lang="ru-RU" sz="105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05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Сеть творческих учителей.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http://slavs.org.ua/olshanskiy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 Борис Ольшанский «Тени забытых предков»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67" y="0"/>
            <a:ext cx="5436642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0057" y="427836"/>
            <a:ext cx="516519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Для вывода текста на слайд нажмите на квадратик с цифрой.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Прочтите, наберите с клавиатуры соответствующие буквы ответа.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После выполнения задания перейдите на следующий слайд по стрелке</a:t>
            </a:r>
          </a:p>
          <a:p>
            <a:pPr algn="ctr"/>
            <a:endParaRPr lang="ru-RU" sz="1600" b="1" u="sng" dirty="0">
              <a:solidFill>
                <a:schemeClr val="accent2">
                  <a:lumMod val="50000"/>
                </a:schemeClr>
              </a:solidFill>
              <a:latin typeface="Segoe Print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57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Группа 140"/>
          <p:cNvGrpSpPr/>
          <p:nvPr/>
        </p:nvGrpSpPr>
        <p:grpSpPr>
          <a:xfrm>
            <a:off x="3752707" y="108191"/>
            <a:ext cx="1555639" cy="1891899"/>
            <a:chOff x="3603681" y="290173"/>
            <a:chExt cx="1570610" cy="2072975"/>
          </a:xfrm>
          <a:effectLst/>
        </p:grpSpPr>
        <p:pic>
          <p:nvPicPr>
            <p:cNvPr id="139" name="Рисунок 1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03681" y="290173"/>
              <a:ext cx="1570610" cy="20729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40" name="TextBox 139"/>
            <p:cNvSpPr txBox="1"/>
            <p:nvPr/>
          </p:nvSpPr>
          <p:spPr>
            <a:xfrm>
              <a:off x="3663650" y="500370"/>
              <a:ext cx="1456263" cy="131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Заговор, мятеж князей</a:t>
              </a:r>
              <a:endParaRPr lang="ru-RU" sz="2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3" name="Text Box 81"/>
          <p:cNvSpPr txBox="1">
            <a:spLocks noChangeArrowheads="1"/>
          </p:cNvSpPr>
          <p:nvPr/>
        </p:nvSpPr>
        <p:spPr bwMode="auto">
          <a:xfrm>
            <a:off x="2075794" y="267521"/>
            <a:ext cx="305083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11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781401" y="185149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781401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781401" y="1472381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2781401" y="1282822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781401" y="109326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1918017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2133863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2349709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2565555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2781401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2997246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3213092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2781401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2997246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3213092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3428938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2133863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2" name="AutoShape 24"/>
          <p:cNvSpPr>
            <a:spLocks noChangeArrowheads="1"/>
          </p:cNvSpPr>
          <p:nvPr/>
        </p:nvSpPr>
        <p:spPr bwMode="auto">
          <a:xfrm>
            <a:off x="1702171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AutoShape 25"/>
          <p:cNvSpPr>
            <a:spLocks noChangeArrowheads="1"/>
          </p:cNvSpPr>
          <p:nvPr/>
        </p:nvSpPr>
        <p:spPr bwMode="auto">
          <a:xfrm>
            <a:off x="838788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2565555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auto">
          <a:xfrm>
            <a:off x="2997246" y="223061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6" name="AutoShape 28"/>
          <p:cNvSpPr>
            <a:spLocks noChangeArrowheads="1"/>
          </p:cNvSpPr>
          <p:nvPr/>
        </p:nvSpPr>
        <p:spPr bwMode="auto">
          <a:xfrm>
            <a:off x="3860629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7" name="AutoShape 29"/>
          <p:cNvSpPr>
            <a:spLocks noChangeArrowheads="1"/>
          </p:cNvSpPr>
          <p:nvPr/>
        </p:nvSpPr>
        <p:spPr bwMode="auto">
          <a:xfrm>
            <a:off x="2997246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8" name="AutoShape 30"/>
          <p:cNvSpPr>
            <a:spLocks noChangeArrowheads="1"/>
          </p:cNvSpPr>
          <p:nvPr/>
        </p:nvSpPr>
        <p:spPr bwMode="auto">
          <a:xfrm>
            <a:off x="2997246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9" name="AutoShape 31"/>
          <p:cNvSpPr>
            <a:spLocks noChangeArrowheads="1"/>
          </p:cNvSpPr>
          <p:nvPr/>
        </p:nvSpPr>
        <p:spPr bwMode="auto">
          <a:xfrm>
            <a:off x="2349709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0" name="AutoShape 32"/>
          <p:cNvSpPr>
            <a:spLocks noChangeArrowheads="1"/>
          </p:cNvSpPr>
          <p:nvPr/>
        </p:nvSpPr>
        <p:spPr bwMode="auto">
          <a:xfrm>
            <a:off x="2997246" y="185149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1" name="AutoShape 33"/>
          <p:cNvSpPr>
            <a:spLocks noChangeArrowheads="1"/>
          </p:cNvSpPr>
          <p:nvPr/>
        </p:nvSpPr>
        <p:spPr bwMode="auto">
          <a:xfrm>
            <a:off x="407096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2" name="AutoShape 34"/>
          <p:cNvSpPr>
            <a:spLocks noChangeArrowheads="1"/>
          </p:cNvSpPr>
          <p:nvPr/>
        </p:nvSpPr>
        <p:spPr bwMode="auto">
          <a:xfrm>
            <a:off x="407096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3" name="AutoShape 35"/>
          <p:cNvSpPr>
            <a:spLocks noChangeArrowheads="1"/>
          </p:cNvSpPr>
          <p:nvPr/>
        </p:nvSpPr>
        <p:spPr bwMode="auto">
          <a:xfrm>
            <a:off x="191250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4" name="AutoShape 37"/>
          <p:cNvSpPr>
            <a:spLocks noChangeArrowheads="1"/>
          </p:cNvSpPr>
          <p:nvPr/>
        </p:nvSpPr>
        <p:spPr bwMode="auto">
          <a:xfrm>
            <a:off x="3213092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5" name="AutoShape 38"/>
          <p:cNvSpPr>
            <a:spLocks noChangeArrowheads="1"/>
          </p:cNvSpPr>
          <p:nvPr/>
        </p:nvSpPr>
        <p:spPr bwMode="auto">
          <a:xfrm>
            <a:off x="622943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 dirty="0"/>
          </a:p>
        </p:txBody>
      </p:sp>
      <p:sp>
        <p:nvSpPr>
          <p:cNvPr id="36" name="AutoShape 39"/>
          <p:cNvSpPr>
            <a:spLocks noChangeArrowheads="1"/>
          </p:cNvSpPr>
          <p:nvPr/>
        </p:nvSpPr>
        <p:spPr bwMode="auto">
          <a:xfrm>
            <a:off x="838788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AutoShape 40"/>
          <p:cNvSpPr>
            <a:spLocks noChangeArrowheads="1"/>
          </p:cNvSpPr>
          <p:nvPr/>
        </p:nvSpPr>
        <p:spPr bwMode="auto">
          <a:xfrm>
            <a:off x="1054634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AutoShape 41"/>
          <p:cNvSpPr>
            <a:spLocks noChangeArrowheads="1"/>
          </p:cNvSpPr>
          <p:nvPr/>
        </p:nvSpPr>
        <p:spPr bwMode="auto">
          <a:xfrm>
            <a:off x="1270480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AutoShape 42"/>
          <p:cNvSpPr>
            <a:spLocks noChangeArrowheads="1"/>
          </p:cNvSpPr>
          <p:nvPr/>
        </p:nvSpPr>
        <p:spPr bwMode="auto">
          <a:xfrm>
            <a:off x="1270480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0" name="AutoShape 43"/>
          <p:cNvSpPr>
            <a:spLocks noChangeArrowheads="1"/>
          </p:cNvSpPr>
          <p:nvPr/>
        </p:nvSpPr>
        <p:spPr bwMode="auto">
          <a:xfrm>
            <a:off x="3644784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1" name="AutoShape 44"/>
          <p:cNvSpPr>
            <a:spLocks noChangeArrowheads="1"/>
          </p:cNvSpPr>
          <p:nvPr/>
        </p:nvSpPr>
        <p:spPr bwMode="auto">
          <a:xfrm>
            <a:off x="1486325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2" name="AutoShape 45"/>
          <p:cNvSpPr>
            <a:spLocks noChangeArrowheads="1"/>
          </p:cNvSpPr>
          <p:nvPr/>
        </p:nvSpPr>
        <p:spPr bwMode="auto">
          <a:xfrm>
            <a:off x="1486325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М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AutoShape 46"/>
          <p:cNvSpPr>
            <a:spLocks noChangeArrowheads="1"/>
          </p:cNvSpPr>
          <p:nvPr/>
        </p:nvSpPr>
        <p:spPr bwMode="auto">
          <a:xfrm>
            <a:off x="2133863" y="128282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4" name="AutoShape 47"/>
          <p:cNvSpPr>
            <a:spLocks noChangeArrowheads="1"/>
          </p:cNvSpPr>
          <p:nvPr/>
        </p:nvSpPr>
        <p:spPr bwMode="auto">
          <a:xfrm>
            <a:off x="2133863" y="109326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5" name="AutoShape 48"/>
          <p:cNvSpPr>
            <a:spLocks noChangeArrowheads="1"/>
          </p:cNvSpPr>
          <p:nvPr/>
        </p:nvSpPr>
        <p:spPr bwMode="auto">
          <a:xfrm>
            <a:off x="2133863" y="52458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6" name="AutoShape 49"/>
          <p:cNvSpPr>
            <a:spLocks noChangeArrowheads="1"/>
          </p:cNvSpPr>
          <p:nvPr/>
        </p:nvSpPr>
        <p:spPr bwMode="auto">
          <a:xfrm>
            <a:off x="2133863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AutoShape 50"/>
          <p:cNvSpPr>
            <a:spLocks noChangeArrowheads="1"/>
          </p:cNvSpPr>
          <p:nvPr/>
        </p:nvSpPr>
        <p:spPr bwMode="auto">
          <a:xfrm>
            <a:off x="1918017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1054634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9" name="AutoShape 52"/>
          <p:cNvSpPr>
            <a:spLocks noChangeArrowheads="1"/>
          </p:cNvSpPr>
          <p:nvPr/>
        </p:nvSpPr>
        <p:spPr bwMode="auto">
          <a:xfrm>
            <a:off x="838788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 dirty="0"/>
          </a:p>
        </p:txBody>
      </p:sp>
      <p:sp>
        <p:nvSpPr>
          <p:cNvPr id="50" name="AutoShape 53"/>
          <p:cNvSpPr>
            <a:spLocks noChangeArrowheads="1"/>
          </p:cNvSpPr>
          <p:nvPr/>
        </p:nvSpPr>
        <p:spPr bwMode="auto">
          <a:xfrm>
            <a:off x="3428938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1" name="AutoShape 54"/>
          <p:cNvSpPr>
            <a:spLocks noChangeArrowheads="1"/>
          </p:cNvSpPr>
          <p:nvPr/>
        </p:nvSpPr>
        <p:spPr bwMode="auto">
          <a:xfrm>
            <a:off x="838788" y="109326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1270480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3" name="AutoShape 56"/>
          <p:cNvSpPr>
            <a:spLocks noChangeArrowheads="1"/>
          </p:cNvSpPr>
          <p:nvPr/>
        </p:nvSpPr>
        <p:spPr bwMode="auto">
          <a:xfrm>
            <a:off x="1054634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4" name="AutoShape 57"/>
          <p:cNvSpPr>
            <a:spLocks noChangeArrowheads="1"/>
          </p:cNvSpPr>
          <p:nvPr/>
        </p:nvSpPr>
        <p:spPr bwMode="auto">
          <a:xfrm>
            <a:off x="622943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5" name="AutoShape 58"/>
          <p:cNvSpPr>
            <a:spLocks noChangeArrowheads="1"/>
          </p:cNvSpPr>
          <p:nvPr/>
        </p:nvSpPr>
        <p:spPr bwMode="auto">
          <a:xfrm>
            <a:off x="407096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6" name="AutoShape 59"/>
          <p:cNvSpPr>
            <a:spLocks noChangeArrowheads="1"/>
          </p:cNvSpPr>
          <p:nvPr/>
        </p:nvSpPr>
        <p:spPr bwMode="auto">
          <a:xfrm>
            <a:off x="407096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7" name="AutoShape 60"/>
          <p:cNvSpPr>
            <a:spLocks noChangeArrowheads="1"/>
          </p:cNvSpPr>
          <p:nvPr/>
        </p:nvSpPr>
        <p:spPr bwMode="auto">
          <a:xfrm>
            <a:off x="407096" y="185149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8" name="AutoShape 61"/>
          <p:cNvSpPr>
            <a:spLocks noChangeArrowheads="1"/>
          </p:cNvSpPr>
          <p:nvPr/>
        </p:nvSpPr>
        <p:spPr bwMode="auto">
          <a:xfrm>
            <a:off x="1702171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9" name="AutoShape 62"/>
          <p:cNvSpPr>
            <a:spLocks noChangeArrowheads="1"/>
          </p:cNvSpPr>
          <p:nvPr/>
        </p:nvSpPr>
        <p:spPr bwMode="auto">
          <a:xfrm>
            <a:off x="1486325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0" name="AutoShape 63"/>
          <p:cNvSpPr>
            <a:spLocks noChangeArrowheads="1"/>
          </p:cNvSpPr>
          <p:nvPr/>
        </p:nvSpPr>
        <p:spPr bwMode="auto">
          <a:xfrm>
            <a:off x="1270480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1" name="AutoShape 64"/>
          <p:cNvSpPr>
            <a:spLocks noChangeArrowheads="1"/>
          </p:cNvSpPr>
          <p:nvPr/>
        </p:nvSpPr>
        <p:spPr bwMode="auto">
          <a:xfrm>
            <a:off x="1270480" y="242017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2" name="AutoShape 65"/>
          <p:cNvSpPr>
            <a:spLocks noChangeArrowheads="1"/>
          </p:cNvSpPr>
          <p:nvPr/>
        </p:nvSpPr>
        <p:spPr bwMode="auto">
          <a:xfrm>
            <a:off x="1270480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3" name="AutoShape 66"/>
          <p:cNvSpPr>
            <a:spLocks noChangeArrowheads="1"/>
          </p:cNvSpPr>
          <p:nvPr/>
        </p:nvSpPr>
        <p:spPr bwMode="auto">
          <a:xfrm>
            <a:off x="1270480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4" name="AutoShape 68"/>
          <p:cNvSpPr>
            <a:spLocks noChangeArrowheads="1"/>
          </p:cNvSpPr>
          <p:nvPr/>
        </p:nvSpPr>
        <p:spPr bwMode="auto">
          <a:xfrm>
            <a:off x="1270480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5" name="AutoShape 69"/>
          <p:cNvSpPr>
            <a:spLocks noChangeArrowheads="1"/>
          </p:cNvSpPr>
          <p:nvPr/>
        </p:nvSpPr>
        <p:spPr bwMode="auto">
          <a:xfrm>
            <a:off x="838788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6" name="AutoShape 70"/>
          <p:cNvSpPr>
            <a:spLocks noChangeArrowheads="1"/>
          </p:cNvSpPr>
          <p:nvPr/>
        </p:nvSpPr>
        <p:spPr bwMode="auto">
          <a:xfrm>
            <a:off x="838788" y="128282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7" name="AutoShape 71"/>
          <p:cNvSpPr>
            <a:spLocks noChangeArrowheads="1"/>
          </p:cNvSpPr>
          <p:nvPr/>
        </p:nvSpPr>
        <p:spPr bwMode="auto">
          <a:xfrm>
            <a:off x="838788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8" name="AutoShape 72"/>
          <p:cNvSpPr>
            <a:spLocks noChangeArrowheads="1"/>
          </p:cNvSpPr>
          <p:nvPr/>
        </p:nvSpPr>
        <p:spPr bwMode="auto">
          <a:xfrm>
            <a:off x="1054634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9" name="AutoShape 73"/>
          <p:cNvSpPr>
            <a:spLocks noChangeArrowheads="1"/>
          </p:cNvSpPr>
          <p:nvPr/>
        </p:nvSpPr>
        <p:spPr bwMode="auto">
          <a:xfrm>
            <a:off x="1702171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0" name="AutoShape 74"/>
          <p:cNvSpPr>
            <a:spLocks noChangeArrowheads="1"/>
          </p:cNvSpPr>
          <p:nvPr/>
        </p:nvSpPr>
        <p:spPr bwMode="auto">
          <a:xfrm>
            <a:off x="1702171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1" name="AutoShape 75"/>
          <p:cNvSpPr>
            <a:spLocks noChangeArrowheads="1"/>
          </p:cNvSpPr>
          <p:nvPr/>
        </p:nvSpPr>
        <p:spPr bwMode="auto">
          <a:xfrm>
            <a:off x="1702171" y="185149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2" name="AutoShape 76"/>
          <p:cNvSpPr>
            <a:spLocks noChangeArrowheads="1"/>
          </p:cNvSpPr>
          <p:nvPr/>
        </p:nvSpPr>
        <p:spPr bwMode="auto">
          <a:xfrm>
            <a:off x="1918017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3" name="AutoShape 77"/>
          <p:cNvSpPr>
            <a:spLocks noChangeArrowheads="1"/>
          </p:cNvSpPr>
          <p:nvPr/>
        </p:nvSpPr>
        <p:spPr bwMode="auto">
          <a:xfrm>
            <a:off x="1702171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4" name="AutoShape 78"/>
          <p:cNvSpPr>
            <a:spLocks noChangeArrowheads="1"/>
          </p:cNvSpPr>
          <p:nvPr/>
        </p:nvSpPr>
        <p:spPr bwMode="auto">
          <a:xfrm>
            <a:off x="1486325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5" name="Text Box 79"/>
          <p:cNvSpPr txBox="1">
            <a:spLocks noChangeArrowheads="1"/>
          </p:cNvSpPr>
          <p:nvPr/>
        </p:nvSpPr>
        <p:spPr bwMode="auto">
          <a:xfrm>
            <a:off x="789186" y="435347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10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6" name="Text Box 82"/>
          <p:cNvSpPr txBox="1">
            <a:spLocks noChangeArrowheads="1"/>
          </p:cNvSpPr>
          <p:nvPr/>
        </p:nvSpPr>
        <p:spPr bwMode="auto">
          <a:xfrm>
            <a:off x="2726842" y="42349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12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7" name="Text Box 83"/>
          <p:cNvSpPr txBox="1">
            <a:spLocks noChangeArrowheads="1"/>
          </p:cNvSpPr>
          <p:nvPr/>
        </p:nvSpPr>
        <p:spPr bwMode="auto">
          <a:xfrm>
            <a:off x="2946823" y="140850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16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8" name="Text Box 84"/>
          <p:cNvSpPr txBox="1">
            <a:spLocks noChangeArrowheads="1"/>
          </p:cNvSpPr>
          <p:nvPr/>
        </p:nvSpPr>
        <p:spPr bwMode="auto">
          <a:xfrm>
            <a:off x="1632068" y="1383938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15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9" name="Text Box 85"/>
          <p:cNvSpPr txBox="1">
            <a:spLocks noChangeArrowheads="1"/>
          </p:cNvSpPr>
          <p:nvPr/>
        </p:nvSpPr>
        <p:spPr bwMode="auto">
          <a:xfrm>
            <a:off x="1216994" y="1187261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14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0" name="Text Box 86"/>
          <p:cNvSpPr txBox="1">
            <a:spLocks noChangeArrowheads="1"/>
          </p:cNvSpPr>
          <p:nvPr/>
        </p:nvSpPr>
        <p:spPr bwMode="auto">
          <a:xfrm>
            <a:off x="129173" y="114926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13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1" name="Text Box 87"/>
          <p:cNvSpPr txBox="1">
            <a:spLocks noChangeArrowheads="1"/>
          </p:cNvSpPr>
          <p:nvPr/>
        </p:nvSpPr>
        <p:spPr bwMode="auto">
          <a:xfrm>
            <a:off x="2739988" y="2034187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8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2" name="Text Box 88"/>
          <p:cNvSpPr txBox="1">
            <a:spLocks noChangeArrowheads="1"/>
          </p:cNvSpPr>
          <p:nvPr/>
        </p:nvSpPr>
        <p:spPr bwMode="auto">
          <a:xfrm>
            <a:off x="335327" y="86274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3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3" name="Text Box 90"/>
          <p:cNvSpPr txBox="1">
            <a:spLocks noChangeArrowheads="1"/>
          </p:cNvSpPr>
          <p:nvPr/>
        </p:nvSpPr>
        <p:spPr bwMode="auto">
          <a:xfrm>
            <a:off x="-4391" y="1428065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5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4" name="Text Box 91"/>
          <p:cNvSpPr txBox="1">
            <a:spLocks noChangeArrowheads="1"/>
          </p:cNvSpPr>
          <p:nvPr/>
        </p:nvSpPr>
        <p:spPr bwMode="auto">
          <a:xfrm>
            <a:off x="609866" y="2568765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9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5" name="Text Box 92"/>
          <p:cNvSpPr txBox="1">
            <a:spLocks noChangeArrowheads="1"/>
          </p:cNvSpPr>
          <p:nvPr/>
        </p:nvSpPr>
        <p:spPr bwMode="auto">
          <a:xfrm>
            <a:off x="1913893" y="1620973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6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6" name="Text Box 93"/>
          <p:cNvSpPr txBox="1">
            <a:spLocks noChangeArrowheads="1"/>
          </p:cNvSpPr>
          <p:nvPr/>
        </p:nvSpPr>
        <p:spPr bwMode="auto">
          <a:xfrm>
            <a:off x="609866" y="619369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>
                <a:solidFill>
                  <a:srgbClr val="C00000"/>
                </a:solidFill>
                <a:latin typeface="Arial" charset="0"/>
              </a:rPr>
              <a:t>1</a:t>
            </a:r>
          </a:p>
        </p:txBody>
      </p:sp>
      <p:sp>
        <p:nvSpPr>
          <p:cNvPr id="87" name="Text Box 94"/>
          <p:cNvSpPr txBox="1">
            <a:spLocks noChangeArrowheads="1"/>
          </p:cNvSpPr>
          <p:nvPr/>
        </p:nvSpPr>
        <p:spPr bwMode="auto">
          <a:xfrm>
            <a:off x="1709998" y="879248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4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8" name="Text Box 95"/>
          <p:cNvSpPr txBox="1">
            <a:spLocks noChangeArrowheads="1"/>
          </p:cNvSpPr>
          <p:nvPr/>
        </p:nvSpPr>
        <p:spPr bwMode="auto">
          <a:xfrm>
            <a:off x="1013425" y="200009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7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9" name="Text Box 96"/>
          <p:cNvSpPr txBox="1">
            <a:spLocks noChangeArrowheads="1"/>
          </p:cNvSpPr>
          <p:nvPr/>
        </p:nvSpPr>
        <p:spPr bwMode="auto">
          <a:xfrm>
            <a:off x="2539991" y="63456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2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0" name="AutoShape 36"/>
          <p:cNvSpPr>
            <a:spLocks noChangeArrowheads="1"/>
          </p:cNvSpPr>
          <p:nvPr/>
        </p:nvSpPr>
        <p:spPr bwMode="auto">
          <a:xfrm>
            <a:off x="413391" y="127650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91" name="AutoShape 67"/>
          <p:cNvSpPr>
            <a:spLocks noChangeArrowheads="1"/>
          </p:cNvSpPr>
          <p:nvPr/>
        </p:nvSpPr>
        <p:spPr bwMode="auto">
          <a:xfrm>
            <a:off x="1270480" y="184517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93" name="А"/>
          <p:cNvSpPr/>
          <p:nvPr/>
        </p:nvSpPr>
        <p:spPr>
          <a:xfrm>
            <a:off x="34330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94" name="Б"/>
          <p:cNvSpPr/>
          <p:nvPr/>
        </p:nvSpPr>
        <p:spPr>
          <a:xfrm>
            <a:off x="60133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95" name="п"/>
          <p:cNvSpPr/>
          <p:nvPr/>
        </p:nvSpPr>
        <p:spPr>
          <a:xfrm>
            <a:off x="4471794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</a:p>
        </p:txBody>
      </p:sp>
      <p:sp>
        <p:nvSpPr>
          <p:cNvPr id="96" name="о"/>
          <p:cNvSpPr/>
          <p:nvPr/>
        </p:nvSpPr>
        <p:spPr>
          <a:xfrm>
            <a:off x="4213764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97" name="В"/>
          <p:cNvSpPr/>
          <p:nvPr/>
        </p:nvSpPr>
        <p:spPr>
          <a:xfrm>
            <a:off x="85936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98" name="Г"/>
          <p:cNvSpPr/>
          <p:nvPr/>
        </p:nvSpPr>
        <p:spPr>
          <a:xfrm>
            <a:off x="111739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99" name="Д"/>
          <p:cNvSpPr/>
          <p:nvPr/>
        </p:nvSpPr>
        <p:spPr>
          <a:xfrm>
            <a:off x="1375430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</a:p>
        </p:txBody>
      </p:sp>
      <p:sp>
        <p:nvSpPr>
          <p:cNvPr id="100" name="Е"/>
          <p:cNvSpPr/>
          <p:nvPr/>
        </p:nvSpPr>
        <p:spPr>
          <a:xfrm>
            <a:off x="162572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01" name="Ё"/>
          <p:cNvSpPr/>
          <p:nvPr/>
        </p:nvSpPr>
        <p:spPr>
          <a:xfrm>
            <a:off x="188375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Ё</a:t>
            </a:r>
          </a:p>
        </p:txBody>
      </p:sp>
      <p:sp>
        <p:nvSpPr>
          <p:cNvPr id="102" name="Ж"/>
          <p:cNvSpPr/>
          <p:nvPr/>
        </p:nvSpPr>
        <p:spPr>
          <a:xfrm>
            <a:off x="214178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</a:t>
            </a:r>
          </a:p>
        </p:txBody>
      </p:sp>
      <p:sp>
        <p:nvSpPr>
          <p:cNvPr id="103" name="н"/>
          <p:cNvSpPr/>
          <p:nvPr/>
        </p:nvSpPr>
        <p:spPr>
          <a:xfrm>
            <a:off x="395573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104" name="М"/>
          <p:cNvSpPr/>
          <p:nvPr/>
        </p:nvSpPr>
        <p:spPr>
          <a:xfrm>
            <a:off x="369770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05" name="л"/>
          <p:cNvSpPr/>
          <p:nvPr/>
        </p:nvSpPr>
        <p:spPr>
          <a:xfrm>
            <a:off x="343967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06" name="к"/>
          <p:cNvSpPr/>
          <p:nvPr/>
        </p:nvSpPr>
        <p:spPr>
          <a:xfrm>
            <a:off x="318164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07" name="Й"/>
          <p:cNvSpPr/>
          <p:nvPr/>
        </p:nvSpPr>
        <p:spPr>
          <a:xfrm>
            <a:off x="292361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Й</a:t>
            </a:r>
          </a:p>
        </p:txBody>
      </p:sp>
      <p:sp>
        <p:nvSpPr>
          <p:cNvPr id="108" name="И"/>
          <p:cNvSpPr/>
          <p:nvPr/>
        </p:nvSpPr>
        <p:spPr>
          <a:xfrm>
            <a:off x="266558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09" name="З"/>
          <p:cNvSpPr/>
          <p:nvPr/>
        </p:nvSpPr>
        <p:spPr>
          <a:xfrm>
            <a:off x="239739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</a:p>
        </p:txBody>
      </p:sp>
      <p:sp>
        <p:nvSpPr>
          <p:cNvPr id="110" name="р"/>
          <p:cNvSpPr/>
          <p:nvPr/>
        </p:nvSpPr>
        <p:spPr>
          <a:xfrm>
            <a:off x="482393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11" name="с"/>
          <p:cNvSpPr/>
          <p:nvPr/>
        </p:nvSpPr>
        <p:spPr>
          <a:xfrm>
            <a:off x="740423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12" name="я"/>
          <p:cNvSpPr/>
          <p:nvPr/>
        </p:nvSpPr>
        <p:spPr>
          <a:xfrm>
            <a:off x="435284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</a:t>
            </a:r>
          </a:p>
        </p:txBody>
      </p:sp>
      <p:sp>
        <p:nvSpPr>
          <p:cNvPr id="113" name="т"/>
          <p:cNvSpPr/>
          <p:nvPr/>
        </p:nvSpPr>
        <p:spPr>
          <a:xfrm>
            <a:off x="99845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14" name="у"/>
          <p:cNvSpPr/>
          <p:nvPr/>
        </p:nvSpPr>
        <p:spPr>
          <a:xfrm>
            <a:off x="125648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</a:t>
            </a:r>
          </a:p>
        </p:txBody>
      </p:sp>
      <p:sp>
        <p:nvSpPr>
          <p:cNvPr id="115" name="ф"/>
          <p:cNvSpPr/>
          <p:nvPr/>
        </p:nvSpPr>
        <p:spPr>
          <a:xfrm>
            <a:off x="151451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</a:p>
        </p:txBody>
      </p:sp>
      <p:sp>
        <p:nvSpPr>
          <p:cNvPr id="116" name="х"/>
          <p:cNvSpPr/>
          <p:nvPr/>
        </p:nvSpPr>
        <p:spPr>
          <a:xfrm>
            <a:off x="176481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17" name="ц"/>
          <p:cNvSpPr/>
          <p:nvPr/>
        </p:nvSpPr>
        <p:spPr>
          <a:xfrm>
            <a:off x="202284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</a:t>
            </a:r>
          </a:p>
        </p:txBody>
      </p:sp>
      <p:sp>
        <p:nvSpPr>
          <p:cNvPr id="118" name="ч"/>
          <p:cNvSpPr/>
          <p:nvPr/>
        </p:nvSpPr>
        <p:spPr>
          <a:xfrm>
            <a:off x="228087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19" name="ю"/>
          <p:cNvSpPr/>
          <p:nvPr/>
        </p:nvSpPr>
        <p:spPr>
          <a:xfrm>
            <a:off x="409481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Ю</a:t>
            </a:r>
          </a:p>
        </p:txBody>
      </p:sp>
      <p:sp>
        <p:nvSpPr>
          <p:cNvPr id="120" name="э"/>
          <p:cNvSpPr/>
          <p:nvPr/>
        </p:nvSpPr>
        <p:spPr>
          <a:xfrm>
            <a:off x="383678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</a:t>
            </a:r>
          </a:p>
        </p:txBody>
      </p:sp>
      <p:sp>
        <p:nvSpPr>
          <p:cNvPr id="121" name="ъ"/>
          <p:cNvSpPr/>
          <p:nvPr/>
        </p:nvSpPr>
        <p:spPr>
          <a:xfrm>
            <a:off x="357875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Ъ</a:t>
            </a:r>
          </a:p>
        </p:txBody>
      </p:sp>
      <p:sp>
        <p:nvSpPr>
          <p:cNvPr id="122" name="ы"/>
          <p:cNvSpPr/>
          <p:nvPr/>
        </p:nvSpPr>
        <p:spPr>
          <a:xfrm>
            <a:off x="332072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</a:p>
        </p:txBody>
      </p:sp>
      <p:sp>
        <p:nvSpPr>
          <p:cNvPr id="123" name="ь"/>
          <p:cNvSpPr/>
          <p:nvPr/>
        </p:nvSpPr>
        <p:spPr>
          <a:xfrm>
            <a:off x="3062696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Ь</a:t>
            </a:r>
          </a:p>
        </p:txBody>
      </p:sp>
      <p:sp>
        <p:nvSpPr>
          <p:cNvPr id="124" name="щ"/>
          <p:cNvSpPr/>
          <p:nvPr/>
        </p:nvSpPr>
        <p:spPr>
          <a:xfrm>
            <a:off x="2804666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Щ</a:t>
            </a:r>
          </a:p>
        </p:txBody>
      </p:sp>
      <p:sp>
        <p:nvSpPr>
          <p:cNvPr id="125" name="ш"/>
          <p:cNvSpPr/>
          <p:nvPr/>
        </p:nvSpPr>
        <p:spPr>
          <a:xfrm>
            <a:off x="253647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191250" y="281003"/>
            <a:ext cx="349659" cy="308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7" name="Штриховая стрелка вправо 126"/>
          <p:cNvSpPr/>
          <p:nvPr/>
        </p:nvSpPr>
        <p:spPr>
          <a:xfrm>
            <a:off x="4860577" y="3200316"/>
            <a:ext cx="457167" cy="306820"/>
          </a:xfrm>
          <a:prstGeom prst="stripedRightArrow">
            <a:avLst/>
          </a:prstGeom>
          <a:solidFill>
            <a:srgbClr val="C00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1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Группа 140"/>
          <p:cNvGrpSpPr/>
          <p:nvPr/>
        </p:nvGrpSpPr>
        <p:grpSpPr>
          <a:xfrm>
            <a:off x="3672652" y="108191"/>
            <a:ext cx="1738988" cy="1891899"/>
            <a:chOff x="3566792" y="290173"/>
            <a:chExt cx="1652338" cy="2072975"/>
          </a:xfrm>
          <a:effectLst/>
        </p:grpSpPr>
        <p:pic>
          <p:nvPicPr>
            <p:cNvPr id="139" name="Рисунок 1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03681" y="290173"/>
              <a:ext cx="1570610" cy="20729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40" name="TextBox 139"/>
            <p:cNvSpPr txBox="1"/>
            <p:nvPr/>
          </p:nvSpPr>
          <p:spPr>
            <a:xfrm>
              <a:off x="3566792" y="895947"/>
              <a:ext cx="1652338" cy="910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Княжеское </a:t>
              </a:r>
            </a:p>
            <a:p>
              <a:pPr algn="ctr"/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знамя</a:t>
              </a:r>
              <a:endParaRPr lang="ru-RU" sz="2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3" name="Text Box 81"/>
          <p:cNvSpPr txBox="1">
            <a:spLocks noChangeArrowheads="1"/>
          </p:cNvSpPr>
          <p:nvPr/>
        </p:nvSpPr>
        <p:spPr bwMode="auto">
          <a:xfrm>
            <a:off x="2075794" y="267521"/>
            <a:ext cx="305083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11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781401" y="185149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781401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781401" y="1472381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2781401" y="1282822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781401" y="109326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1918017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2133863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2349709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2565555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2781401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2997246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3213092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2781401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2997246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Т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3213092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Я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3428938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2133863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2" name="AutoShape 24"/>
          <p:cNvSpPr>
            <a:spLocks noChangeArrowheads="1"/>
          </p:cNvSpPr>
          <p:nvPr/>
        </p:nvSpPr>
        <p:spPr bwMode="auto">
          <a:xfrm>
            <a:off x="1702171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AutoShape 25"/>
          <p:cNvSpPr>
            <a:spLocks noChangeArrowheads="1"/>
          </p:cNvSpPr>
          <p:nvPr/>
        </p:nvSpPr>
        <p:spPr bwMode="auto">
          <a:xfrm>
            <a:off x="838788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2565555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auto">
          <a:xfrm>
            <a:off x="2997246" y="223061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6" name="AutoShape 28"/>
          <p:cNvSpPr>
            <a:spLocks noChangeArrowheads="1"/>
          </p:cNvSpPr>
          <p:nvPr/>
        </p:nvSpPr>
        <p:spPr bwMode="auto">
          <a:xfrm>
            <a:off x="3860629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7" name="AutoShape 29"/>
          <p:cNvSpPr>
            <a:spLocks noChangeArrowheads="1"/>
          </p:cNvSpPr>
          <p:nvPr/>
        </p:nvSpPr>
        <p:spPr bwMode="auto">
          <a:xfrm>
            <a:off x="2997246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8" name="AutoShape 30"/>
          <p:cNvSpPr>
            <a:spLocks noChangeArrowheads="1"/>
          </p:cNvSpPr>
          <p:nvPr/>
        </p:nvSpPr>
        <p:spPr bwMode="auto">
          <a:xfrm>
            <a:off x="2997246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9" name="AutoShape 31"/>
          <p:cNvSpPr>
            <a:spLocks noChangeArrowheads="1"/>
          </p:cNvSpPr>
          <p:nvPr/>
        </p:nvSpPr>
        <p:spPr bwMode="auto">
          <a:xfrm>
            <a:off x="2349709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0" name="AutoShape 32"/>
          <p:cNvSpPr>
            <a:spLocks noChangeArrowheads="1"/>
          </p:cNvSpPr>
          <p:nvPr/>
        </p:nvSpPr>
        <p:spPr bwMode="auto">
          <a:xfrm>
            <a:off x="2997246" y="185149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1" name="AutoShape 33"/>
          <p:cNvSpPr>
            <a:spLocks noChangeArrowheads="1"/>
          </p:cNvSpPr>
          <p:nvPr/>
        </p:nvSpPr>
        <p:spPr bwMode="auto">
          <a:xfrm>
            <a:off x="407096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2" name="AutoShape 34"/>
          <p:cNvSpPr>
            <a:spLocks noChangeArrowheads="1"/>
          </p:cNvSpPr>
          <p:nvPr/>
        </p:nvSpPr>
        <p:spPr bwMode="auto">
          <a:xfrm>
            <a:off x="407096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3" name="AutoShape 35"/>
          <p:cNvSpPr>
            <a:spLocks noChangeArrowheads="1"/>
          </p:cNvSpPr>
          <p:nvPr/>
        </p:nvSpPr>
        <p:spPr bwMode="auto">
          <a:xfrm>
            <a:off x="191250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4" name="AutoShape 37"/>
          <p:cNvSpPr>
            <a:spLocks noChangeArrowheads="1"/>
          </p:cNvSpPr>
          <p:nvPr/>
        </p:nvSpPr>
        <p:spPr bwMode="auto">
          <a:xfrm>
            <a:off x="3213092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5" name="AutoShape 38"/>
          <p:cNvSpPr>
            <a:spLocks noChangeArrowheads="1"/>
          </p:cNvSpPr>
          <p:nvPr/>
        </p:nvSpPr>
        <p:spPr bwMode="auto">
          <a:xfrm>
            <a:off x="622943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 dirty="0"/>
          </a:p>
        </p:txBody>
      </p:sp>
      <p:sp>
        <p:nvSpPr>
          <p:cNvPr id="36" name="AutoShape 39"/>
          <p:cNvSpPr>
            <a:spLocks noChangeArrowheads="1"/>
          </p:cNvSpPr>
          <p:nvPr/>
        </p:nvSpPr>
        <p:spPr bwMode="auto">
          <a:xfrm>
            <a:off x="838788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AutoShape 40"/>
          <p:cNvSpPr>
            <a:spLocks noChangeArrowheads="1"/>
          </p:cNvSpPr>
          <p:nvPr/>
        </p:nvSpPr>
        <p:spPr bwMode="auto">
          <a:xfrm>
            <a:off x="1054634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AutoShape 41"/>
          <p:cNvSpPr>
            <a:spLocks noChangeArrowheads="1"/>
          </p:cNvSpPr>
          <p:nvPr/>
        </p:nvSpPr>
        <p:spPr bwMode="auto">
          <a:xfrm>
            <a:off x="1270480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AutoShape 42"/>
          <p:cNvSpPr>
            <a:spLocks noChangeArrowheads="1"/>
          </p:cNvSpPr>
          <p:nvPr/>
        </p:nvSpPr>
        <p:spPr bwMode="auto">
          <a:xfrm>
            <a:off x="1270480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0" name="AutoShape 43"/>
          <p:cNvSpPr>
            <a:spLocks noChangeArrowheads="1"/>
          </p:cNvSpPr>
          <p:nvPr/>
        </p:nvSpPr>
        <p:spPr bwMode="auto">
          <a:xfrm>
            <a:off x="3644784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1" name="AutoShape 44"/>
          <p:cNvSpPr>
            <a:spLocks noChangeArrowheads="1"/>
          </p:cNvSpPr>
          <p:nvPr/>
        </p:nvSpPr>
        <p:spPr bwMode="auto">
          <a:xfrm>
            <a:off x="1486325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2" name="AutoShape 45"/>
          <p:cNvSpPr>
            <a:spLocks noChangeArrowheads="1"/>
          </p:cNvSpPr>
          <p:nvPr/>
        </p:nvSpPr>
        <p:spPr bwMode="auto">
          <a:xfrm>
            <a:off x="1486325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М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AutoShape 46"/>
          <p:cNvSpPr>
            <a:spLocks noChangeArrowheads="1"/>
          </p:cNvSpPr>
          <p:nvPr/>
        </p:nvSpPr>
        <p:spPr bwMode="auto">
          <a:xfrm>
            <a:off x="2133863" y="128282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4" name="AutoShape 47"/>
          <p:cNvSpPr>
            <a:spLocks noChangeArrowheads="1"/>
          </p:cNvSpPr>
          <p:nvPr/>
        </p:nvSpPr>
        <p:spPr bwMode="auto">
          <a:xfrm>
            <a:off x="2133863" y="109326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5" name="AutoShape 48"/>
          <p:cNvSpPr>
            <a:spLocks noChangeArrowheads="1"/>
          </p:cNvSpPr>
          <p:nvPr/>
        </p:nvSpPr>
        <p:spPr bwMode="auto">
          <a:xfrm>
            <a:off x="2133863" y="52458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6" name="AutoShape 49"/>
          <p:cNvSpPr>
            <a:spLocks noChangeArrowheads="1"/>
          </p:cNvSpPr>
          <p:nvPr/>
        </p:nvSpPr>
        <p:spPr bwMode="auto">
          <a:xfrm>
            <a:off x="2133863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AutoShape 50"/>
          <p:cNvSpPr>
            <a:spLocks noChangeArrowheads="1"/>
          </p:cNvSpPr>
          <p:nvPr/>
        </p:nvSpPr>
        <p:spPr bwMode="auto">
          <a:xfrm>
            <a:off x="1918017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1054634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9" name="AutoShape 52"/>
          <p:cNvSpPr>
            <a:spLocks noChangeArrowheads="1"/>
          </p:cNvSpPr>
          <p:nvPr/>
        </p:nvSpPr>
        <p:spPr bwMode="auto">
          <a:xfrm>
            <a:off x="838788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 dirty="0"/>
          </a:p>
        </p:txBody>
      </p:sp>
      <p:sp>
        <p:nvSpPr>
          <p:cNvPr id="50" name="AutoShape 53"/>
          <p:cNvSpPr>
            <a:spLocks noChangeArrowheads="1"/>
          </p:cNvSpPr>
          <p:nvPr/>
        </p:nvSpPr>
        <p:spPr bwMode="auto">
          <a:xfrm>
            <a:off x="3428938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1" name="AutoShape 54"/>
          <p:cNvSpPr>
            <a:spLocks noChangeArrowheads="1"/>
          </p:cNvSpPr>
          <p:nvPr/>
        </p:nvSpPr>
        <p:spPr bwMode="auto">
          <a:xfrm>
            <a:off x="838788" y="109326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1270480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3" name="AutoShape 56"/>
          <p:cNvSpPr>
            <a:spLocks noChangeArrowheads="1"/>
          </p:cNvSpPr>
          <p:nvPr/>
        </p:nvSpPr>
        <p:spPr bwMode="auto">
          <a:xfrm>
            <a:off x="1054634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4" name="AutoShape 57"/>
          <p:cNvSpPr>
            <a:spLocks noChangeArrowheads="1"/>
          </p:cNvSpPr>
          <p:nvPr/>
        </p:nvSpPr>
        <p:spPr bwMode="auto">
          <a:xfrm>
            <a:off x="622943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5" name="AutoShape 58"/>
          <p:cNvSpPr>
            <a:spLocks noChangeArrowheads="1"/>
          </p:cNvSpPr>
          <p:nvPr/>
        </p:nvSpPr>
        <p:spPr bwMode="auto">
          <a:xfrm>
            <a:off x="407096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6" name="AutoShape 59"/>
          <p:cNvSpPr>
            <a:spLocks noChangeArrowheads="1"/>
          </p:cNvSpPr>
          <p:nvPr/>
        </p:nvSpPr>
        <p:spPr bwMode="auto">
          <a:xfrm>
            <a:off x="407096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7" name="AutoShape 60"/>
          <p:cNvSpPr>
            <a:spLocks noChangeArrowheads="1"/>
          </p:cNvSpPr>
          <p:nvPr/>
        </p:nvSpPr>
        <p:spPr bwMode="auto">
          <a:xfrm>
            <a:off x="407096" y="185149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8" name="AutoShape 61"/>
          <p:cNvSpPr>
            <a:spLocks noChangeArrowheads="1"/>
          </p:cNvSpPr>
          <p:nvPr/>
        </p:nvSpPr>
        <p:spPr bwMode="auto">
          <a:xfrm>
            <a:off x="1702171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9" name="AutoShape 62"/>
          <p:cNvSpPr>
            <a:spLocks noChangeArrowheads="1"/>
          </p:cNvSpPr>
          <p:nvPr/>
        </p:nvSpPr>
        <p:spPr bwMode="auto">
          <a:xfrm>
            <a:off x="1486325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0" name="AutoShape 63"/>
          <p:cNvSpPr>
            <a:spLocks noChangeArrowheads="1"/>
          </p:cNvSpPr>
          <p:nvPr/>
        </p:nvSpPr>
        <p:spPr bwMode="auto">
          <a:xfrm>
            <a:off x="1270480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1" name="AutoShape 64"/>
          <p:cNvSpPr>
            <a:spLocks noChangeArrowheads="1"/>
          </p:cNvSpPr>
          <p:nvPr/>
        </p:nvSpPr>
        <p:spPr bwMode="auto">
          <a:xfrm>
            <a:off x="1270480" y="242017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2" name="AutoShape 65"/>
          <p:cNvSpPr>
            <a:spLocks noChangeArrowheads="1"/>
          </p:cNvSpPr>
          <p:nvPr/>
        </p:nvSpPr>
        <p:spPr bwMode="auto">
          <a:xfrm>
            <a:off x="1270480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3" name="AutoShape 66"/>
          <p:cNvSpPr>
            <a:spLocks noChangeArrowheads="1"/>
          </p:cNvSpPr>
          <p:nvPr/>
        </p:nvSpPr>
        <p:spPr bwMode="auto">
          <a:xfrm>
            <a:off x="1270480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4" name="AutoShape 68"/>
          <p:cNvSpPr>
            <a:spLocks noChangeArrowheads="1"/>
          </p:cNvSpPr>
          <p:nvPr/>
        </p:nvSpPr>
        <p:spPr bwMode="auto">
          <a:xfrm>
            <a:off x="1270480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5" name="AutoShape 69"/>
          <p:cNvSpPr>
            <a:spLocks noChangeArrowheads="1"/>
          </p:cNvSpPr>
          <p:nvPr/>
        </p:nvSpPr>
        <p:spPr bwMode="auto">
          <a:xfrm>
            <a:off x="838788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6" name="AutoShape 70"/>
          <p:cNvSpPr>
            <a:spLocks noChangeArrowheads="1"/>
          </p:cNvSpPr>
          <p:nvPr/>
        </p:nvSpPr>
        <p:spPr bwMode="auto">
          <a:xfrm>
            <a:off x="838788" y="128282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7" name="AutoShape 71"/>
          <p:cNvSpPr>
            <a:spLocks noChangeArrowheads="1"/>
          </p:cNvSpPr>
          <p:nvPr/>
        </p:nvSpPr>
        <p:spPr bwMode="auto">
          <a:xfrm>
            <a:off x="838788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8" name="AutoShape 72"/>
          <p:cNvSpPr>
            <a:spLocks noChangeArrowheads="1"/>
          </p:cNvSpPr>
          <p:nvPr/>
        </p:nvSpPr>
        <p:spPr bwMode="auto">
          <a:xfrm>
            <a:off x="1054634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9" name="AutoShape 73"/>
          <p:cNvSpPr>
            <a:spLocks noChangeArrowheads="1"/>
          </p:cNvSpPr>
          <p:nvPr/>
        </p:nvSpPr>
        <p:spPr bwMode="auto">
          <a:xfrm>
            <a:off x="1702171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0" name="AutoShape 74"/>
          <p:cNvSpPr>
            <a:spLocks noChangeArrowheads="1"/>
          </p:cNvSpPr>
          <p:nvPr/>
        </p:nvSpPr>
        <p:spPr bwMode="auto">
          <a:xfrm>
            <a:off x="1702171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1" name="AutoShape 75"/>
          <p:cNvSpPr>
            <a:spLocks noChangeArrowheads="1"/>
          </p:cNvSpPr>
          <p:nvPr/>
        </p:nvSpPr>
        <p:spPr bwMode="auto">
          <a:xfrm>
            <a:off x="1702171" y="185149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2" name="AutoShape 76"/>
          <p:cNvSpPr>
            <a:spLocks noChangeArrowheads="1"/>
          </p:cNvSpPr>
          <p:nvPr/>
        </p:nvSpPr>
        <p:spPr bwMode="auto">
          <a:xfrm>
            <a:off x="1918017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3" name="AutoShape 77"/>
          <p:cNvSpPr>
            <a:spLocks noChangeArrowheads="1"/>
          </p:cNvSpPr>
          <p:nvPr/>
        </p:nvSpPr>
        <p:spPr bwMode="auto">
          <a:xfrm>
            <a:off x="1702171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4" name="AutoShape 78"/>
          <p:cNvSpPr>
            <a:spLocks noChangeArrowheads="1"/>
          </p:cNvSpPr>
          <p:nvPr/>
        </p:nvSpPr>
        <p:spPr bwMode="auto">
          <a:xfrm>
            <a:off x="1486325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5" name="Text Box 79"/>
          <p:cNvSpPr txBox="1">
            <a:spLocks noChangeArrowheads="1"/>
          </p:cNvSpPr>
          <p:nvPr/>
        </p:nvSpPr>
        <p:spPr bwMode="auto">
          <a:xfrm>
            <a:off x="789186" y="435347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10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6" name="Text Box 82"/>
          <p:cNvSpPr txBox="1">
            <a:spLocks noChangeArrowheads="1"/>
          </p:cNvSpPr>
          <p:nvPr/>
        </p:nvSpPr>
        <p:spPr bwMode="auto">
          <a:xfrm>
            <a:off x="2726842" y="42349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12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7" name="Text Box 83"/>
          <p:cNvSpPr txBox="1">
            <a:spLocks noChangeArrowheads="1"/>
          </p:cNvSpPr>
          <p:nvPr/>
        </p:nvSpPr>
        <p:spPr bwMode="auto">
          <a:xfrm>
            <a:off x="2946823" y="140850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16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8" name="Text Box 84"/>
          <p:cNvSpPr txBox="1">
            <a:spLocks noChangeArrowheads="1"/>
          </p:cNvSpPr>
          <p:nvPr/>
        </p:nvSpPr>
        <p:spPr bwMode="auto">
          <a:xfrm>
            <a:off x="1632068" y="1383938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15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9" name="Text Box 85"/>
          <p:cNvSpPr txBox="1">
            <a:spLocks noChangeArrowheads="1"/>
          </p:cNvSpPr>
          <p:nvPr/>
        </p:nvSpPr>
        <p:spPr bwMode="auto">
          <a:xfrm>
            <a:off x="1216994" y="1187261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14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0" name="Text Box 86"/>
          <p:cNvSpPr txBox="1">
            <a:spLocks noChangeArrowheads="1"/>
          </p:cNvSpPr>
          <p:nvPr/>
        </p:nvSpPr>
        <p:spPr bwMode="auto">
          <a:xfrm>
            <a:off x="129173" y="114926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13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1" name="Text Box 87"/>
          <p:cNvSpPr txBox="1">
            <a:spLocks noChangeArrowheads="1"/>
          </p:cNvSpPr>
          <p:nvPr/>
        </p:nvSpPr>
        <p:spPr bwMode="auto">
          <a:xfrm>
            <a:off x="2739988" y="2034187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8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2" name="Text Box 88"/>
          <p:cNvSpPr txBox="1">
            <a:spLocks noChangeArrowheads="1"/>
          </p:cNvSpPr>
          <p:nvPr/>
        </p:nvSpPr>
        <p:spPr bwMode="auto">
          <a:xfrm>
            <a:off x="335327" y="86274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3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3" name="Text Box 90"/>
          <p:cNvSpPr txBox="1">
            <a:spLocks noChangeArrowheads="1"/>
          </p:cNvSpPr>
          <p:nvPr/>
        </p:nvSpPr>
        <p:spPr bwMode="auto">
          <a:xfrm>
            <a:off x="-4391" y="1428065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5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4" name="Text Box 91"/>
          <p:cNvSpPr txBox="1">
            <a:spLocks noChangeArrowheads="1"/>
          </p:cNvSpPr>
          <p:nvPr/>
        </p:nvSpPr>
        <p:spPr bwMode="auto">
          <a:xfrm>
            <a:off x="609866" y="2568765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9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5" name="Text Box 92"/>
          <p:cNvSpPr txBox="1">
            <a:spLocks noChangeArrowheads="1"/>
          </p:cNvSpPr>
          <p:nvPr/>
        </p:nvSpPr>
        <p:spPr bwMode="auto">
          <a:xfrm>
            <a:off x="1913893" y="1620973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6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6" name="Text Box 93"/>
          <p:cNvSpPr txBox="1">
            <a:spLocks noChangeArrowheads="1"/>
          </p:cNvSpPr>
          <p:nvPr/>
        </p:nvSpPr>
        <p:spPr bwMode="auto">
          <a:xfrm>
            <a:off x="609866" y="619369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>
                <a:solidFill>
                  <a:srgbClr val="C00000"/>
                </a:solidFill>
                <a:latin typeface="Arial" charset="0"/>
              </a:rPr>
              <a:t>1</a:t>
            </a:r>
          </a:p>
        </p:txBody>
      </p:sp>
      <p:sp>
        <p:nvSpPr>
          <p:cNvPr id="87" name="Text Box 94"/>
          <p:cNvSpPr txBox="1">
            <a:spLocks noChangeArrowheads="1"/>
          </p:cNvSpPr>
          <p:nvPr/>
        </p:nvSpPr>
        <p:spPr bwMode="auto">
          <a:xfrm>
            <a:off x="1709998" y="86303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4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8" name="Text Box 95"/>
          <p:cNvSpPr txBox="1">
            <a:spLocks noChangeArrowheads="1"/>
          </p:cNvSpPr>
          <p:nvPr/>
        </p:nvSpPr>
        <p:spPr bwMode="auto">
          <a:xfrm>
            <a:off x="1013425" y="200009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7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9" name="Text Box 96"/>
          <p:cNvSpPr txBox="1">
            <a:spLocks noChangeArrowheads="1"/>
          </p:cNvSpPr>
          <p:nvPr/>
        </p:nvSpPr>
        <p:spPr bwMode="auto">
          <a:xfrm>
            <a:off x="2539991" y="63456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2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0" name="AutoShape 36"/>
          <p:cNvSpPr>
            <a:spLocks noChangeArrowheads="1"/>
          </p:cNvSpPr>
          <p:nvPr/>
        </p:nvSpPr>
        <p:spPr bwMode="auto">
          <a:xfrm>
            <a:off x="413391" y="127650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91" name="AutoShape 67"/>
          <p:cNvSpPr>
            <a:spLocks noChangeArrowheads="1"/>
          </p:cNvSpPr>
          <p:nvPr/>
        </p:nvSpPr>
        <p:spPr bwMode="auto">
          <a:xfrm>
            <a:off x="1270480" y="184517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93" name="А"/>
          <p:cNvSpPr/>
          <p:nvPr/>
        </p:nvSpPr>
        <p:spPr>
          <a:xfrm>
            <a:off x="34330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94" name="Б"/>
          <p:cNvSpPr/>
          <p:nvPr/>
        </p:nvSpPr>
        <p:spPr>
          <a:xfrm>
            <a:off x="60133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95" name="п"/>
          <p:cNvSpPr/>
          <p:nvPr/>
        </p:nvSpPr>
        <p:spPr>
          <a:xfrm>
            <a:off x="4471794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</a:p>
        </p:txBody>
      </p:sp>
      <p:sp>
        <p:nvSpPr>
          <p:cNvPr id="96" name="о"/>
          <p:cNvSpPr/>
          <p:nvPr/>
        </p:nvSpPr>
        <p:spPr>
          <a:xfrm>
            <a:off x="4213764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97" name="В"/>
          <p:cNvSpPr/>
          <p:nvPr/>
        </p:nvSpPr>
        <p:spPr>
          <a:xfrm>
            <a:off x="85936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98" name="Г"/>
          <p:cNvSpPr/>
          <p:nvPr/>
        </p:nvSpPr>
        <p:spPr>
          <a:xfrm>
            <a:off x="111739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99" name="Д"/>
          <p:cNvSpPr/>
          <p:nvPr/>
        </p:nvSpPr>
        <p:spPr>
          <a:xfrm>
            <a:off x="1375430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</a:p>
        </p:txBody>
      </p:sp>
      <p:sp>
        <p:nvSpPr>
          <p:cNvPr id="100" name="Е"/>
          <p:cNvSpPr/>
          <p:nvPr/>
        </p:nvSpPr>
        <p:spPr>
          <a:xfrm>
            <a:off x="162572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01" name="Ё"/>
          <p:cNvSpPr/>
          <p:nvPr/>
        </p:nvSpPr>
        <p:spPr>
          <a:xfrm>
            <a:off x="188375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Ё</a:t>
            </a:r>
          </a:p>
        </p:txBody>
      </p:sp>
      <p:sp>
        <p:nvSpPr>
          <p:cNvPr id="102" name="Ж"/>
          <p:cNvSpPr/>
          <p:nvPr/>
        </p:nvSpPr>
        <p:spPr>
          <a:xfrm>
            <a:off x="214178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</a:t>
            </a:r>
          </a:p>
        </p:txBody>
      </p:sp>
      <p:sp>
        <p:nvSpPr>
          <p:cNvPr id="103" name="н"/>
          <p:cNvSpPr/>
          <p:nvPr/>
        </p:nvSpPr>
        <p:spPr>
          <a:xfrm>
            <a:off x="395573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104" name="М"/>
          <p:cNvSpPr/>
          <p:nvPr/>
        </p:nvSpPr>
        <p:spPr>
          <a:xfrm>
            <a:off x="369770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05" name="л"/>
          <p:cNvSpPr/>
          <p:nvPr/>
        </p:nvSpPr>
        <p:spPr>
          <a:xfrm>
            <a:off x="343967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06" name="к"/>
          <p:cNvSpPr/>
          <p:nvPr/>
        </p:nvSpPr>
        <p:spPr>
          <a:xfrm>
            <a:off x="318164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07" name="Й"/>
          <p:cNvSpPr/>
          <p:nvPr/>
        </p:nvSpPr>
        <p:spPr>
          <a:xfrm>
            <a:off x="292361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Й</a:t>
            </a:r>
          </a:p>
        </p:txBody>
      </p:sp>
      <p:sp>
        <p:nvSpPr>
          <p:cNvPr id="108" name="И"/>
          <p:cNvSpPr/>
          <p:nvPr/>
        </p:nvSpPr>
        <p:spPr>
          <a:xfrm>
            <a:off x="266558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09" name="З"/>
          <p:cNvSpPr/>
          <p:nvPr/>
        </p:nvSpPr>
        <p:spPr>
          <a:xfrm>
            <a:off x="239739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</a:p>
        </p:txBody>
      </p:sp>
      <p:sp>
        <p:nvSpPr>
          <p:cNvPr id="110" name="р"/>
          <p:cNvSpPr/>
          <p:nvPr/>
        </p:nvSpPr>
        <p:spPr>
          <a:xfrm>
            <a:off x="482393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11" name="с"/>
          <p:cNvSpPr/>
          <p:nvPr/>
        </p:nvSpPr>
        <p:spPr>
          <a:xfrm>
            <a:off x="740423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12" name="я"/>
          <p:cNvSpPr/>
          <p:nvPr/>
        </p:nvSpPr>
        <p:spPr>
          <a:xfrm>
            <a:off x="435284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</a:t>
            </a:r>
          </a:p>
        </p:txBody>
      </p:sp>
      <p:sp>
        <p:nvSpPr>
          <p:cNvPr id="113" name="т"/>
          <p:cNvSpPr/>
          <p:nvPr/>
        </p:nvSpPr>
        <p:spPr>
          <a:xfrm>
            <a:off x="99845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14" name="у"/>
          <p:cNvSpPr/>
          <p:nvPr/>
        </p:nvSpPr>
        <p:spPr>
          <a:xfrm>
            <a:off x="125648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</a:t>
            </a:r>
          </a:p>
        </p:txBody>
      </p:sp>
      <p:sp>
        <p:nvSpPr>
          <p:cNvPr id="115" name="ф"/>
          <p:cNvSpPr/>
          <p:nvPr/>
        </p:nvSpPr>
        <p:spPr>
          <a:xfrm>
            <a:off x="151451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</a:p>
        </p:txBody>
      </p:sp>
      <p:sp>
        <p:nvSpPr>
          <p:cNvPr id="116" name="х"/>
          <p:cNvSpPr/>
          <p:nvPr/>
        </p:nvSpPr>
        <p:spPr>
          <a:xfrm>
            <a:off x="176481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17" name="ц"/>
          <p:cNvSpPr/>
          <p:nvPr/>
        </p:nvSpPr>
        <p:spPr>
          <a:xfrm>
            <a:off x="202284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</a:t>
            </a:r>
          </a:p>
        </p:txBody>
      </p:sp>
      <p:sp>
        <p:nvSpPr>
          <p:cNvPr id="118" name="ч"/>
          <p:cNvSpPr/>
          <p:nvPr/>
        </p:nvSpPr>
        <p:spPr>
          <a:xfrm>
            <a:off x="228087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19" name="ю"/>
          <p:cNvSpPr/>
          <p:nvPr/>
        </p:nvSpPr>
        <p:spPr>
          <a:xfrm>
            <a:off x="409481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Ю</a:t>
            </a:r>
          </a:p>
        </p:txBody>
      </p:sp>
      <p:sp>
        <p:nvSpPr>
          <p:cNvPr id="120" name="э"/>
          <p:cNvSpPr/>
          <p:nvPr/>
        </p:nvSpPr>
        <p:spPr>
          <a:xfrm>
            <a:off x="383678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</a:t>
            </a:r>
          </a:p>
        </p:txBody>
      </p:sp>
      <p:sp>
        <p:nvSpPr>
          <p:cNvPr id="121" name="ъ"/>
          <p:cNvSpPr/>
          <p:nvPr/>
        </p:nvSpPr>
        <p:spPr>
          <a:xfrm>
            <a:off x="357875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Ъ</a:t>
            </a:r>
          </a:p>
        </p:txBody>
      </p:sp>
      <p:sp>
        <p:nvSpPr>
          <p:cNvPr id="122" name="ы"/>
          <p:cNvSpPr/>
          <p:nvPr/>
        </p:nvSpPr>
        <p:spPr>
          <a:xfrm>
            <a:off x="332072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</a:p>
        </p:txBody>
      </p:sp>
      <p:sp>
        <p:nvSpPr>
          <p:cNvPr id="123" name="ь"/>
          <p:cNvSpPr/>
          <p:nvPr/>
        </p:nvSpPr>
        <p:spPr>
          <a:xfrm>
            <a:off x="3062696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Ь</a:t>
            </a:r>
          </a:p>
        </p:txBody>
      </p:sp>
      <p:sp>
        <p:nvSpPr>
          <p:cNvPr id="124" name="щ"/>
          <p:cNvSpPr/>
          <p:nvPr/>
        </p:nvSpPr>
        <p:spPr>
          <a:xfrm>
            <a:off x="2804666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Щ</a:t>
            </a:r>
          </a:p>
        </p:txBody>
      </p:sp>
      <p:sp>
        <p:nvSpPr>
          <p:cNvPr id="125" name="ш"/>
          <p:cNvSpPr/>
          <p:nvPr/>
        </p:nvSpPr>
        <p:spPr>
          <a:xfrm>
            <a:off x="253647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191250" y="281003"/>
            <a:ext cx="349659" cy="308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Штриховая стрелка вправо 126"/>
          <p:cNvSpPr/>
          <p:nvPr/>
        </p:nvSpPr>
        <p:spPr>
          <a:xfrm>
            <a:off x="4860577" y="3200316"/>
            <a:ext cx="457167" cy="306820"/>
          </a:xfrm>
          <a:prstGeom prst="stripedRightArrow">
            <a:avLst/>
          </a:prstGeom>
          <a:solidFill>
            <a:srgbClr val="C00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502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Группа 140"/>
          <p:cNvGrpSpPr/>
          <p:nvPr/>
        </p:nvGrpSpPr>
        <p:grpSpPr>
          <a:xfrm>
            <a:off x="3752707" y="108191"/>
            <a:ext cx="1615699" cy="1891899"/>
            <a:chOff x="3498614" y="290173"/>
            <a:chExt cx="1675677" cy="2072975"/>
          </a:xfrm>
          <a:effectLst/>
        </p:grpSpPr>
        <p:pic>
          <p:nvPicPr>
            <p:cNvPr id="139" name="Рисунок 1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03681" y="290173"/>
              <a:ext cx="1570610" cy="20729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40" name="TextBox 139"/>
            <p:cNvSpPr txBox="1"/>
            <p:nvPr/>
          </p:nvSpPr>
          <p:spPr>
            <a:xfrm>
              <a:off x="3498614" y="622014"/>
              <a:ext cx="1652338" cy="131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Чехлы</a:t>
              </a:r>
            </a:p>
            <a:p>
              <a:pPr algn="ctr"/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для мечей</a:t>
              </a:r>
              <a:endParaRPr lang="ru-RU" sz="2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3" name="Text Box 81"/>
          <p:cNvSpPr txBox="1">
            <a:spLocks noChangeArrowheads="1"/>
          </p:cNvSpPr>
          <p:nvPr/>
        </p:nvSpPr>
        <p:spPr bwMode="auto">
          <a:xfrm>
            <a:off x="2075794" y="267521"/>
            <a:ext cx="305083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11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781401" y="185149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781401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781401" y="1472381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2781401" y="1282822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781401" y="109326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1918017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2133863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2349709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2565555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2781401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2997246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3213092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2781401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2997246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Т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3213092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Я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3428938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2133863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2" name="AutoShape 24"/>
          <p:cNvSpPr>
            <a:spLocks noChangeArrowheads="1"/>
          </p:cNvSpPr>
          <p:nvPr/>
        </p:nvSpPr>
        <p:spPr bwMode="auto">
          <a:xfrm>
            <a:off x="1702171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AutoShape 25"/>
          <p:cNvSpPr>
            <a:spLocks noChangeArrowheads="1"/>
          </p:cNvSpPr>
          <p:nvPr/>
        </p:nvSpPr>
        <p:spPr bwMode="auto">
          <a:xfrm>
            <a:off x="838788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2565555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auto">
          <a:xfrm>
            <a:off x="2997246" y="223061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6" name="AutoShape 28"/>
          <p:cNvSpPr>
            <a:spLocks noChangeArrowheads="1"/>
          </p:cNvSpPr>
          <p:nvPr/>
        </p:nvSpPr>
        <p:spPr bwMode="auto">
          <a:xfrm>
            <a:off x="3860629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7" name="AutoShape 29"/>
          <p:cNvSpPr>
            <a:spLocks noChangeArrowheads="1"/>
          </p:cNvSpPr>
          <p:nvPr/>
        </p:nvSpPr>
        <p:spPr bwMode="auto">
          <a:xfrm>
            <a:off x="2997246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8" name="AutoShape 30"/>
          <p:cNvSpPr>
            <a:spLocks noChangeArrowheads="1"/>
          </p:cNvSpPr>
          <p:nvPr/>
        </p:nvSpPr>
        <p:spPr bwMode="auto">
          <a:xfrm>
            <a:off x="2997246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9" name="AutoShape 31"/>
          <p:cNvSpPr>
            <a:spLocks noChangeArrowheads="1"/>
          </p:cNvSpPr>
          <p:nvPr/>
        </p:nvSpPr>
        <p:spPr bwMode="auto">
          <a:xfrm>
            <a:off x="2349709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0" name="AutoShape 32"/>
          <p:cNvSpPr>
            <a:spLocks noChangeArrowheads="1"/>
          </p:cNvSpPr>
          <p:nvPr/>
        </p:nvSpPr>
        <p:spPr bwMode="auto">
          <a:xfrm>
            <a:off x="2997246" y="185149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1" name="AutoShape 33"/>
          <p:cNvSpPr>
            <a:spLocks noChangeArrowheads="1"/>
          </p:cNvSpPr>
          <p:nvPr/>
        </p:nvSpPr>
        <p:spPr bwMode="auto">
          <a:xfrm>
            <a:off x="407096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2" name="AutoShape 34"/>
          <p:cNvSpPr>
            <a:spLocks noChangeArrowheads="1"/>
          </p:cNvSpPr>
          <p:nvPr/>
        </p:nvSpPr>
        <p:spPr bwMode="auto">
          <a:xfrm>
            <a:off x="407096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3" name="AutoShape 35"/>
          <p:cNvSpPr>
            <a:spLocks noChangeArrowheads="1"/>
          </p:cNvSpPr>
          <p:nvPr/>
        </p:nvSpPr>
        <p:spPr bwMode="auto">
          <a:xfrm>
            <a:off x="191250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4" name="AutoShape 37"/>
          <p:cNvSpPr>
            <a:spLocks noChangeArrowheads="1"/>
          </p:cNvSpPr>
          <p:nvPr/>
        </p:nvSpPr>
        <p:spPr bwMode="auto">
          <a:xfrm>
            <a:off x="3213092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5" name="AutoShape 38"/>
          <p:cNvSpPr>
            <a:spLocks noChangeArrowheads="1"/>
          </p:cNvSpPr>
          <p:nvPr/>
        </p:nvSpPr>
        <p:spPr bwMode="auto">
          <a:xfrm>
            <a:off x="622943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AutoShape 39"/>
          <p:cNvSpPr>
            <a:spLocks noChangeArrowheads="1"/>
          </p:cNvSpPr>
          <p:nvPr/>
        </p:nvSpPr>
        <p:spPr bwMode="auto">
          <a:xfrm>
            <a:off x="838788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AutoShape 40"/>
          <p:cNvSpPr>
            <a:spLocks noChangeArrowheads="1"/>
          </p:cNvSpPr>
          <p:nvPr/>
        </p:nvSpPr>
        <p:spPr bwMode="auto">
          <a:xfrm>
            <a:off x="1054634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AutoShape 41"/>
          <p:cNvSpPr>
            <a:spLocks noChangeArrowheads="1"/>
          </p:cNvSpPr>
          <p:nvPr/>
        </p:nvSpPr>
        <p:spPr bwMode="auto">
          <a:xfrm>
            <a:off x="1270480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AutoShape 42"/>
          <p:cNvSpPr>
            <a:spLocks noChangeArrowheads="1"/>
          </p:cNvSpPr>
          <p:nvPr/>
        </p:nvSpPr>
        <p:spPr bwMode="auto">
          <a:xfrm>
            <a:off x="1270480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AutoShape 43"/>
          <p:cNvSpPr>
            <a:spLocks noChangeArrowheads="1"/>
          </p:cNvSpPr>
          <p:nvPr/>
        </p:nvSpPr>
        <p:spPr bwMode="auto">
          <a:xfrm>
            <a:off x="3644784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1" name="AutoShape 44"/>
          <p:cNvSpPr>
            <a:spLocks noChangeArrowheads="1"/>
          </p:cNvSpPr>
          <p:nvPr/>
        </p:nvSpPr>
        <p:spPr bwMode="auto">
          <a:xfrm>
            <a:off x="1486325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Ы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AutoShape 45"/>
          <p:cNvSpPr>
            <a:spLocks noChangeArrowheads="1"/>
          </p:cNvSpPr>
          <p:nvPr/>
        </p:nvSpPr>
        <p:spPr bwMode="auto">
          <a:xfrm>
            <a:off x="1486325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М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AutoShape 46"/>
          <p:cNvSpPr>
            <a:spLocks noChangeArrowheads="1"/>
          </p:cNvSpPr>
          <p:nvPr/>
        </p:nvSpPr>
        <p:spPr bwMode="auto">
          <a:xfrm>
            <a:off x="2133863" y="128282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4" name="AutoShape 47"/>
          <p:cNvSpPr>
            <a:spLocks noChangeArrowheads="1"/>
          </p:cNvSpPr>
          <p:nvPr/>
        </p:nvSpPr>
        <p:spPr bwMode="auto">
          <a:xfrm>
            <a:off x="2133863" y="109326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5" name="AutoShape 48"/>
          <p:cNvSpPr>
            <a:spLocks noChangeArrowheads="1"/>
          </p:cNvSpPr>
          <p:nvPr/>
        </p:nvSpPr>
        <p:spPr bwMode="auto">
          <a:xfrm>
            <a:off x="2133863" y="52458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6" name="AutoShape 49"/>
          <p:cNvSpPr>
            <a:spLocks noChangeArrowheads="1"/>
          </p:cNvSpPr>
          <p:nvPr/>
        </p:nvSpPr>
        <p:spPr bwMode="auto">
          <a:xfrm>
            <a:off x="2133863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AutoShape 50"/>
          <p:cNvSpPr>
            <a:spLocks noChangeArrowheads="1"/>
          </p:cNvSpPr>
          <p:nvPr/>
        </p:nvSpPr>
        <p:spPr bwMode="auto">
          <a:xfrm>
            <a:off x="1918017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1054634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Ж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9" name="AutoShape 52"/>
          <p:cNvSpPr>
            <a:spLocks noChangeArrowheads="1"/>
          </p:cNvSpPr>
          <p:nvPr/>
        </p:nvSpPr>
        <p:spPr bwMode="auto">
          <a:xfrm>
            <a:off x="838788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AutoShape 53"/>
          <p:cNvSpPr>
            <a:spLocks noChangeArrowheads="1"/>
          </p:cNvSpPr>
          <p:nvPr/>
        </p:nvSpPr>
        <p:spPr bwMode="auto">
          <a:xfrm>
            <a:off x="3428938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1" name="AutoShape 54"/>
          <p:cNvSpPr>
            <a:spLocks noChangeArrowheads="1"/>
          </p:cNvSpPr>
          <p:nvPr/>
        </p:nvSpPr>
        <p:spPr bwMode="auto">
          <a:xfrm>
            <a:off x="838788" y="109326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1270480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3" name="AutoShape 56"/>
          <p:cNvSpPr>
            <a:spLocks noChangeArrowheads="1"/>
          </p:cNvSpPr>
          <p:nvPr/>
        </p:nvSpPr>
        <p:spPr bwMode="auto">
          <a:xfrm>
            <a:off x="1054634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4" name="AutoShape 57"/>
          <p:cNvSpPr>
            <a:spLocks noChangeArrowheads="1"/>
          </p:cNvSpPr>
          <p:nvPr/>
        </p:nvSpPr>
        <p:spPr bwMode="auto">
          <a:xfrm>
            <a:off x="622943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5" name="AutoShape 58"/>
          <p:cNvSpPr>
            <a:spLocks noChangeArrowheads="1"/>
          </p:cNvSpPr>
          <p:nvPr/>
        </p:nvSpPr>
        <p:spPr bwMode="auto">
          <a:xfrm>
            <a:off x="407096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6" name="AutoShape 59"/>
          <p:cNvSpPr>
            <a:spLocks noChangeArrowheads="1"/>
          </p:cNvSpPr>
          <p:nvPr/>
        </p:nvSpPr>
        <p:spPr bwMode="auto">
          <a:xfrm>
            <a:off x="407096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7" name="AutoShape 60"/>
          <p:cNvSpPr>
            <a:spLocks noChangeArrowheads="1"/>
          </p:cNvSpPr>
          <p:nvPr/>
        </p:nvSpPr>
        <p:spPr bwMode="auto">
          <a:xfrm>
            <a:off x="407096" y="185149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8" name="AutoShape 61"/>
          <p:cNvSpPr>
            <a:spLocks noChangeArrowheads="1"/>
          </p:cNvSpPr>
          <p:nvPr/>
        </p:nvSpPr>
        <p:spPr bwMode="auto">
          <a:xfrm>
            <a:off x="1702171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9" name="AutoShape 62"/>
          <p:cNvSpPr>
            <a:spLocks noChangeArrowheads="1"/>
          </p:cNvSpPr>
          <p:nvPr/>
        </p:nvSpPr>
        <p:spPr bwMode="auto">
          <a:xfrm>
            <a:off x="1486325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0" name="AutoShape 63"/>
          <p:cNvSpPr>
            <a:spLocks noChangeArrowheads="1"/>
          </p:cNvSpPr>
          <p:nvPr/>
        </p:nvSpPr>
        <p:spPr bwMode="auto">
          <a:xfrm>
            <a:off x="1270480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1" name="AutoShape 64"/>
          <p:cNvSpPr>
            <a:spLocks noChangeArrowheads="1"/>
          </p:cNvSpPr>
          <p:nvPr/>
        </p:nvSpPr>
        <p:spPr bwMode="auto">
          <a:xfrm>
            <a:off x="1270480" y="242017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2" name="AutoShape 65"/>
          <p:cNvSpPr>
            <a:spLocks noChangeArrowheads="1"/>
          </p:cNvSpPr>
          <p:nvPr/>
        </p:nvSpPr>
        <p:spPr bwMode="auto">
          <a:xfrm>
            <a:off x="1270480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3" name="AutoShape 66"/>
          <p:cNvSpPr>
            <a:spLocks noChangeArrowheads="1"/>
          </p:cNvSpPr>
          <p:nvPr/>
        </p:nvSpPr>
        <p:spPr bwMode="auto">
          <a:xfrm>
            <a:off x="1270480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4" name="AutoShape 68"/>
          <p:cNvSpPr>
            <a:spLocks noChangeArrowheads="1"/>
          </p:cNvSpPr>
          <p:nvPr/>
        </p:nvSpPr>
        <p:spPr bwMode="auto">
          <a:xfrm>
            <a:off x="1270480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5" name="AutoShape 69"/>
          <p:cNvSpPr>
            <a:spLocks noChangeArrowheads="1"/>
          </p:cNvSpPr>
          <p:nvPr/>
        </p:nvSpPr>
        <p:spPr bwMode="auto">
          <a:xfrm>
            <a:off x="838788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6" name="AutoShape 70"/>
          <p:cNvSpPr>
            <a:spLocks noChangeArrowheads="1"/>
          </p:cNvSpPr>
          <p:nvPr/>
        </p:nvSpPr>
        <p:spPr bwMode="auto">
          <a:xfrm>
            <a:off x="838788" y="128282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7" name="AutoShape 71"/>
          <p:cNvSpPr>
            <a:spLocks noChangeArrowheads="1"/>
          </p:cNvSpPr>
          <p:nvPr/>
        </p:nvSpPr>
        <p:spPr bwMode="auto">
          <a:xfrm>
            <a:off x="838788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8" name="AutoShape 72"/>
          <p:cNvSpPr>
            <a:spLocks noChangeArrowheads="1"/>
          </p:cNvSpPr>
          <p:nvPr/>
        </p:nvSpPr>
        <p:spPr bwMode="auto">
          <a:xfrm>
            <a:off x="1054634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9" name="AutoShape 73"/>
          <p:cNvSpPr>
            <a:spLocks noChangeArrowheads="1"/>
          </p:cNvSpPr>
          <p:nvPr/>
        </p:nvSpPr>
        <p:spPr bwMode="auto">
          <a:xfrm>
            <a:off x="1702171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0" name="AutoShape 74"/>
          <p:cNvSpPr>
            <a:spLocks noChangeArrowheads="1"/>
          </p:cNvSpPr>
          <p:nvPr/>
        </p:nvSpPr>
        <p:spPr bwMode="auto">
          <a:xfrm>
            <a:off x="1702171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1" name="AutoShape 75"/>
          <p:cNvSpPr>
            <a:spLocks noChangeArrowheads="1"/>
          </p:cNvSpPr>
          <p:nvPr/>
        </p:nvSpPr>
        <p:spPr bwMode="auto">
          <a:xfrm>
            <a:off x="1702171" y="185149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2" name="AutoShape 76"/>
          <p:cNvSpPr>
            <a:spLocks noChangeArrowheads="1"/>
          </p:cNvSpPr>
          <p:nvPr/>
        </p:nvSpPr>
        <p:spPr bwMode="auto">
          <a:xfrm>
            <a:off x="1918017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3" name="AutoShape 77"/>
          <p:cNvSpPr>
            <a:spLocks noChangeArrowheads="1"/>
          </p:cNvSpPr>
          <p:nvPr/>
        </p:nvSpPr>
        <p:spPr bwMode="auto">
          <a:xfrm>
            <a:off x="1702171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4" name="AutoShape 78"/>
          <p:cNvSpPr>
            <a:spLocks noChangeArrowheads="1"/>
          </p:cNvSpPr>
          <p:nvPr/>
        </p:nvSpPr>
        <p:spPr bwMode="auto">
          <a:xfrm>
            <a:off x="1486325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5" name="Text Box 79"/>
          <p:cNvSpPr txBox="1">
            <a:spLocks noChangeArrowheads="1"/>
          </p:cNvSpPr>
          <p:nvPr/>
        </p:nvSpPr>
        <p:spPr bwMode="auto">
          <a:xfrm>
            <a:off x="789186" y="435347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10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6" name="Text Box 82"/>
          <p:cNvSpPr txBox="1">
            <a:spLocks noChangeArrowheads="1"/>
          </p:cNvSpPr>
          <p:nvPr/>
        </p:nvSpPr>
        <p:spPr bwMode="auto">
          <a:xfrm>
            <a:off x="2726842" y="42349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12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7" name="Text Box 83"/>
          <p:cNvSpPr txBox="1">
            <a:spLocks noChangeArrowheads="1"/>
          </p:cNvSpPr>
          <p:nvPr/>
        </p:nvSpPr>
        <p:spPr bwMode="auto">
          <a:xfrm>
            <a:off x="2946823" y="140850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16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8" name="Text Box 84"/>
          <p:cNvSpPr txBox="1">
            <a:spLocks noChangeArrowheads="1"/>
          </p:cNvSpPr>
          <p:nvPr/>
        </p:nvSpPr>
        <p:spPr bwMode="auto">
          <a:xfrm>
            <a:off x="1632068" y="1383938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15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9" name="Text Box 85"/>
          <p:cNvSpPr txBox="1">
            <a:spLocks noChangeArrowheads="1"/>
          </p:cNvSpPr>
          <p:nvPr/>
        </p:nvSpPr>
        <p:spPr bwMode="auto">
          <a:xfrm>
            <a:off x="1216994" y="1187261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14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0" name="Text Box 86"/>
          <p:cNvSpPr txBox="1">
            <a:spLocks noChangeArrowheads="1"/>
          </p:cNvSpPr>
          <p:nvPr/>
        </p:nvSpPr>
        <p:spPr bwMode="auto">
          <a:xfrm>
            <a:off x="129173" y="114926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13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1" name="Text Box 87"/>
          <p:cNvSpPr txBox="1">
            <a:spLocks noChangeArrowheads="1"/>
          </p:cNvSpPr>
          <p:nvPr/>
        </p:nvSpPr>
        <p:spPr bwMode="auto">
          <a:xfrm>
            <a:off x="2739988" y="2034187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8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2" name="Text Box 88"/>
          <p:cNvSpPr txBox="1">
            <a:spLocks noChangeArrowheads="1"/>
          </p:cNvSpPr>
          <p:nvPr/>
        </p:nvSpPr>
        <p:spPr bwMode="auto">
          <a:xfrm>
            <a:off x="335327" y="86274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3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3" name="Text Box 90"/>
          <p:cNvSpPr txBox="1">
            <a:spLocks noChangeArrowheads="1"/>
          </p:cNvSpPr>
          <p:nvPr/>
        </p:nvSpPr>
        <p:spPr bwMode="auto">
          <a:xfrm>
            <a:off x="-4391" y="1428065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5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4" name="Text Box 91"/>
          <p:cNvSpPr txBox="1">
            <a:spLocks noChangeArrowheads="1"/>
          </p:cNvSpPr>
          <p:nvPr/>
        </p:nvSpPr>
        <p:spPr bwMode="auto">
          <a:xfrm>
            <a:off x="609866" y="2568765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9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5" name="Text Box 92"/>
          <p:cNvSpPr txBox="1">
            <a:spLocks noChangeArrowheads="1"/>
          </p:cNvSpPr>
          <p:nvPr/>
        </p:nvSpPr>
        <p:spPr bwMode="auto">
          <a:xfrm>
            <a:off x="1913893" y="1620973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6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6" name="Text Box 93"/>
          <p:cNvSpPr txBox="1">
            <a:spLocks noChangeArrowheads="1"/>
          </p:cNvSpPr>
          <p:nvPr/>
        </p:nvSpPr>
        <p:spPr bwMode="auto">
          <a:xfrm>
            <a:off x="609866" y="619369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>
                <a:solidFill>
                  <a:srgbClr val="C00000"/>
                </a:solidFill>
                <a:latin typeface="Arial" charset="0"/>
              </a:rPr>
              <a:t>1</a:t>
            </a:r>
          </a:p>
        </p:txBody>
      </p:sp>
      <p:sp>
        <p:nvSpPr>
          <p:cNvPr id="87" name="Text Box 94"/>
          <p:cNvSpPr txBox="1">
            <a:spLocks noChangeArrowheads="1"/>
          </p:cNvSpPr>
          <p:nvPr/>
        </p:nvSpPr>
        <p:spPr bwMode="auto">
          <a:xfrm>
            <a:off x="1709998" y="86274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4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8" name="Text Box 95"/>
          <p:cNvSpPr txBox="1">
            <a:spLocks noChangeArrowheads="1"/>
          </p:cNvSpPr>
          <p:nvPr/>
        </p:nvSpPr>
        <p:spPr bwMode="auto">
          <a:xfrm>
            <a:off x="1013425" y="200009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7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9" name="Text Box 96"/>
          <p:cNvSpPr txBox="1">
            <a:spLocks noChangeArrowheads="1"/>
          </p:cNvSpPr>
          <p:nvPr/>
        </p:nvSpPr>
        <p:spPr bwMode="auto">
          <a:xfrm>
            <a:off x="2539991" y="63456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2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0" name="AutoShape 36"/>
          <p:cNvSpPr>
            <a:spLocks noChangeArrowheads="1"/>
          </p:cNvSpPr>
          <p:nvPr/>
        </p:nvSpPr>
        <p:spPr bwMode="auto">
          <a:xfrm>
            <a:off x="413391" y="127650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91" name="AutoShape 67"/>
          <p:cNvSpPr>
            <a:spLocks noChangeArrowheads="1"/>
          </p:cNvSpPr>
          <p:nvPr/>
        </p:nvSpPr>
        <p:spPr bwMode="auto">
          <a:xfrm>
            <a:off x="1270480" y="184517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93" name="А"/>
          <p:cNvSpPr/>
          <p:nvPr/>
        </p:nvSpPr>
        <p:spPr>
          <a:xfrm>
            <a:off x="34330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94" name="Б"/>
          <p:cNvSpPr/>
          <p:nvPr/>
        </p:nvSpPr>
        <p:spPr>
          <a:xfrm>
            <a:off x="60133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95" name="п"/>
          <p:cNvSpPr/>
          <p:nvPr/>
        </p:nvSpPr>
        <p:spPr>
          <a:xfrm>
            <a:off x="4471794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</a:p>
        </p:txBody>
      </p:sp>
      <p:sp>
        <p:nvSpPr>
          <p:cNvPr id="96" name="о"/>
          <p:cNvSpPr/>
          <p:nvPr/>
        </p:nvSpPr>
        <p:spPr>
          <a:xfrm>
            <a:off x="4213764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97" name="В"/>
          <p:cNvSpPr/>
          <p:nvPr/>
        </p:nvSpPr>
        <p:spPr>
          <a:xfrm>
            <a:off x="85936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98" name="Г"/>
          <p:cNvSpPr/>
          <p:nvPr/>
        </p:nvSpPr>
        <p:spPr>
          <a:xfrm>
            <a:off x="111739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99" name="Д"/>
          <p:cNvSpPr/>
          <p:nvPr/>
        </p:nvSpPr>
        <p:spPr>
          <a:xfrm>
            <a:off x="1375430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</a:p>
        </p:txBody>
      </p:sp>
      <p:sp>
        <p:nvSpPr>
          <p:cNvPr id="100" name="Е"/>
          <p:cNvSpPr/>
          <p:nvPr/>
        </p:nvSpPr>
        <p:spPr>
          <a:xfrm>
            <a:off x="162572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01" name="Ё"/>
          <p:cNvSpPr/>
          <p:nvPr/>
        </p:nvSpPr>
        <p:spPr>
          <a:xfrm>
            <a:off x="188375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Ё</a:t>
            </a:r>
          </a:p>
        </p:txBody>
      </p:sp>
      <p:sp>
        <p:nvSpPr>
          <p:cNvPr id="102" name="Ж"/>
          <p:cNvSpPr/>
          <p:nvPr/>
        </p:nvSpPr>
        <p:spPr>
          <a:xfrm>
            <a:off x="214178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</a:t>
            </a:r>
          </a:p>
        </p:txBody>
      </p:sp>
      <p:sp>
        <p:nvSpPr>
          <p:cNvPr id="103" name="н"/>
          <p:cNvSpPr/>
          <p:nvPr/>
        </p:nvSpPr>
        <p:spPr>
          <a:xfrm>
            <a:off x="395573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104" name="М"/>
          <p:cNvSpPr/>
          <p:nvPr/>
        </p:nvSpPr>
        <p:spPr>
          <a:xfrm>
            <a:off x="369770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05" name="л"/>
          <p:cNvSpPr/>
          <p:nvPr/>
        </p:nvSpPr>
        <p:spPr>
          <a:xfrm>
            <a:off x="343967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06" name="к"/>
          <p:cNvSpPr/>
          <p:nvPr/>
        </p:nvSpPr>
        <p:spPr>
          <a:xfrm>
            <a:off x="318164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07" name="Й"/>
          <p:cNvSpPr/>
          <p:nvPr/>
        </p:nvSpPr>
        <p:spPr>
          <a:xfrm>
            <a:off x="292361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Й</a:t>
            </a:r>
          </a:p>
        </p:txBody>
      </p:sp>
      <p:sp>
        <p:nvSpPr>
          <p:cNvPr id="108" name="И"/>
          <p:cNvSpPr/>
          <p:nvPr/>
        </p:nvSpPr>
        <p:spPr>
          <a:xfrm>
            <a:off x="266558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09" name="З"/>
          <p:cNvSpPr/>
          <p:nvPr/>
        </p:nvSpPr>
        <p:spPr>
          <a:xfrm>
            <a:off x="239739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</a:p>
        </p:txBody>
      </p:sp>
      <p:sp>
        <p:nvSpPr>
          <p:cNvPr id="110" name="р"/>
          <p:cNvSpPr/>
          <p:nvPr/>
        </p:nvSpPr>
        <p:spPr>
          <a:xfrm>
            <a:off x="482393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11" name="с"/>
          <p:cNvSpPr/>
          <p:nvPr/>
        </p:nvSpPr>
        <p:spPr>
          <a:xfrm>
            <a:off x="740423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12" name="я"/>
          <p:cNvSpPr/>
          <p:nvPr/>
        </p:nvSpPr>
        <p:spPr>
          <a:xfrm>
            <a:off x="435284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</a:t>
            </a:r>
          </a:p>
        </p:txBody>
      </p:sp>
      <p:sp>
        <p:nvSpPr>
          <p:cNvPr id="113" name="т"/>
          <p:cNvSpPr/>
          <p:nvPr/>
        </p:nvSpPr>
        <p:spPr>
          <a:xfrm>
            <a:off x="99845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14" name="у"/>
          <p:cNvSpPr/>
          <p:nvPr/>
        </p:nvSpPr>
        <p:spPr>
          <a:xfrm>
            <a:off x="125648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</a:t>
            </a:r>
          </a:p>
        </p:txBody>
      </p:sp>
      <p:sp>
        <p:nvSpPr>
          <p:cNvPr id="115" name="ф"/>
          <p:cNvSpPr/>
          <p:nvPr/>
        </p:nvSpPr>
        <p:spPr>
          <a:xfrm>
            <a:off x="151451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</a:p>
        </p:txBody>
      </p:sp>
      <p:sp>
        <p:nvSpPr>
          <p:cNvPr id="116" name="х"/>
          <p:cNvSpPr/>
          <p:nvPr/>
        </p:nvSpPr>
        <p:spPr>
          <a:xfrm>
            <a:off x="176481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17" name="ц"/>
          <p:cNvSpPr/>
          <p:nvPr/>
        </p:nvSpPr>
        <p:spPr>
          <a:xfrm>
            <a:off x="202284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</a:t>
            </a:r>
          </a:p>
        </p:txBody>
      </p:sp>
      <p:sp>
        <p:nvSpPr>
          <p:cNvPr id="118" name="ч"/>
          <p:cNvSpPr/>
          <p:nvPr/>
        </p:nvSpPr>
        <p:spPr>
          <a:xfrm>
            <a:off x="228087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19" name="ю"/>
          <p:cNvSpPr/>
          <p:nvPr/>
        </p:nvSpPr>
        <p:spPr>
          <a:xfrm>
            <a:off x="409481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Ю</a:t>
            </a:r>
          </a:p>
        </p:txBody>
      </p:sp>
      <p:sp>
        <p:nvSpPr>
          <p:cNvPr id="120" name="э"/>
          <p:cNvSpPr/>
          <p:nvPr/>
        </p:nvSpPr>
        <p:spPr>
          <a:xfrm>
            <a:off x="383678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</a:t>
            </a:r>
          </a:p>
        </p:txBody>
      </p:sp>
      <p:sp>
        <p:nvSpPr>
          <p:cNvPr id="121" name="ъ"/>
          <p:cNvSpPr/>
          <p:nvPr/>
        </p:nvSpPr>
        <p:spPr>
          <a:xfrm>
            <a:off x="357875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Ъ</a:t>
            </a:r>
          </a:p>
        </p:txBody>
      </p:sp>
      <p:sp>
        <p:nvSpPr>
          <p:cNvPr id="122" name="ы"/>
          <p:cNvSpPr/>
          <p:nvPr/>
        </p:nvSpPr>
        <p:spPr>
          <a:xfrm>
            <a:off x="332072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</a:p>
        </p:txBody>
      </p:sp>
      <p:sp>
        <p:nvSpPr>
          <p:cNvPr id="123" name="ь"/>
          <p:cNvSpPr/>
          <p:nvPr/>
        </p:nvSpPr>
        <p:spPr>
          <a:xfrm>
            <a:off x="3062696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Ь</a:t>
            </a:r>
          </a:p>
        </p:txBody>
      </p:sp>
      <p:sp>
        <p:nvSpPr>
          <p:cNvPr id="124" name="щ"/>
          <p:cNvSpPr/>
          <p:nvPr/>
        </p:nvSpPr>
        <p:spPr>
          <a:xfrm>
            <a:off x="2804666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Щ</a:t>
            </a:r>
          </a:p>
        </p:txBody>
      </p:sp>
      <p:sp>
        <p:nvSpPr>
          <p:cNvPr id="125" name="ш"/>
          <p:cNvSpPr/>
          <p:nvPr/>
        </p:nvSpPr>
        <p:spPr>
          <a:xfrm>
            <a:off x="253647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191250" y="281003"/>
            <a:ext cx="349659" cy="308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Штриховая стрелка вправо 126"/>
          <p:cNvSpPr/>
          <p:nvPr/>
        </p:nvSpPr>
        <p:spPr>
          <a:xfrm>
            <a:off x="4860577" y="3200316"/>
            <a:ext cx="457167" cy="306820"/>
          </a:xfrm>
          <a:prstGeom prst="stripedRightArrow">
            <a:avLst/>
          </a:prstGeom>
          <a:solidFill>
            <a:srgbClr val="C00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045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Группа 140"/>
          <p:cNvGrpSpPr/>
          <p:nvPr/>
        </p:nvGrpSpPr>
        <p:grpSpPr>
          <a:xfrm>
            <a:off x="3681157" y="108191"/>
            <a:ext cx="1738988" cy="1891899"/>
            <a:chOff x="3574873" y="290173"/>
            <a:chExt cx="1652338" cy="2072975"/>
          </a:xfrm>
          <a:effectLst/>
        </p:grpSpPr>
        <p:pic>
          <p:nvPicPr>
            <p:cNvPr id="139" name="Рисунок 1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03681" y="290173"/>
              <a:ext cx="1570610" cy="20729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40" name="TextBox 139"/>
            <p:cNvSpPr txBox="1"/>
            <p:nvPr/>
          </p:nvSpPr>
          <p:spPr>
            <a:xfrm>
              <a:off x="3574873" y="709241"/>
              <a:ext cx="1652338" cy="131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Княжение </a:t>
              </a:r>
            </a:p>
            <a:p>
              <a:pPr algn="ctr"/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в </a:t>
              </a: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Древней </a:t>
              </a:r>
              <a:endParaRPr lang="ru-RU" sz="2400" b="1" dirty="0" smtClean="0">
                <a:solidFill>
                  <a:schemeClr val="accent2">
                    <a:lumMod val="50000"/>
                  </a:schemeClr>
                </a:solidFill>
              </a:endParaRPr>
            </a:p>
            <a:p>
              <a:pPr algn="ctr"/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Руси</a:t>
              </a:r>
              <a:endParaRPr lang="ru-RU" sz="2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3" name="Text Box 81"/>
          <p:cNvSpPr txBox="1">
            <a:spLocks noChangeArrowheads="1"/>
          </p:cNvSpPr>
          <p:nvPr/>
        </p:nvSpPr>
        <p:spPr bwMode="auto">
          <a:xfrm>
            <a:off x="2075794" y="267521"/>
            <a:ext cx="305083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11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781401" y="185149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781401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781401" y="1472381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2781401" y="1282822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781401" y="109326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1918017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2133863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2349709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2565555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2781401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Т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2997246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3213092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2781401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2997246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Т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3213092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Я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3428938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2133863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2" name="AutoShape 24"/>
          <p:cNvSpPr>
            <a:spLocks noChangeArrowheads="1"/>
          </p:cNvSpPr>
          <p:nvPr/>
        </p:nvSpPr>
        <p:spPr bwMode="auto">
          <a:xfrm>
            <a:off x="1702171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AutoShape 25"/>
          <p:cNvSpPr>
            <a:spLocks noChangeArrowheads="1"/>
          </p:cNvSpPr>
          <p:nvPr/>
        </p:nvSpPr>
        <p:spPr bwMode="auto">
          <a:xfrm>
            <a:off x="838788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2565555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auto">
          <a:xfrm>
            <a:off x="2997246" y="223061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6" name="AutoShape 28"/>
          <p:cNvSpPr>
            <a:spLocks noChangeArrowheads="1"/>
          </p:cNvSpPr>
          <p:nvPr/>
        </p:nvSpPr>
        <p:spPr bwMode="auto">
          <a:xfrm>
            <a:off x="3860629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7" name="AutoShape 29"/>
          <p:cNvSpPr>
            <a:spLocks noChangeArrowheads="1"/>
          </p:cNvSpPr>
          <p:nvPr/>
        </p:nvSpPr>
        <p:spPr bwMode="auto">
          <a:xfrm>
            <a:off x="2997246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8" name="AutoShape 30"/>
          <p:cNvSpPr>
            <a:spLocks noChangeArrowheads="1"/>
          </p:cNvSpPr>
          <p:nvPr/>
        </p:nvSpPr>
        <p:spPr bwMode="auto">
          <a:xfrm>
            <a:off x="2997246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9" name="AutoShape 31"/>
          <p:cNvSpPr>
            <a:spLocks noChangeArrowheads="1"/>
          </p:cNvSpPr>
          <p:nvPr/>
        </p:nvSpPr>
        <p:spPr bwMode="auto">
          <a:xfrm>
            <a:off x="2349709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0" name="AutoShape 32"/>
          <p:cNvSpPr>
            <a:spLocks noChangeArrowheads="1"/>
          </p:cNvSpPr>
          <p:nvPr/>
        </p:nvSpPr>
        <p:spPr bwMode="auto">
          <a:xfrm>
            <a:off x="2997246" y="185149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1" name="AutoShape 33"/>
          <p:cNvSpPr>
            <a:spLocks noChangeArrowheads="1"/>
          </p:cNvSpPr>
          <p:nvPr/>
        </p:nvSpPr>
        <p:spPr bwMode="auto">
          <a:xfrm>
            <a:off x="407096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2" name="AutoShape 34"/>
          <p:cNvSpPr>
            <a:spLocks noChangeArrowheads="1"/>
          </p:cNvSpPr>
          <p:nvPr/>
        </p:nvSpPr>
        <p:spPr bwMode="auto">
          <a:xfrm>
            <a:off x="407096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3" name="AutoShape 35"/>
          <p:cNvSpPr>
            <a:spLocks noChangeArrowheads="1"/>
          </p:cNvSpPr>
          <p:nvPr/>
        </p:nvSpPr>
        <p:spPr bwMode="auto">
          <a:xfrm>
            <a:off x="191250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4" name="AutoShape 37"/>
          <p:cNvSpPr>
            <a:spLocks noChangeArrowheads="1"/>
          </p:cNvSpPr>
          <p:nvPr/>
        </p:nvSpPr>
        <p:spPr bwMode="auto">
          <a:xfrm>
            <a:off x="3213092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5" name="AutoShape 38"/>
          <p:cNvSpPr>
            <a:spLocks noChangeArrowheads="1"/>
          </p:cNvSpPr>
          <p:nvPr/>
        </p:nvSpPr>
        <p:spPr bwMode="auto">
          <a:xfrm>
            <a:off x="622943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AutoShape 39"/>
          <p:cNvSpPr>
            <a:spLocks noChangeArrowheads="1"/>
          </p:cNvSpPr>
          <p:nvPr/>
        </p:nvSpPr>
        <p:spPr bwMode="auto">
          <a:xfrm>
            <a:off x="838788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AutoShape 40"/>
          <p:cNvSpPr>
            <a:spLocks noChangeArrowheads="1"/>
          </p:cNvSpPr>
          <p:nvPr/>
        </p:nvSpPr>
        <p:spPr bwMode="auto">
          <a:xfrm>
            <a:off x="1054634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AutoShape 41"/>
          <p:cNvSpPr>
            <a:spLocks noChangeArrowheads="1"/>
          </p:cNvSpPr>
          <p:nvPr/>
        </p:nvSpPr>
        <p:spPr bwMode="auto">
          <a:xfrm>
            <a:off x="1270480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AutoShape 42"/>
          <p:cNvSpPr>
            <a:spLocks noChangeArrowheads="1"/>
          </p:cNvSpPr>
          <p:nvPr/>
        </p:nvSpPr>
        <p:spPr bwMode="auto">
          <a:xfrm>
            <a:off x="1270480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AutoShape 43"/>
          <p:cNvSpPr>
            <a:spLocks noChangeArrowheads="1"/>
          </p:cNvSpPr>
          <p:nvPr/>
        </p:nvSpPr>
        <p:spPr bwMode="auto">
          <a:xfrm>
            <a:off x="3644784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1" name="AutoShape 44"/>
          <p:cNvSpPr>
            <a:spLocks noChangeArrowheads="1"/>
          </p:cNvSpPr>
          <p:nvPr/>
        </p:nvSpPr>
        <p:spPr bwMode="auto">
          <a:xfrm>
            <a:off x="1486325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Ы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AutoShape 45"/>
          <p:cNvSpPr>
            <a:spLocks noChangeArrowheads="1"/>
          </p:cNvSpPr>
          <p:nvPr/>
        </p:nvSpPr>
        <p:spPr bwMode="auto">
          <a:xfrm>
            <a:off x="1486325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М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AutoShape 46"/>
          <p:cNvSpPr>
            <a:spLocks noChangeArrowheads="1"/>
          </p:cNvSpPr>
          <p:nvPr/>
        </p:nvSpPr>
        <p:spPr bwMode="auto">
          <a:xfrm>
            <a:off x="2133863" y="128282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4" name="AutoShape 47"/>
          <p:cNvSpPr>
            <a:spLocks noChangeArrowheads="1"/>
          </p:cNvSpPr>
          <p:nvPr/>
        </p:nvSpPr>
        <p:spPr bwMode="auto">
          <a:xfrm>
            <a:off x="2133863" y="109326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5" name="AutoShape 48"/>
          <p:cNvSpPr>
            <a:spLocks noChangeArrowheads="1"/>
          </p:cNvSpPr>
          <p:nvPr/>
        </p:nvSpPr>
        <p:spPr bwMode="auto">
          <a:xfrm>
            <a:off x="2133863" y="52458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6" name="AutoShape 49"/>
          <p:cNvSpPr>
            <a:spLocks noChangeArrowheads="1"/>
          </p:cNvSpPr>
          <p:nvPr/>
        </p:nvSpPr>
        <p:spPr bwMode="auto">
          <a:xfrm>
            <a:off x="2133863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AutoShape 50"/>
          <p:cNvSpPr>
            <a:spLocks noChangeArrowheads="1"/>
          </p:cNvSpPr>
          <p:nvPr/>
        </p:nvSpPr>
        <p:spPr bwMode="auto">
          <a:xfrm>
            <a:off x="1918017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1054634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Ж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9" name="AutoShape 52"/>
          <p:cNvSpPr>
            <a:spLocks noChangeArrowheads="1"/>
          </p:cNvSpPr>
          <p:nvPr/>
        </p:nvSpPr>
        <p:spPr bwMode="auto">
          <a:xfrm>
            <a:off x="838788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AutoShape 53"/>
          <p:cNvSpPr>
            <a:spLocks noChangeArrowheads="1"/>
          </p:cNvSpPr>
          <p:nvPr/>
        </p:nvSpPr>
        <p:spPr bwMode="auto">
          <a:xfrm>
            <a:off x="3428938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1" name="AutoShape 54"/>
          <p:cNvSpPr>
            <a:spLocks noChangeArrowheads="1"/>
          </p:cNvSpPr>
          <p:nvPr/>
        </p:nvSpPr>
        <p:spPr bwMode="auto">
          <a:xfrm>
            <a:off x="838788" y="109326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1270480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3" name="AutoShape 56"/>
          <p:cNvSpPr>
            <a:spLocks noChangeArrowheads="1"/>
          </p:cNvSpPr>
          <p:nvPr/>
        </p:nvSpPr>
        <p:spPr bwMode="auto">
          <a:xfrm>
            <a:off x="1054634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4" name="AutoShape 57"/>
          <p:cNvSpPr>
            <a:spLocks noChangeArrowheads="1"/>
          </p:cNvSpPr>
          <p:nvPr/>
        </p:nvSpPr>
        <p:spPr bwMode="auto">
          <a:xfrm>
            <a:off x="622943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5" name="AutoShape 58"/>
          <p:cNvSpPr>
            <a:spLocks noChangeArrowheads="1"/>
          </p:cNvSpPr>
          <p:nvPr/>
        </p:nvSpPr>
        <p:spPr bwMode="auto">
          <a:xfrm>
            <a:off x="407096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6" name="AutoShape 59"/>
          <p:cNvSpPr>
            <a:spLocks noChangeArrowheads="1"/>
          </p:cNvSpPr>
          <p:nvPr/>
        </p:nvSpPr>
        <p:spPr bwMode="auto">
          <a:xfrm>
            <a:off x="407096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7" name="AutoShape 60"/>
          <p:cNvSpPr>
            <a:spLocks noChangeArrowheads="1"/>
          </p:cNvSpPr>
          <p:nvPr/>
        </p:nvSpPr>
        <p:spPr bwMode="auto">
          <a:xfrm>
            <a:off x="407096" y="185149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8" name="AutoShape 61"/>
          <p:cNvSpPr>
            <a:spLocks noChangeArrowheads="1"/>
          </p:cNvSpPr>
          <p:nvPr/>
        </p:nvSpPr>
        <p:spPr bwMode="auto">
          <a:xfrm>
            <a:off x="1702171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9" name="AutoShape 62"/>
          <p:cNvSpPr>
            <a:spLocks noChangeArrowheads="1"/>
          </p:cNvSpPr>
          <p:nvPr/>
        </p:nvSpPr>
        <p:spPr bwMode="auto">
          <a:xfrm>
            <a:off x="1486325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0" name="AutoShape 63"/>
          <p:cNvSpPr>
            <a:spLocks noChangeArrowheads="1"/>
          </p:cNvSpPr>
          <p:nvPr/>
        </p:nvSpPr>
        <p:spPr bwMode="auto">
          <a:xfrm>
            <a:off x="1270480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1" name="AutoShape 64"/>
          <p:cNvSpPr>
            <a:spLocks noChangeArrowheads="1"/>
          </p:cNvSpPr>
          <p:nvPr/>
        </p:nvSpPr>
        <p:spPr bwMode="auto">
          <a:xfrm>
            <a:off x="1270480" y="242017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2" name="AutoShape 65"/>
          <p:cNvSpPr>
            <a:spLocks noChangeArrowheads="1"/>
          </p:cNvSpPr>
          <p:nvPr/>
        </p:nvSpPr>
        <p:spPr bwMode="auto">
          <a:xfrm>
            <a:off x="1270480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3" name="AutoShape 66"/>
          <p:cNvSpPr>
            <a:spLocks noChangeArrowheads="1"/>
          </p:cNvSpPr>
          <p:nvPr/>
        </p:nvSpPr>
        <p:spPr bwMode="auto">
          <a:xfrm>
            <a:off x="1270480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4" name="AutoShape 68"/>
          <p:cNvSpPr>
            <a:spLocks noChangeArrowheads="1"/>
          </p:cNvSpPr>
          <p:nvPr/>
        </p:nvSpPr>
        <p:spPr bwMode="auto">
          <a:xfrm>
            <a:off x="1270480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5" name="AutoShape 69"/>
          <p:cNvSpPr>
            <a:spLocks noChangeArrowheads="1"/>
          </p:cNvSpPr>
          <p:nvPr/>
        </p:nvSpPr>
        <p:spPr bwMode="auto">
          <a:xfrm>
            <a:off x="838788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6" name="AutoShape 70"/>
          <p:cNvSpPr>
            <a:spLocks noChangeArrowheads="1"/>
          </p:cNvSpPr>
          <p:nvPr/>
        </p:nvSpPr>
        <p:spPr bwMode="auto">
          <a:xfrm>
            <a:off x="838788" y="128282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7" name="AutoShape 71"/>
          <p:cNvSpPr>
            <a:spLocks noChangeArrowheads="1"/>
          </p:cNvSpPr>
          <p:nvPr/>
        </p:nvSpPr>
        <p:spPr bwMode="auto">
          <a:xfrm>
            <a:off x="838788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8" name="AutoShape 72"/>
          <p:cNvSpPr>
            <a:spLocks noChangeArrowheads="1"/>
          </p:cNvSpPr>
          <p:nvPr/>
        </p:nvSpPr>
        <p:spPr bwMode="auto">
          <a:xfrm>
            <a:off x="1054634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9" name="AutoShape 73"/>
          <p:cNvSpPr>
            <a:spLocks noChangeArrowheads="1"/>
          </p:cNvSpPr>
          <p:nvPr/>
        </p:nvSpPr>
        <p:spPr bwMode="auto">
          <a:xfrm>
            <a:off x="1702171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0" name="AutoShape 74"/>
          <p:cNvSpPr>
            <a:spLocks noChangeArrowheads="1"/>
          </p:cNvSpPr>
          <p:nvPr/>
        </p:nvSpPr>
        <p:spPr bwMode="auto">
          <a:xfrm>
            <a:off x="1702171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1" name="AutoShape 75"/>
          <p:cNvSpPr>
            <a:spLocks noChangeArrowheads="1"/>
          </p:cNvSpPr>
          <p:nvPr/>
        </p:nvSpPr>
        <p:spPr bwMode="auto">
          <a:xfrm>
            <a:off x="1702171" y="185149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2" name="AutoShape 76"/>
          <p:cNvSpPr>
            <a:spLocks noChangeArrowheads="1"/>
          </p:cNvSpPr>
          <p:nvPr/>
        </p:nvSpPr>
        <p:spPr bwMode="auto">
          <a:xfrm>
            <a:off x="1918017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3" name="AutoShape 77"/>
          <p:cNvSpPr>
            <a:spLocks noChangeArrowheads="1"/>
          </p:cNvSpPr>
          <p:nvPr/>
        </p:nvSpPr>
        <p:spPr bwMode="auto">
          <a:xfrm>
            <a:off x="1702171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4" name="AutoShape 78"/>
          <p:cNvSpPr>
            <a:spLocks noChangeArrowheads="1"/>
          </p:cNvSpPr>
          <p:nvPr/>
        </p:nvSpPr>
        <p:spPr bwMode="auto">
          <a:xfrm>
            <a:off x="1486325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5" name="Text Box 79"/>
          <p:cNvSpPr txBox="1">
            <a:spLocks noChangeArrowheads="1"/>
          </p:cNvSpPr>
          <p:nvPr/>
        </p:nvSpPr>
        <p:spPr bwMode="auto">
          <a:xfrm>
            <a:off x="789186" y="435347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10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6" name="Text Box 82"/>
          <p:cNvSpPr txBox="1">
            <a:spLocks noChangeArrowheads="1"/>
          </p:cNvSpPr>
          <p:nvPr/>
        </p:nvSpPr>
        <p:spPr bwMode="auto">
          <a:xfrm>
            <a:off x="2726842" y="42349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12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7" name="Text Box 83"/>
          <p:cNvSpPr txBox="1">
            <a:spLocks noChangeArrowheads="1"/>
          </p:cNvSpPr>
          <p:nvPr/>
        </p:nvSpPr>
        <p:spPr bwMode="auto">
          <a:xfrm>
            <a:off x="2946823" y="140850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16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8" name="Text Box 84"/>
          <p:cNvSpPr txBox="1">
            <a:spLocks noChangeArrowheads="1"/>
          </p:cNvSpPr>
          <p:nvPr/>
        </p:nvSpPr>
        <p:spPr bwMode="auto">
          <a:xfrm>
            <a:off x="1632068" y="1383938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15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9" name="Text Box 85"/>
          <p:cNvSpPr txBox="1">
            <a:spLocks noChangeArrowheads="1"/>
          </p:cNvSpPr>
          <p:nvPr/>
        </p:nvSpPr>
        <p:spPr bwMode="auto">
          <a:xfrm>
            <a:off x="1216994" y="1187261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14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0" name="Text Box 86"/>
          <p:cNvSpPr txBox="1">
            <a:spLocks noChangeArrowheads="1"/>
          </p:cNvSpPr>
          <p:nvPr/>
        </p:nvSpPr>
        <p:spPr bwMode="auto">
          <a:xfrm>
            <a:off x="129173" y="114926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13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1" name="Text Box 87"/>
          <p:cNvSpPr txBox="1">
            <a:spLocks noChangeArrowheads="1"/>
          </p:cNvSpPr>
          <p:nvPr/>
        </p:nvSpPr>
        <p:spPr bwMode="auto">
          <a:xfrm>
            <a:off x="2739988" y="2034187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8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2" name="Text Box 88"/>
          <p:cNvSpPr txBox="1">
            <a:spLocks noChangeArrowheads="1"/>
          </p:cNvSpPr>
          <p:nvPr/>
        </p:nvSpPr>
        <p:spPr bwMode="auto">
          <a:xfrm>
            <a:off x="335327" y="86274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3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3" name="Text Box 90"/>
          <p:cNvSpPr txBox="1">
            <a:spLocks noChangeArrowheads="1"/>
          </p:cNvSpPr>
          <p:nvPr/>
        </p:nvSpPr>
        <p:spPr bwMode="auto">
          <a:xfrm>
            <a:off x="-4391" y="1428065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5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4" name="Text Box 91"/>
          <p:cNvSpPr txBox="1">
            <a:spLocks noChangeArrowheads="1"/>
          </p:cNvSpPr>
          <p:nvPr/>
        </p:nvSpPr>
        <p:spPr bwMode="auto">
          <a:xfrm>
            <a:off x="609866" y="2568765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9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5" name="Text Box 92"/>
          <p:cNvSpPr txBox="1">
            <a:spLocks noChangeArrowheads="1"/>
          </p:cNvSpPr>
          <p:nvPr/>
        </p:nvSpPr>
        <p:spPr bwMode="auto">
          <a:xfrm>
            <a:off x="1913893" y="1620973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6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6" name="Text Box 93"/>
          <p:cNvSpPr txBox="1">
            <a:spLocks noChangeArrowheads="1"/>
          </p:cNvSpPr>
          <p:nvPr/>
        </p:nvSpPr>
        <p:spPr bwMode="auto">
          <a:xfrm>
            <a:off x="609866" y="619369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>
                <a:solidFill>
                  <a:srgbClr val="C00000"/>
                </a:solidFill>
                <a:latin typeface="Arial" charset="0"/>
              </a:rPr>
              <a:t>1</a:t>
            </a:r>
          </a:p>
        </p:txBody>
      </p:sp>
      <p:sp>
        <p:nvSpPr>
          <p:cNvPr id="87" name="Text Box 94"/>
          <p:cNvSpPr txBox="1">
            <a:spLocks noChangeArrowheads="1"/>
          </p:cNvSpPr>
          <p:nvPr/>
        </p:nvSpPr>
        <p:spPr bwMode="auto">
          <a:xfrm>
            <a:off x="1709998" y="862739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4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8" name="Text Box 95"/>
          <p:cNvSpPr txBox="1">
            <a:spLocks noChangeArrowheads="1"/>
          </p:cNvSpPr>
          <p:nvPr/>
        </p:nvSpPr>
        <p:spPr bwMode="auto">
          <a:xfrm>
            <a:off x="1013425" y="200009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7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9" name="Text Box 96"/>
          <p:cNvSpPr txBox="1">
            <a:spLocks noChangeArrowheads="1"/>
          </p:cNvSpPr>
          <p:nvPr/>
        </p:nvSpPr>
        <p:spPr bwMode="auto">
          <a:xfrm>
            <a:off x="2539991" y="63456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2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0" name="AutoShape 36"/>
          <p:cNvSpPr>
            <a:spLocks noChangeArrowheads="1"/>
          </p:cNvSpPr>
          <p:nvPr/>
        </p:nvSpPr>
        <p:spPr bwMode="auto">
          <a:xfrm>
            <a:off x="413391" y="127650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91" name="AutoShape 67"/>
          <p:cNvSpPr>
            <a:spLocks noChangeArrowheads="1"/>
          </p:cNvSpPr>
          <p:nvPr/>
        </p:nvSpPr>
        <p:spPr bwMode="auto">
          <a:xfrm>
            <a:off x="1270480" y="184517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93" name="А"/>
          <p:cNvSpPr/>
          <p:nvPr/>
        </p:nvSpPr>
        <p:spPr>
          <a:xfrm>
            <a:off x="34330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94" name="Б"/>
          <p:cNvSpPr/>
          <p:nvPr/>
        </p:nvSpPr>
        <p:spPr>
          <a:xfrm>
            <a:off x="60133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95" name="п"/>
          <p:cNvSpPr/>
          <p:nvPr/>
        </p:nvSpPr>
        <p:spPr>
          <a:xfrm>
            <a:off x="4471794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</a:p>
        </p:txBody>
      </p:sp>
      <p:sp>
        <p:nvSpPr>
          <p:cNvPr id="96" name="о"/>
          <p:cNvSpPr/>
          <p:nvPr/>
        </p:nvSpPr>
        <p:spPr>
          <a:xfrm>
            <a:off x="4213764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97" name="В"/>
          <p:cNvSpPr/>
          <p:nvPr/>
        </p:nvSpPr>
        <p:spPr>
          <a:xfrm>
            <a:off x="85936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98" name="Г"/>
          <p:cNvSpPr/>
          <p:nvPr/>
        </p:nvSpPr>
        <p:spPr>
          <a:xfrm>
            <a:off x="111739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99" name="Д"/>
          <p:cNvSpPr/>
          <p:nvPr/>
        </p:nvSpPr>
        <p:spPr>
          <a:xfrm>
            <a:off x="1375430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</a:p>
        </p:txBody>
      </p:sp>
      <p:sp>
        <p:nvSpPr>
          <p:cNvPr id="100" name="Е"/>
          <p:cNvSpPr/>
          <p:nvPr/>
        </p:nvSpPr>
        <p:spPr>
          <a:xfrm>
            <a:off x="162572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01" name="Ё"/>
          <p:cNvSpPr/>
          <p:nvPr/>
        </p:nvSpPr>
        <p:spPr>
          <a:xfrm>
            <a:off x="188375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Ё</a:t>
            </a:r>
          </a:p>
        </p:txBody>
      </p:sp>
      <p:sp>
        <p:nvSpPr>
          <p:cNvPr id="102" name="Ж"/>
          <p:cNvSpPr/>
          <p:nvPr/>
        </p:nvSpPr>
        <p:spPr>
          <a:xfrm>
            <a:off x="214178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</a:t>
            </a:r>
          </a:p>
        </p:txBody>
      </p:sp>
      <p:sp>
        <p:nvSpPr>
          <p:cNvPr id="103" name="н"/>
          <p:cNvSpPr/>
          <p:nvPr/>
        </p:nvSpPr>
        <p:spPr>
          <a:xfrm>
            <a:off x="395573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104" name="М"/>
          <p:cNvSpPr/>
          <p:nvPr/>
        </p:nvSpPr>
        <p:spPr>
          <a:xfrm>
            <a:off x="369770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05" name="л"/>
          <p:cNvSpPr/>
          <p:nvPr/>
        </p:nvSpPr>
        <p:spPr>
          <a:xfrm>
            <a:off x="343967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06" name="к"/>
          <p:cNvSpPr/>
          <p:nvPr/>
        </p:nvSpPr>
        <p:spPr>
          <a:xfrm>
            <a:off x="318164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07" name="Й"/>
          <p:cNvSpPr/>
          <p:nvPr/>
        </p:nvSpPr>
        <p:spPr>
          <a:xfrm>
            <a:off x="292361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Й</a:t>
            </a:r>
          </a:p>
        </p:txBody>
      </p:sp>
      <p:sp>
        <p:nvSpPr>
          <p:cNvPr id="108" name="И"/>
          <p:cNvSpPr/>
          <p:nvPr/>
        </p:nvSpPr>
        <p:spPr>
          <a:xfrm>
            <a:off x="266558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09" name="З"/>
          <p:cNvSpPr/>
          <p:nvPr/>
        </p:nvSpPr>
        <p:spPr>
          <a:xfrm>
            <a:off x="239739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</a:p>
        </p:txBody>
      </p:sp>
      <p:sp>
        <p:nvSpPr>
          <p:cNvPr id="110" name="р"/>
          <p:cNvSpPr/>
          <p:nvPr/>
        </p:nvSpPr>
        <p:spPr>
          <a:xfrm>
            <a:off x="482393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11" name="с"/>
          <p:cNvSpPr/>
          <p:nvPr/>
        </p:nvSpPr>
        <p:spPr>
          <a:xfrm>
            <a:off x="740423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12" name="я"/>
          <p:cNvSpPr/>
          <p:nvPr/>
        </p:nvSpPr>
        <p:spPr>
          <a:xfrm>
            <a:off x="435284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</a:t>
            </a:r>
          </a:p>
        </p:txBody>
      </p:sp>
      <p:sp>
        <p:nvSpPr>
          <p:cNvPr id="113" name="т"/>
          <p:cNvSpPr/>
          <p:nvPr/>
        </p:nvSpPr>
        <p:spPr>
          <a:xfrm>
            <a:off x="99845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14" name="у"/>
          <p:cNvSpPr/>
          <p:nvPr/>
        </p:nvSpPr>
        <p:spPr>
          <a:xfrm>
            <a:off x="125648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</a:t>
            </a:r>
          </a:p>
        </p:txBody>
      </p:sp>
      <p:sp>
        <p:nvSpPr>
          <p:cNvPr id="115" name="ф"/>
          <p:cNvSpPr/>
          <p:nvPr/>
        </p:nvSpPr>
        <p:spPr>
          <a:xfrm>
            <a:off x="151451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</a:p>
        </p:txBody>
      </p:sp>
      <p:sp>
        <p:nvSpPr>
          <p:cNvPr id="116" name="х"/>
          <p:cNvSpPr/>
          <p:nvPr/>
        </p:nvSpPr>
        <p:spPr>
          <a:xfrm>
            <a:off x="176481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17" name="ц"/>
          <p:cNvSpPr/>
          <p:nvPr/>
        </p:nvSpPr>
        <p:spPr>
          <a:xfrm>
            <a:off x="202284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</a:t>
            </a:r>
          </a:p>
        </p:txBody>
      </p:sp>
      <p:sp>
        <p:nvSpPr>
          <p:cNvPr id="118" name="ч"/>
          <p:cNvSpPr/>
          <p:nvPr/>
        </p:nvSpPr>
        <p:spPr>
          <a:xfrm>
            <a:off x="228087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19" name="ю"/>
          <p:cNvSpPr/>
          <p:nvPr/>
        </p:nvSpPr>
        <p:spPr>
          <a:xfrm>
            <a:off x="409481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Ю</a:t>
            </a:r>
          </a:p>
        </p:txBody>
      </p:sp>
      <p:sp>
        <p:nvSpPr>
          <p:cNvPr id="120" name="э"/>
          <p:cNvSpPr/>
          <p:nvPr/>
        </p:nvSpPr>
        <p:spPr>
          <a:xfrm>
            <a:off x="383678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</a:t>
            </a:r>
          </a:p>
        </p:txBody>
      </p:sp>
      <p:sp>
        <p:nvSpPr>
          <p:cNvPr id="121" name="ъ"/>
          <p:cNvSpPr/>
          <p:nvPr/>
        </p:nvSpPr>
        <p:spPr>
          <a:xfrm>
            <a:off x="357875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Ъ</a:t>
            </a:r>
          </a:p>
        </p:txBody>
      </p:sp>
      <p:sp>
        <p:nvSpPr>
          <p:cNvPr id="122" name="ы"/>
          <p:cNvSpPr/>
          <p:nvPr/>
        </p:nvSpPr>
        <p:spPr>
          <a:xfrm>
            <a:off x="332072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</a:p>
        </p:txBody>
      </p:sp>
      <p:sp>
        <p:nvSpPr>
          <p:cNvPr id="123" name="ь"/>
          <p:cNvSpPr/>
          <p:nvPr/>
        </p:nvSpPr>
        <p:spPr>
          <a:xfrm>
            <a:off x="3062696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Ь</a:t>
            </a:r>
          </a:p>
        </p:txBody>
      </p:sp>
      <p:sp>
        <p:nvSpPr>
          <p:cNvPr id="124" name="щ"/>
          <p:cNvSpPr/>
          <p:nvPr/>
        </p:nvSpPr>
        <p:spPr>
          <a:xfrm>
            <a:off x="2804666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Щ</a:t>
            </a:r>
          </a:p>
        </p:txBody>
      </p:sp>
      <p:sp>
        <p:nvSpPr>
          <p:cNvPr id="125" name="ш"/>
          <p:cNvSpPr/>
          <p:nvPr/>
        </p:nvSpPr>
        <p:spPr>
          <a:xfrm>
            <a:off x="253647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191250" y="281003"/>
            <a:ext cx="349659" cy="308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Штриховая стрелка вправо 126"/>
          <p:cNvSpPr/>
          <p:nvPr/>
        </p:nvSpPr>
        <p:spPr>
          <a:xfrm>
            <a:off x="4860577" y="3200316"/>
            <a:ext cx="457167" cy="306820"/>
          </a:xfrm>
          <a:prstGeom prst="stripedRightArrow">
            <a:avLst/>
          </a:prstGeom>
          <a:solidFill>
            <a:srgbClr val="C00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045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Группа 140"/>
          <p:cNvGrpSpPr/>
          <p:nvPr/>
        </p:nvGrpSpPr>
        <p:grpSpPr>
          <a:xfrm>
            <a:off x="3686113" y="108192"/>
            <a:ext cx="1699279" cy="1736988"/>
            <a:chOff x="3565951" y="290173"/>
            <a:chExt cx="1652338" cy="2072975"/>
          </a:xfrm>
          <a:effectLst/>
        </p:grpSpPr>
        <p:pic>
          <p:nvPicPr>
            <p:cNvPr id="139" name="Рисунок 1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03681" y="290173"/>
              <a:ext cx="1570610" cy="20729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40" name="TextBox 139"/>
            <p:cNvSpPr txBox="1"/>
            <p:nvPr/>
          </p:nvSpPr>
          <p:spPr>
            <a:xfrm>
              <a:off x="3565951" y="614337"/>
              <a:ext cx="1652338" cy="1193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Зверь </a:t>
              </a:r>
            </a:p>
            <a:p>
              <a:pPr algn="ctr"/>
              <a:r>
                <a:rPr lang="ru-RU" sz="1100" b="1" dirty="0" smtClean="0">
                  <a:solidFill>
                    <a:schemeClr val="accent2">
                      <a:lumMod val="50000"/>
                    </a:schemeClr>
                  </a:solidFill>
                </a:rPr>
                <a:t>—</a:t>
              </a:r>
            </a:p>
            <a:p>
              <a:pPr algn="ctr"/>
              <a:r>
                <a:rPr lang="ru-RU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пардус</a:t>
              </a:r>
              <a:r>
                <a:rPr lang="ru-RU" sz="2000" b="1" dirty="0" smtClean="0">
                  <a:solidFill>
                    <a:schemeClr val="accent2">
                      <a:lumMod val="50000"/>
                    </a:schemeClr>
                  </a:solidFill>
                  <a:latin typeface="Segoe Print" pitchFamily="2" charset="0"/>
                </a:rPr>
                <a:t>  </a:t>
              </a:r>
              <a:endParaRPr lang="ru-RU" sz="2000" b="1" dirty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endParaRPr>
            </a:p>
          </p:txBody>
        </p:sp>
      </p:grpSp>
      <p:sp>
        <p:nvSpPr>
          <p:cNvPr id="3" name="Text Box 81"/>
          <p:cNvSpPr txBox="1">
            <a:spLocks noChangeArrowheads="1"/>
          </p:cNvSpPr>
          <p:nvPr/>
        </p:nvSpPr>
        <p:spPr bwMode="auto">
          <a:xfrm>
            <a:off x="2075794" y="267521"/>
            <a:ext cx="305083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11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781401" y="185149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781401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781401" y="1472381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2781401" y="1282822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781401" y="109326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1918017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2133863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2349709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2565555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2781401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Т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2997246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3213092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2781401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2997246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Т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3213092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Я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3428938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2133863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2" name="AutoShape 24"/>
          <p:cNvSpPr>
            <a:spLocks noChangeArrowheads="1"/>
          </p:cNvSpPr>
          <p:nvPr/>
        </p:nvSpPr>
        <p:spPr bwMode="auto">
          <a:xfrm>
            <a:off x="1702171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AutoShape 25"/>
          <p:cNvSpPr>
            <a:spLocks noChangeArrowheads="1"/>
          </p:cNvSpPr>
          <p:nvPr/>
        </p:nvSpPr>
        <p:spPr bwMode="auto">
          <a:xfrm>
            <a:off x="838788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2565555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auto">
          <a:xfrm>
            <a:off x="2997246" y="223061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6" name="AutoShape 28"/>
          <p:cNvSpPr>
            <a:spLocks noChangeArrowheads="1"/>
          </p:cNvSpPr>
          <p:nvPr/>
        </p:nvSpPr>
        <p:spPr bwMode="auto">
          <a:xfrm>
            <a:off x="3860629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7" name="AutoShape 29"/>
          <p:cNvSpPr>
            <a:spLocks noChangeArrowheads="1"/>
          </p:cNvSpPr>
          <p:nvPr/>
        </p:nvSpPr>
        <p:spPr bwMode="auto">
          <a:xfrm>
            <a:off x="2997246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8" name="AutoShape 30"/>
          <p:cNvSpPr>
            <a:spLocks noChangeArrowheads="1"/>
          </p:cNvSpPr>
          <p:nvPr/>
        </p:nvSpPr>
        <p:spPr bwMode="auto">
          <a:xfrm>
            <a:off x="2997246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9" name="AutoShape 31"/>
          <p:cNvSpPr>
            <a:spLocks noChangeArrowheads="1"/>
          </p:cNvSpPr>
          <p:nvPr/>
        </p:nvSpPr>
        <p:spPr bwMode="auto">
          <a:xfrm>
            <a:off x="2349709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0" name="AutoShape 32"/>
          <p:cNvSpPr>
            <a:spLocks noChangeArrowheads="1"/>
          </p:cNvSpPr>
          <p:nvPr/>
        </p:nvSpPr>
        <p:spPr bwMode="auto">
          <a:xfrm>
            <a:off x="2997246" y="185149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1" name="AutoShape 33"/>
          <p:cNvSpPr>
            <a:spLocks noChangeArrowheads="1"/>
          </p:cNvSpPr>
          <p:nvPr/>
        </p:nvSpPr>
        <p:spPr bwMode="auto">
          <a:xfrm>
            <a:off x="407096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2" name="AutoShape 34"/>
          <p:cNvSpPr>
            <a:spLocks noChangeArrowheads="1"/>
          </p:cNvSpPr>
          <p:nvPr/>
        </p:nvSpPr>
        <p:spPr bwMode="auto">
          <a:xfrm>
            <a:off x="407096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AutoShape 35"/>
          <p:cNvSpPr>
            <a:spLocks noChangeArrowheads="1"/>
          </p:cNvSpPr>
          <p:nvPr/>
        </p:nvSpPr>
        <p:spPr bwMode="auto">
          <a:xfrm>
            <a:off x="191250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" name="AutoShape 37"/>
          <p:cNvSpPr>
            <a:spLocks noChangeArrowheads="1"/>
          </p:cNvSpPr>
          <p:nvPr/>
        </p:nvSpPr>
        <p:spPr bwMode="auto">
          <a:xfrm>
            <a:off x="3213092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5" name="AutoShape 38"/>
          <p:cNvSpPr>
            <a:spLocks noChangeArrowheads="1"/>
          </p:cNvSpPr>
          <p:nvPr/>
        </p:nvSpPr>
        <p:spPr bwMode="auto">
          <a:xfrm>
            <a:off x="622943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AutoShape 39"/>
          <p:cNvSpPr>
            <a:spLocks noChangeArrowheads="1"/>
          </p:cNvSpPr>
          <p:nvPr/>
        </p:nvSpPr>
        <p:spPr bwMode="auto">
          <a:xfrm>
            <a:off x="838788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AutoShape 40"/>
          <p:cNvSpPr>
            <a:spLocks noChangeArrowheads="1"/>
          </p:cNvSpPr>
          <p:nvPr/>
        </p:nvSpPr>
        <p:spPr bwMode="auto">
          <a:xfrm>
            <a:off x="1054634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AutoShape 41"/>
          <p:cNvSpPr>
            <a:spLocks noChangeArrowheads="1"/>
          </p:cNvSpPr>
          <p:nvPr/>
        </p:nvSpPr>
        <p:spPr bwMode="auto">
          <a:xfrm>
            <a:off x="1270480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AutoShape 42"/>
          <p:cNvSpPr>
            <a:spLocks noChangeArrowheads="1"/>
          </p:cNvSpPr>
          <p:nvPr/>
        </p:nvSpPr>
        <p:spPr bwMode="auto">
          <a:xfrm>
            <a:off x="1270480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AutoShape 43"/>
          <p:cNvSpPr>
            <a:spLocks noChangeArrowheads="1"/>
          </p:cNvSpPr>
          <p:nvPr/>
        </p:nvSpPr>
        <p:spPr bwMode="auto">
          <a:xfrm>
            <a:off x="3644784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1" name="AutoShape 44"/>
          <p:cNvSpPr>
            <a:spLocks noChangeArrowheads="1"/>
          </p:cNvSpPr>
          <p:nvPr/>
        </p:nvSpPr>
        <p:spPr bwMode="auto">
          <a:xfrm>
            <a:off x="1486325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Ы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AutoShape 45"/>
          <p:cNvSpPr>
            <a:spLocks noChangeArrowheads="1"/>
          </p:cNvSpPr>
          <p:nvPr/>
        </p:nvSpPr>
        <p:spPr bwMode="auto">
          <a:xfrm>
            <a:off x="1486325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М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AutoShape 46"/>
          <p:cNvSpPr>
            <a:spLocks noChangeArrowheads="1"/>
          </p:cNvSpPr>
          <p:nvPr/>
        </p:nvSpPr>
        <p:spPr bwMode="auto">
          <a:xfrm>
            <a:off x="2133863" y="128282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4" name="AutoShape 47"/>
          <p:cNvSpPr>
            <a:spLocks noChangeArrowheads="1"/>
          </p:cNvSpPr>
          <p:nvPr/>
        </p:nvSpPr>
        <p:spPr bwMode="auto">
          <a:xfrm>
            <a:off x="2133863" y="109326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5" name="AutoShape 48"/>
          <p:cNvSpPr>
            <a:spLocks noChangeArrowheads="1"/>
          </p:cNvSpPr>
          <p:nvPr/>
        </p:nvSpPr>
        <p:spPr bwMode="auto">
          <a:xfrm>
            <a:off x="2133863" y="52458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6" name="AutoShape 49"/>
          <p:cNvSpPr>
            <a:spLocks noChangeArrowheads="1"/>
          </p:cNvSpPr>
          <p:nvPr/>
        </p:nvSpPr>
        <p:spPr bwMode="auto">
          <a:xfrm>
            <a:off x="2133863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AutoShape 50"/>
          <p:cNvSpPr>
            <a:spLocks noChangeArrowheads="1"/>
          </p:cNvSpPr>
          <p:nvPr/>
        </p:nvSpPr>
        <p:spPr bwMode="auto">
          <a:xfrm>
            <a:off x="1918017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1054634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Ж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9" name="AutoShape 52"/>
          <p:cNvSpPr>
            <a:spLocks noChangeArrowheads="1"/>
          </p:cNvSpPr>
          <p:nvPr/>
        </p:nvSpPr>
        <p:spPr bwMode="auto">
          <a:xfrm>
            <a:off x="838788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AutoShape 53"/>
          <p:cNvSpPr>
            <a:spLocks noChangeArrowheads="1"/>
          </p:cNvSpPr>
          <p:nvPr/>
        </p:nvSpPr>
        <p:spPr bwMode="auto">
          <a:xfrm>
            <a:off x="3428938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1" name="AutoShape 54"/>
          <p:cNvSpPr>
            <a:spLocks noChangeArrowheads="1"/>
          </p:cNvSpPr>
          <p:nvPr/>
        </p:nvSpPr>
        <p:spPr bwMode="auto">
          <a:xfrm>
            <a:off x="838788" y="109326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1270480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3" name="AutoShape 56"/>
          <p:cNvSpPr>
            <a:spLocks noChangeArrowheads="1"/>
          </p:cNvSpPr>
          <p:nvPr/>
        </p:nvSpPr>
        <p:spPr bwMode="auto">
          <a:xfrm>
            <a:off x="1054634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4" name="AutoShape 57"/>
          <p:cNvSpPr>
            <a:spLocks noChangeArrowheads="1"/>
          </p:cNvSpPr>
          <p:nvPr/>
        </p:nvSpPr>
        <p:spPr bwMode="auto">
          <a:xfrm>
            <a:off x="622943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5" name="AutoShape 58"/>
          <p:cNvSpPr>
            <a:spLocks noChangeArrowheads="1"/>
          </p:cNvSpPr>
          <p:nvPr/>
        </p:nvSpPr>
        <p:spPr bwMode="auto">
          <a:xfrm>
            <a:off x="407096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6" name="AutoShape 59"/>
          <p:cNvSpPr>
            <a:spLocks noChangeArrowheads="1"/>
          </p:cNvSpPr>
          <p:nvPr/>
        </p:nvSpPr>
        <p:spPr bwMode="auto">
          <a:xfrm>
            <a:off x="407096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7" name="AutoShape 60"/>
          <p:cNvSpPr>
            <a:spLocks noChangeArrowheads="1"/>
          </p:cNvSpPr>
          <p:nvPr/>
        </p:nvSpPr>
        <p:spPr bwMode="auto">
          <a:xfrm>
            <a:off x="407096" y="185149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8" name="AutoShape 61"/>
          <p:cNvSpPr>
            <a:spLocks noChangeArrowheads="1"/>
          </p:cNvSpPr>
          <p:nvPr/>
        </p:nvSpPr>
        <p:spPr bwMode="auto">
          <a:xfrm>
            <a:off x="1702171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9" name="AutoShape 62"/>
          <p:cNvSpPr>
            <a:spLocks noChangeArrowheads="1"/>
          </p:cNvSpPr>
          <p:nvPr/>
        </p:nvSpPr>
        <p:spPr bwMode="auto">
          <a:xfrm>
            <a:off x="1486325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0" name="AutoShape 63"/>
          <p:cNvSpPr>
            <a:spLocks noChangeArrowheads="1"/>
          </p:cNvSpPr>
          <p:nvPr/>
        </p:nvSpPr>
        <p:spPr bwMode="auto">
          <a:xfrm>
            <a:off x="1270480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1" name="AutoShape 64"/>
          <p:cNvSpPr>
            <a:spLocks noChangeArrowheads="1"/>
          </p:cNvSpPr>
          <p:nvPr/>
        </p:nvSpPr>
        <p:spPr bwMode="auto">
          <a:xfrm>
            <a:off x="1270480" y="242017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2" name="AutoShape 65"/>
          <p:cNvSpPr>
            <a:spLocks noChangeArrowheads="1"/>
          </p:cNvSpPr>
          <p:nvPr/>
        </p:nvSpPr>
        <p:spPr bwMode="auto">
          <a:xfrm>
            <a:off x="1270480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3" name="AutoShape 66"/>
          <p:cNvSpPr>
            <a:spLocks noChangeArrowheads="1"/>
          </p:cNvSpPr>
          <p:nvPr/>
        </p:nvSpPr>
        <p:spPr bwMode="auto">
          <a:xfrm>
            <a:off x="1270480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4" name="AutoShape 68"/>
          <p:cNvSpPr>
            <a:spLocks noChangeArrowheads="1"/>
          </p:cNvSpPr>
          <p:nvPr/>
        </p:nvSpPr>
        <p:spPr bwMode="auto">
          <a:xfrm>
            <a:off x="1270480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5" name="AutoShape 69"/>
          <p:cNvSpPr>
            <a:spLocks noChangeArrowheads="1"/>
          </p:cNvSpPr>
          <p:nvPr/>
        </p:nvSpPr>
        <p:spPr bwMode="auto">
          <a:xfrm>
            <a:off x="838788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6" name="AutoShape 70"/>
          <p:cNvSpPr>
            <a:spLocks noChangeArrowheads="1"/>
          </p:cNvSpPr>
          <p:nvPr/>
        </p:nvSpPr>
        <p:spPr bwMode="auto">
          <a:xfrm>
            <a:off x="838788" y="128282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7" name="AutoShape 71"/>
          <p:cNvSpPr>
            <a:spLocks noChangeArrowheads="1"/>
          </p:cNvSpPr>
          <p:nvPr/>
        </p:nvSpPr>
        <p:spPr bwMode="auto">
          <a:xfrm>
            <a:off x="838788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8" name="AutoShape 72"/>
          <p:cNvSpPr>
            <a:spLocks noChangeArrowheads="1"/>
          </p:cNvSpPr>
          <p:nvPr/>
        </p:nvSpPr>
        <p:spPr bwMode="auto">
          <a:xfrm>
            <a:off x="1054634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9" name="AutoShape 73"/>
          <p:cNvSpPr>
            <a:spLocks noChangeArrowheads="1"/>
          </p:cNvSpPr>
          <p:nvPr/>
        </p:nvSpPr>
        <p:spPr bwMode="auto">
          <a:xfrm>
            <a:off x="1702171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0" name="AutoShape 74"/>
          <p:cNvSpPr>
            <a:spLocks noChangeArrowheads="1"/>
          </p:cNvSpPr>
          <p:nvPr/>
        </p:nvSpPr>
        <p:spPr bwMode="auto">
          <a:xfrm>
            <a:off x="1702171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1" name="AutoShape 75"/>
          <p:cNvSpPr>
            <a:spLocks noChangeArrowheads="1"/>
          </p:cNvSpPr>
          <p:nvPr/>
        </p:nvSpPr>
        <p:spPr bwMode="auto">
          <a:xfrm>
            <a:off x="1702171" y="185149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2" name="AutoShape 76"/>
          <p:cNvSpPr>
            <a:spLocks noChangeArrowheads="1"/>
          </p:cNvSpPr>
          <p:nvPr/>
        </p:nvSpPr>
        <p:spPr bwMode="auto">
          <a:xfrm>
            <a:off x="1918017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3" name="AutoShape 77"/>
          <p:cNvSpPr>
            <a:spLocks noChangeArrowheads="1"/>
          </p:cNvSpPr>
          <p:nvPr/>
        </p:nvSpPr>
        <p:spPr bwMode="auto">
          <a:xfrm>
            <a:off x="1702171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4" name="AutoShape 78"/>
          <p:cNvSpPr>
            <a:spLocks noChangeArrowheads="1"/>
          </p:cNvSpPr>
          <p:nvPr/>
        </p:nvSpPr>
        <p:spPr bwMode="auto">
          <a:xfrm>
            <a:off x="1486325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5" name="Text Box 79"/>
          <p:cNvSpPr txBox="1">
            <a:spLocks noChangeArrowheads="1"/>
          </p:cNvSpPr>
          <p:nvPr/>
        </p:nvSpPr>
        <p:spPr bwMode="auto">
          <a:xfrm>
            <a:off x="789186" y="435347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10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6" name="Text Box 82"/>
          <p:cNvSpPr txBox="1">
            <a:spLocks noChangeArrowheads="1"/>
          </p:cNvSpPr>
          <p:nvPr/>
        </p:nvSpPr>
        <p:spPr bwMode="auto">
          <a:xfrm>
            <a:off x="2726842" y="42349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12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7" name="Text Box 83"/>
          <p:cNvSpPr txBox="1">
            <a:spLocks noChangeArrowheads="1"/>
          </p:cNvSpPr>
          <p:nvPr/>
        </p:nvSpPr>
        <p:spPr bwMode="auto">
          <a:xfrm>
            <a:off x="2946823" y="140850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16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8" name="Text Box 84"/>
          <p:cNvSpPr txBox="1">
            <a:spLocks noChangeArrowheads="1"/>
          </p:cNvSpPr>
          <p:nvPr/>
        </p:nvSpPr>
        <p:spPr bwMode="auto">
          <a:xfrm>
            <a:off x="1632068" y="1383938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15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9" name="Text Box 85"/>
          <p:cNvSpPr txBox="1">
            <a:spLocks noChangeArrowheads="1"/>
          </p:cNvSpPr>
          <p:nvPr/>
        </p:nvSpPr>
        <p:spPr bwMode="auto">
          <a:xfrm>
            <a:off x="1216994" y="1187261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14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0" name="Text Box 86"/>
          <p:cNvSpPr txBox="1">
            <a:spLocks noChangeArrowheads="1"/>
          </p:cNvSpPr>
          <p:nvPr/>
        </p:nvSpPr>
        <p:spPr bwMode="auto">
          <a:xfrm>
            <a:off x="129173" y="114926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13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1" name="Text Box 87"/>
          <p:cNvSpPr txBox="1">
            <a:spLocks noChangeArrowheads="1"/>
          </p:cNvSpPr>
          <p:nvPr/>
        </p:nvSpPr>
        <p:spPr bwMode="auto">
          <a:xfrm>
            <a:off x="2739988" y="2034187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8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2" name="Text Box 88"/>
          <p:cNvSpPr txBox="1">
            <a:spLocks noChangeArrowheads="1"/>
          </p:cNvSpPr>
          <p:nvPr/>
        </p:nvSpPr>
        <p:spPr bwMode="auto">
          <a:xfrm>
            <a:off x="335327" y="86274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3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3" name="Text Box 90"/>
          <p:cNvSpPr txBox="1">
            <a:spLocks noChangeArrowheads="1"/>
          </p:cNvSpPr>
          <p:nvPr/>
        </p:nvSpPr>
        <p:spPr bwMode="auto">
          <a:xfrm>
            <a:off x="-4391" y="1428065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5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4" name="Text Box 91"/>
          <p:cNvSpPr txBox="1">
            <a:spLocks noChangeArrowheads="1"/>
          </p:cNvSpPr>
          <p:nvPr/>
        </p:nvSpPr>
        <p:spPr bwMode="auto">
          <a:xfrm>
            <a:off x="609866" y="2568765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9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5" name="Text Box 92"/>
          <p:cNvSpPr txBox="1">
            <a:spLocks noChangeArrowheads="1"/>
          </p:cNvSpPr>
          <p:nvPr/>
        </p:nvSpPr>
        <p:spPr bwMode="auto">
          <a:xfrm>
            <a:off x="1913893" y="1620973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6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6" name="Text Box 93"/>
          <p:cNvSpPr txBox="1">
            <a:spLocks noChangeArrowheads="1"/>
          </p:cNvSpPr>
          <p:nvPr/>
        </p:nvSpPr>
        <p:spPr bwMode="auto">
          <a:xfrm>
            <a:off x="609866" y="619369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>
                <a:solidFill>
                  <a:srgbClr val="C00000"/>
                </a:solidFill>
                <a:latin typeface="Arial" charset="0"/>
              </a:rPr>
              <a:t>1</a:t>
            </a:r>
          </a:p>
        </p:txBody>
      </p:sp>
      <p:sp>
        <p:nvSpPr>
          <p:cNvPr id="87" name="Text Box 94"/>
          <p:cNvSpPr txBox="1">
            <a:spLocks noChangeArrowheads="1"/>
          </p:cNvSpPr>
          <p:nvPr/>
        </p:nvSpPr>
        <p:spPr bwMode="auto">
          <a:xfrm>
            <a:off x="1715741" y="86274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4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8" name="Text Box 95"/>
          <p:cNvSpPr txBox="1">
            <a:spLocks noChangeArrowheads="1"/>
          </p:cNvSpPr>
          <p:nvPr/>
        </p:nvSpPr>
        <p:spPr bwMode="auto">
          <a:xfrm>
            <a:off x="1013425" y="200009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7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9" name="Text Box 96"/>
          <p:cNvSpPr txBox="1">
            <a:spLocks noChangeArrowheads="1"/>
          </p:cNvSpPr>
          <p:nvPr/>
        </p:nvSpPr>
        <p:spPr bwMode="auto">
          <a:xfrm>
            <a:off x="2539991" y="63456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2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0" name="AutoShape 36"/>
          <p:cNvSpPr>
            <a:spLocks noChangeArrowheads="1"/>
          </p:cNvSpPr>
          <p:nvPr/>
        </p:nvSpPr>
        <p:spPr bwMode="auto">
          <a:xfrm>
            <a:off x="413391" y="127650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91" name="AutoShape 67"/>
          <p:cNvSpPr>
            <a:spLocks noChangeArrowheads="1"/>
          </p:cNvSpPr>
          <p:nvPr/>
        </p:nvSpPr>
        <p:spPr bwMode="auto">
          <a:xfrm>
            <a:off x="1270480" y="184517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93" name="А"/>
          <p:cNvSpPr/>
          <p:nvPr/>
        </p:nvSpPr>
        <p:spPr>
          <a:xfrm>
            <a:off x="34330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94" name="Б"/>
          <p:cNvSpPr/>
          <p:nvPr/>
        </p:nvSpPr>
        <p:spPr>
          <a:xfrm>
            <a:off x="60133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95" name="п"/>
          <p:cNvSpPr/>
          <p:nvPr/>
        </p:nvSpPr>
        <p:spPr>
          <a:xfrm>
            <a:off x="4471794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</a:p>
        </p:txBody>
      </p:sp>
      <p:sp>
        <p:nvSpPr>
          <p:cNvPr id="96" name="о"/>
          <p:cNvSpPr/>
          <p:nvPr/>
        </p:nvSpPr>
        <p:spPr>
          <a:xfrm>
            <a:off x="4213764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97" name="В"/>
          <p:cNvSpPr/>
          <p:nvPr/>
        </p:nvSpPr>
        <p:spPr>
          <a:xfrm>
            <a:off x="85936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98" name="Г"/>
          <p:cNvSpPr/>
          <p:nvPr/>
        </p:nvSpPr>
        <p:spPr>
          <a:xfrm>
            <a:off x="111739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99" name="Д"/>
          <p:cNvSpPr/>
          <p:nvPr/>
        </p:nvSpPr>
        <p:spPr>
          <a:xfrm>
            <a:off x="1375430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</a:p>
        </p:txBody>
      </p:sp>
      <p:sp>
        <p:nvSpPr>
          <p:cNvPr id="100" name="Е"/>
          <p:cNvSpPr/>
          <p:nvPr/>
        </p:nvSpPr>
        <p:spPr>
          <a:xfrm>
            <a:off x="162572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01" name="Ё"/>
          <p:cNvSpPr/>
          <p:nvPr/>
        </p:nvSpPr>
        <p:spPr>
          <a:xfrm>
            <a:off x="188375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Ё</a:t>
            </a:r>
          </a:p>
        </p:txBody>
      </p:sp>
      <p:sp>
        <p:nvSpPr>
          <p:cNvPr id="102" name="Ж"/>
          <p:cNvSpPr/>
          <p:nvPr/>
        </p:nvSpPr>
        <p:spPr>
          <a:xfrm>
            <a:off x="214178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</a:t>
            </a:r>
          </a:p>
        </p:txBody>
      </p:sp>
      <p:sp>
        <p:nvSpPr>
          <p:cNvPr id="103" name="н"/>
          <p:cNvSpPr/>
          <p:nvPr/>
        </p:nvSpPr>
        <p:spPr>
          <a:xfrm>
            <a:off x="395573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104" name="М"/>
          <p:cNvSpPr/>
          <p:nvPr/>
        </p:nvSpPr>
        <p:spPr>
          <a:xfrm>
            <a:off x="369770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05" name="л"/>
          <p:cNvSpPr/>
          <p:nvPr/>
        </p:nvSpPr>
        <p:spPr>
          <a:xfrm>
            <a:off x="343967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06" name="к"/>
          <p:cNvSpPr/>
          <p:nvPr/>
        </p:nvSpPr>
        <p:spPr>
          <a:xfrm>
            <a:off x="318164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07" name="Й"/>
          <p:cNvSpPr/>
          <p:nvPr/>
        </p:nvSpPr>
        <p:spPr>
          <a:xfrm>
            <a:off x="292361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Й</a:t>
            </a:r>
          </a:p>
        </p:txBody>
      </p:sp>
      <p:sp>
        <p:nvSpPr>
          <p:cNvPr id="108" name="И"/>
          <p:cNvSpPr/>
          <p:nvPr/>
        </p:nvSpPr>
        <p:spPr>
          <a:xfrm>
            <a:off x="266558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09" name="З"/>
          <p:cNvSpPr/>
          <p:nvPr/>
        </p:nvSpPr>
        <p:spPr>
          <a:xfrm>
            <a:off x="239739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</a:p>
        </p:txBody>
      </p:sp>
      <p:sp>
        <p:nvSpPr>
          <p:cNvPr id="110" name="р"/>
          <p:cNvSpPr/>
          <p:nvPr/>
        </p:nvSpPr>
        <p:spPr>
          <a:xfrm>
            <a:off x="482393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11" name="с"/>
          <p:cNvSpPr/>
          <p:nvPr/>
        </p:nvSpPr>
        <p:spPr>
          <a:xfrm>
            <a:off x="740423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12" name="я"/>
          <p:cNvSpPr/>
          <p:nvPr/>
        </p:nvSpPr>
        <p:spPr>
          <a:xfrm>
            <a:off x="435284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</a:t>
            </a:r>
          </a:p>
        </p:txBody>
      </p:sp>
      <p:sp>
        <p:nvSpPr>
          <p:cNvPr id="113" name="т"/>
          <p:cNvSpPr/>
          <p:nvPr/>
        </p:nvSpPr>
        <p:spPr>
          <a:xfrm>
            <a:off x="99845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14" name="у"/>
          <p:cNvSpPr/>
          <p:nvPr/>
        </p:nvSpPr>
        <p:spPr>
          <a:xfrm>
            <a:off x="125648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</a:t>
            </a:r>
          </a:p>
        </p:txBody>
      </p:sp>
      <p:sp>
        <p:nvSpPr>
          <p:cNvPr id="115" name="ф"/>
          <p:cNvSpPr/>
          <p:nvPr/>
        </p:nvSpPr>
        <p:spPr>
          <a:xfrm>
            <a:off x="151451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</a:p>
        </p:txBody>
      </p:sp>
      <p:sp>
        <p:nvSpPr>
          <p:cNvPr id="116" name="х"/>
          <p:cNvSpPr/>
          <p:nvPr/>
        </p:nvSpPr>
        <p:spPr>
          <a:xfrm>
            <a:off x="176481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17" name="ц"/>
          <p:cNvSpPr/>
          <p:nvPr/>
        </p:nvSpPr>
        <p:spPr>
          <a:xfrm>
            <a:off x="202284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</a:t>
            </a:r>
          </a:p>
        </p:txBody>
      </p:sp>
      <p:sp>
        <p:nvSpPr>
          <p:cNvPr id="118" name="ч"/>
          <p:cNvSpPr/>
          <p:nvPr/>
        </p:nvSpPr>
        <p:spPr>
          <a:xfrm>
            <a:off x="228087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19" name="ю"/>
          <p:cNvSpPr/>
          <p:nvPr/>
        </p:nvSpPr>
        <p:spPr>
          <a:xfrm>
            <a:off x="409481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Ю</a:t>
            </a:r>
          </a:p>
        </p:txBody>
      </p:sp>
      <p:sp>
        <p:nvSpPr>
          <p:cNvPr id="120" name="э"/>
          <p:cNvSpPr/>
          <p:nvPr/>
        </p:nvSpPr>
        <p:spPr>
          <a:xfrm>
            <a:off x="383678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</a:t>
            </a:r>
          </a:p>
        </p:txBody>
      </p:sp>
      <p:sp>
        <p:nvSpPr>
          <p:cNvPr id="121" name="ъ"/>
          <p:cNvSpPr/>
          <p:nvPr/>
        </p:nvSpPr>
        <p:spPr>
          <a:xfrm>
            <a:off x="357875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Ъ</a:t>
            </a:r>
          </a:p>
        </p:txBody>
      </p:sp>
      <p:sp>
        <p:nvSpPr>
          <p:cNvPr id="122" name="ы"/>
          <p:cNvSpPr/>
          <p:nvPr/>
        </p:nvSpPr>
        <p:spPr>
          <a:xfrm>
            <a:off x="332072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</a:p>
        </p:txBody>
      </p:sp>
      <p:sp>
        <p:nvSpPr>
          <p:cNvPr id="123" name="ь"/>
          <p:cNvSpPr/>
          <p:nvPr/>
        </p:nvSpPr>
        <p:spPr>
          <a:xfrm>
            <a:off x="3062696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Ь</a:t>
            </a:r>
          </a:p>
        </p:txBody>
      </p:sp>
      <p:sp>
        <p:nvSpPr>
          <p:cNvPr id="124" name="щ"/>
          <p:cNvSpPr/>
          <p:nvPr/>
        </p:nvSpPr>
        <p:spPr>
          <a:xfrm>
            <a:off x="2804666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Щ</a:t>
            </a:r>
          </a:p>
        </p:txBody>
      </p:sp>
      <p:sp>
        <p:nvSpPr>
          <p:cNvPr id="125" name="ш"/>
          <p:cNvSpPr/>
          <p:nvPr/>
        </p:nvSpPr>
        <p:spPr>
          <a:xfrm>
            <a:off x="253647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191250" y="281003"/>
            <a:ext cx="349659" cy="308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27" name="Штриховая стрелка вправо 126"/>
          <p:cNvSpPr/>
          <p:nvPr/>
        </p:nvSpPr>
        <p:spPr>
          <a:xfrm>
            <a:off x="4860577" y="3200316"/>
            <a:ext cx="457167" cy="306820"/>
          </a:xfrm>
          <a:prstGeom prst="stripedRightArrow">
            <a:avLst/>
          </a:prstGeom>
          <a:solidFill>
            <a:srgbClr val="C00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72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Группа 140"/>
          <p:cNvGrpSpPr/>
          <p:nvPr/>
        </p:nvGrpSpPr>
        <p:grpSpPr>
          <a:xfrm>
            <a:off x="3697703" y="149157"/>
            <a:ext cx="1738988" cy="1891899"/>
            <a:chOff x="3590595" y="335060"/>
            <a:chExt cx="1652338" cy="2072975"/>
          </a:xfrm>
          <a:effectLst/>
        </p:grpSpPr>
        <p:pic>
          <p:nvPicPr>
            <p:cNvPr id="139" name="Рисунок 1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31459" y="335060"/>
              <a:ext cx="1570610" cy="20729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40" name="TextBox 139"/>
            <p:cNvSpPr txBox="1"/>
            <p:nvPr/>
          </p:nvSpPr>
          <p:spPr>
            <a:xfrm>
              <a:off x="3590595" y="709241"/>
              <a:ext cx="1652338" cy="131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Головной </a:t>
              </a: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убор </a:t>
              </a:r>
              <a:endParaRPr lang="ru-RU" sz="2400" b="1" dirty="0" smtClean="0">
                <a:solidFill>
                  <a:schemeClr val="accent2">
                    <a:lumMod val="50000"/>
                  </a:schemeClr>
                </a:solidFill>
              </a:endParaRPr>
            </a:p>
            <a:p>
              <a:pPr algn="ctr"/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воина </a:t>
              </a:r>
              <a:r>
                <a:rPr lang="ru-RU" sz="2000" b="1" dirty="0" smtClean="0">
                  <a:solidFill>
                    <a:schemeClr val="accent2">
                      <a:lumMod val="50000"/>
                    </a:schemeClr>
                  </a:solidFill>
                  <a:latin typeface="Segoe Print" pitchFamily="2" charset="0"/>
                </a:rPr>
                <a:t> </a:t>
              </a:r>
              <a:endParaRPr lang="ru-RU" sz="2000" b="1" dirty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endParaRPr>
            </a:p>
          </p:txBody>
        </p:sp>
      </p:grpSp>
      <p:sp>
        <p:nvSpPr>
          <p:cNvPr id="3" name="Text Box 81"/>
          <p:cNvSpPr txBox="1">
            <a:spLocks noChangeArrowheads="1"/>
          </p:cNvSpPr>
          <p:nvPr/>
        </p:nvSpPr>
        <p:spPr bwMode="auto">
          <a:xfrm>
            <a:off x="2075794" y="267521"/>
            <a:ext cx="305083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11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781401" y="185149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781401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781401" y="1472381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2781401" y="1282822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781401" y="109326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1918017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2133863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2349709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2565555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2781401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Т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2997246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3213092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2781401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2997246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Т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3213092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Я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3428938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2133863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Ш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AutoShape 24"/>
          <p:cNvSpPr>
            <a:spLocks noChangeArrowheads="1"/>
          </p:cNvSpPr>
          <p:nvPr/>
        </p:nvSpPr>
        <p:spPr bwMode="auto">
          <a:xfrm>
            <a:off x="1702171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AutoShape 25"/>
          <p:cNvSpPr>
            <a:spLocks noChangeArrowheads="1"/>
          </p:cNvSpPr>
          <p:nvPr/>
        </p:nvSpPr>
        <p:spPr bwMode="auto">
          <a:xfrm>
            <a:off x="838788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2565555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auto">
          <a:xfrm>
            <a:off x="2997246" y="223061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6" name="AutoShape 28"/>
          <p:cNvSpPr>
            <a:spLocks noChangeArrowheads="1"/>
          </p:cNvSpPr>
          <p:nvPr/>
        </p:nvSpPr>
        <p:spPr bwMode="auto">
          <a:xfrm>
            <a:off x="3860629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7" name="AutoShape 29"/>
          <p:cNvSpPr>
            <a:spLocks noChangeArrowheads="1"/>
          </p:cNvSpPr>
          <p:nvPr/>
        </p:nvSpPr>
        <p:spPr bwMode="auto">
          <a:xfrm>
            <a:off x="2997246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М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AutoShape 30"/>
          <p:cNvSpPr>
            <a:spLocks noChangeArrowheads="1"/>
          </p:cNvSpPr>
          <p:nvPr/>
        </p:nvSpPr>
        <p:spPr bwMode="auto">
          <a:xfrm>
            <a:off x="2997246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9" name="AutoShape 31"/>
          <p:cNvSpPr>
            <a:spLocks noChangeArrowheads="1"/>
          </p:cNvSpPr>
          <p:nvPr/>
        </p:nvSpPr>
        <p:spPr bwMode="auto">
          <a:xfrm>
            <a:off x="2349709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AutoShape 32"/>
          <p:cNvSpPr>
            <a:spLocks noChangeArrowheads="1"/>
          </p:cNvSpPr>
          <p:nvPr/>
        </p:nvSpPr>
        <p:spPr bwMode="auto">
          <a:xfrm>
            <a:off x="2997246" y="185149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1" name="AutoShape 33"/>
          <p:cNvSpPr>
            <a:spLocks noChangeArrowheads="1"/>
          </p:cNvSpPr>
          <p:nvPr/>
        </p:nvSpPr>
        <p:spPr bwMode="auto">
          <a:xfrm>
            <a:off x="407096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2" name="AutoShape 34"/>
          <p:cNvSpPr>
            <a:spLocks noChangeArrowheads="1"/>
          </p:cNvSpPr>
          <p:nvPr/>
        </p:nvSpPr>
        <p:spPr bwMode="auto">
          <a:xfrm>
            <a:off x="407096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AutoShape 35"/>
          <p:cNvSpPr>
            <a:spLocks noChangeArrowheads="1"/>
          </p:cNvSpPr>
          <p:nvPr/>
        </p:nvSpPr>
        <p:spPr bwMode="auto">
          <a:xfrm>
            <a:off x="191250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" name="AutoShape 37"/>
          <p:cNvSpPr>
            <a:spLocks noChangeArrowheads="1"/>
          </p:cNvSpPr>
          <p:nvPr/>
        </p:nvSpPr>
        <p:spPr bwMode="auto">
          <a:xfrm>
            <a:off x="3213092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5" name="AutoShape 38"/>
          <p:cNvSpPr>
            <a:spLocks noChangeArrowheads="1"/>
          </p:cNvSpPr>
          <p:nvPr/>
        </p:nvSpPr>
        <p:spPr bwMode="auto">
          <a:xfrm>
            <a:off x="622943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AutoShape 39"/>
          <p:cNvSpPr>
            <a:spLocks noChangeArrowheads="1"/>
          </p:cNvSpPr>
          <p:nvPr/>
        </p:nvSpPr>
        <p:spPr bwMode="auto">
          <a:xfrm>
            <a:off x="838788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AutoShape 40"/>
          <p:cNvSpPr>
            <a:spLocks noChangeArrowheads="1"/>
          </p:cNvSpPr>
          <p:nvPr/>
        </p:nvSpPr>
        <p:spPr bwMode="auto">
          <a:xfrm>
            <a:off x="1054634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AutoShape 41"/>
          <p:cNvSpPr>
            <a:spLocks noChangeArrowheads="1"/>
          </p:cNvSpPr>
          <p:nvPr/>
        </p:nvSpPr>
        <p:spPr bwMode="auto">
          <a:xfrm>
            <a:off x="1270480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AutoShape 42"/>
          <p:cNvSpPr>
            <a:spLocks noChangeArrowheads="1"/>
          </p:cNvSpPr>
          <p:nvPr/>
        </p:nvSpPr>
        <p:spPr bwMode="auto">
          <a:xfrm>
            <a:off x="1270480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AutoShape 43"/>
          <p:cNvSpPr>
            <a:spLocks noChangeArrowheads="1"/>
          </p:cNvSpPr>
          <p:nvPr/>
        </p:nvSpPr>
        <p:spPr bwMode="auto">
          <a:xfrm>
            <a:off x="3644784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1" name="AutoShape 44"/>
          <p:cNvSpPr>
            <a:spLocks noChangeArrowheads="1"/>
          </p:cNvSpPr>
          <p:nvPr/>
        </p:nvSpPr>
        <p:spPr bwMode="auto">
          <a:xfrm>
            <a:off x="1486325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Ы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AutoShape 45"/>
          <p:cNvSpPr>
            <a:spLocks noChangeArrowheads="1"/>
          </p:cNvSpPr>
          <p:nvPr/>
        </p:nvSpPr>
        <p:spPr bwMode="auto">
          <a:xfrm>
            <a:off x="1486325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М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AutoShape 46"/>
          <p:cNvSpPr>
            <a:spLocks noChangeArrowheads="1"/>
          </p:cNvSpPr>
          <p:nvPr/>
        </p:nvSpPr>
        <p:spPr bwMode="auto">
          <a:xfrm>
            <a:off x="2133863" y="128282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4" name="AutoShape 47"/>
          <p:cNvSpPr>
            <a:spLocks noChangeArrowheads="1"/>
          </p:cNvSpPr>
          <p:nvPr/>
        </p:nvSpPr>
        <p:spPr bwMode="auto">
          <a:xfrm>
            <a:off x="2133863" y="109326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5" name="AutoShape 48"/>
          <p:cNvSpPr>
            <a:spLocks noChangeArrowheads="1"/>
          </p:cNvSpPr>
          <p:nvPr/>
        </p:nvSpPr>
        <p:spPr bwMode="auto">
          <a:xfrm>
            <a:off x="2133863" y="52458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6" name="AutoShape 49"/>
          <p:cNvSpPr>
            <a:spLocks noChangeArrowheads="1"/>
          </p:cNvSpPr>
          <p:nvPr/>
        </p:nvSpPr>
        <p:spPr bwMode="auto">
          <a:xfrm>
            <a:off x="2133863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AutoShape 50"/>
          <p:cNvSpPr>
            <a:spLocks noChangeArrowheads="1"/>
          </p:cNvSpPr>
          <p:nvPr/>
        </p:nvSpPr>
        <p:spPr bwMode="auto">
          <a:xfrm>
            <a:off x="1918017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1054634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Ж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9" name="AutoShape 52"/>
          <p:cNvSpPr>
            <a:spLocks noChangeArrowheads="1"/>
          </p:cNvSpPr>
          <p:nvPr/>
        </p:nvSpPr>
        <p:spPr bwMode="auto">
          <a:xfrm>
            <a:off x="838788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AutoShape 53"/>
          <p:cNvSpPr>
            <a:spLocks noChangeArrowheads="1"/>
          </p:cNvSpPr>
          <p:nvPr/>
        </p:nvSpPr>
        <p:spPr bwMode="auto">
          <a:xfrm>
            <a:off x="3428938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1" name="AutoShape 54"/>
          <p:cNvSpPr>
            <a:spLocks noChangeArrowheads="1"/>
          </p:cNvSpPr>
          <p:nvPr/>
        </p:nvSpPr>
        <p:spPr bwMode="auto">
          <a:xfrm>
            <a:off x="838788" y="109326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1270480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3" name="AutoShape 56"/>
          <p:cNvSpPr>
            <a:spLocks noChangeArrowheads="1"/>
          </p:cNvSpPr>
          <p:nvPr/>
        </p:nvSpPr>
        <p:spPr bwMode="auto">
          <a:xfrm>
            <a:off x="1054634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4" name="AutoShape 57"/>
          <p:cNvSpPr>
            <a:spLocks noChangeArrowheads="1"/>
          </p:cNvSpPr>
          <p:nvPr/>
        </p:nvSpPr>
        <p:spPr bwMode="auto">
          <a:xfrm>
            <a:off x="622943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5" name="AutoShape 58"/>
          <p:cNvSpPr>
            <a:spLocks noChangeArrowheads="1"/>
          </p:cNvSpPr>
          <p:nvPr/>
        </p:nvSpPr>
        <p:spPr bwMode="auto">
          <a:xfrm>
            <a:off x="407096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6" name="AutoShape 59"/>
          <p:cNvSpPr>
            <a:spLocks noChangeArrowheads="1"/>
          </p:cNvSpPr>
          <p:nvPr/>
        </p:nvSpPr>
        <p:spPr bwMode="auto">
          <a:xfrm>
            <a:off x="407096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7" name="AutoShape 60"/>
          <p:cNvSpPr>
            <a:spLocks noChangeArrowheads="1"/>
          </p:cNvSpPr>
          <p:nvPr/>
        </p:nvSpPr>
        <p:spPr bwMode="auto">
          <a:xfrm>
            <a:off x="407096" y="185149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8" name="AutoShape 61"/>
          <p:cNvSpPr>
            <a:spLocks noChangeArrowheads="1"/>
          </p:cNvSpPr>
          <p:nvPr/>
        </p:nvSpPr>
        <p:spPr bwMode="auto">
          <a:xfrm>
            <a:off x="1702171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9" name="AutoShape 62"/>
          <p:cNvSpPr>
            <a:spLocks noChangeArrowheads="1"/>
          </p:cNvSpPr>
          <p:nvPr/>
        </p:nvSpPr>
        <p:spPr bwMode="auto">
          <a:xfrm>
            <a:off x="1486325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0" name="AutoShape 63"/>
          <p:cNvSpPr>
            <a:spLocks noChangeArrowheads="1"/>
          </p:cNvSpPr>
          <p:nvPr/>
        </p:nvSpPr>
        <p:spPr bwMode="auto">
          <a:xfrm>
            <a:off x="1270480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1" name="AutoShape 64"/>
          <p:cNvSpPr>
            <a:spLocks noChangeArrowheads="1"/>
          </p:cNvSpPr>
          <p:nvPr/>
        </p:nvSpPr>
        <p:spPr bwMode="auto">
          <a:xfrm>
            <a:off x="1270480" y="242017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2" name="AutoShape 65"/>
          <p:cNvSpPr>
            <a:spLocks noChangeArrowheads="1"/>
          </p:cNvSpPr>
          <p:nvPr/>
        </p:nvSpPr>
        <p:spPr bwMode="auto">
          <a:xfrm>
            <a:off x="1270480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3" name="AutoShape 66"/>
          <p:cNvSpPr>
            <a:spLocks noChangeArrowheads="1"/>
          </p:cNvSpPr>
          <p:nvPr/>
        </p:nvSpPr>
        <p:spPr bwMode="auto">
          <a:xfrm>
            <a:off x="1270480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4" name="AutoShape 68"/>
          <p:cNvSpPr>
            <a:spLocks noChangeArrowheads="1"/>
          </p:cNvSpPr>
          <p:nvPr/>
        </p:nvSpPr>
        <p:spPr bwMode="auto">
          <a:xfrm>
            <a:off x="1270480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5" name="AutoShape 69"/>
          <p:cNvSpPr>
            <a:spLocks noChangeArrowheads="1"/>
          </p:cNvSpPr>
          <p:nvPr/>
        </p:nvSpPr>
        <p:spPr bwMode="auto">
          <a:xfrm>
            <a:off x="838788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6" name="AutoShape 70"/>
          <p:cNvSpPr>
            <a:spLocks noChangeArrowheads="1"/>
          </p:cNvSpPr>
          <p:nvPr/>
        </p:nvSpPr>
        <p:spPr bwMode="auto">
          <a:xfrm>
            <a:off x="838788" y="128282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7" name="AutoShape 71"/>
          <p:cNvSpPr>
            <a:spLocks noChangeArrowheads="1"/>
          </p:cNvSpPr>
          <p:nvPr/>
        </p:nvSpPr>
        <p:spPr bwMode="auto">
          <a:xfrm>
            <a:off x="838788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8" name="AutoShape 72"/>
          <p:cNvSpPr>
            <a:spLocks noChangeArrowheads="1"/>
          </p:cNvSpPr>
          <p:nvPr/>
        </p:nvSpPr>
        <p:spPr bwMode="auto">
          <a:xfrm>
            <a:off x="1054634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9" name="AutoShape 73"/>
          <p:cNvSpPr>
            <a:spLocks noChangeArrowheads="1"/>
          </p:cNvSpPr>
          <p:nvPr/>
        </p:nvSpPr>
        <p:spPr bwMode="auto">
          <a:xfrm>
            <a:off x="1702171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0" name="AutoShape 74"/>
          <p:cNvSpPr>
            <a:spLocks noChangeArrowheads="1"/>
          </p:cNvSpPr>
          <p:nvPr/>
        </p:nvSpPr>
        <p:spPr bwMode="auto">
          <a:xfrm>
            <a:off x="1702171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1" name="AutoShape 75"/>
          <p:cNvSpPr>
            <a:spLocks noChangeArrowheads="1"/>
          </p:cNvSpPr>
          <p:nvPr/>
        </p:nvSpPr>
        <p:spPr bwMode="auto">
          <a:xfrm>
            <a:off x="1702171" y="185149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2" name="AutoShape 76"/>
          <p:cNvSpPr>
            <a:spLocks noChangeArrowheads="1"/>
          </p:cNvSpPr>
          <p:nvPr/>
        </p:nvSpPr>
        <p:spPr bwMode="auto">
          <a:xfrm>
            <a:off x="1918017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3" name="AutoShape 77"/>
          <p:cNvSpPr>
            <a:spLocks noChangeArrowheads="1"/>
          </p:cNvSpPr>
          <p:nvPr/>
        </p:nvSpPr>
        <p:spPr bwMode="auto">
          <a:xfrm>
            <a:off x="1702171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4" name="AutoShape 78"/>
          <p:cNvSpPr>
            <a:spLocks noChangeArrowheads="1"/>
          </p:cNvSpPr>
          <p:nvPr/>
        </p:nvSpPr>
        <p:spPr bwMode="auto">
          <a:xfrm>
            <a:off x="1486325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5" name="Text Box 79"/>
          <p:cNvSpPr txBox="1">
            <a:spLocks noChangeArrowheads="1"/>
          </p:cNvSpPr>
          <p:nvPr/>
        </p:nvSpPr>
        <p:spPr bwMode="auto">
          <a:xfrm>
            <a:off x="789186" y="435347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10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6" name="Text Box 82"/>
          <p:cNvSpPr txBox="1">
            <a:spLocks noChangeArrowheads="1"/>
          </p:cNvSpPr>
          <p:nvPr/>
        </p:nvSpPr>
        <p:spPr bwMode="auto">
          <a:xfrm>
            <a:off x="2726842" y="42349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12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7" name="Text Box 83"/>
          <p:cNvSpPr txBox="1">
            <a:spLocks noChangeArrowheads="1"/>
          </p:cNvSpPr>
          <p:nvPr/>
        </p:nvSpPr>
        <p:spPr bwMode="auto">
          <a:xfrm>
            <a:off x="2946823" y="140850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16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8" name="Text Box 84"/>
          <p:cNvSpPr txBox="1">
            <a:spLocks noChangeArrowheads="1"/>
          </p:cNvSpPr>
          <p:nvPr/>
        </p:nvSpPr>
        <p:spPr bwMode="auto">
          <a:xfrm>
            <a:off x="1632068" y="1383938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15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9" name="Text Box 85"/>
          <p:cNvSpPr txBox="1">
            <a:spLocks noChangeArrowheads="1"/>
          </p:cNvSpPr>
          <p:nvPr/>
        </p:nvSpPr>
        <p:spPr bwMode="auto">
          <a:xfrm>
            <a:off x="1216994" y="1187261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14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0" name="Text Box 86"/>
          <p:cNvSpPr txBox="1">
            <a:spLocks noChangeArrowheads="1"/>
          </p:cNvSpPr>
          <p:nvPr/>
        </p:nvSpPr>
        <p:spPr bwMode="auto">
          <a:xfrm>
            <a:off x="129173" y="114926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13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1" name="Text Box 87"/>
          <p:cNvSpPr txBox="1">
            <a:spLocks noChangeArrowheads="1"/>
          </p:cNvSpPr>
          <p:nvPr/>
        </p:nvSpPr>
        <p:spPr bwMode="auto">
          <a:xfrm>
            <a:off x="2739988" y="2034187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8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2" name="Text Box 88"/>
          <p:cNvSpPr txBox="1">
            <a:spLocks noChangeArrowheads="1"/>
          </p:cNvSpPr>
          <p:nvPr/>
        </p:nvSpPr>
        <p:spPr bwMode="auto">
          <a:xfrm>
            <a:off x="335327" y="86274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3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3" name="Text Box 90"/>
          <p:cNvSpPr txBox="1">
            <a:spLocks noChangeArrowheads="1"/>
          </p:cNvSpPr>
          <p:nvPr/>
        </p:nvSpPr>
        <p:spPr bwMode="auto">
          <a:xfrm>
            <a:off x="-4391" y="1428065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5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4" name="Text Box 91"/>
          <p:cNvSpPr txBox="1">
            <a:spLocks noChangeArrowheads="1"/>
          </p:cNvSpPr>
          <p:nvPr/>
        </p:nvSpPr>
        <p:spPr bwMode="auto">
          <a:xfrm>
            <a:off x="609866" y="2568765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9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5" name="Text Box 92"/>
          <p:cNvSpPr txBox="1">
            <a:spLocks noChangeArrowheads="1"/>
          </p:cNvSpPr>
          <p:nvPr/>
        </p:nvSpPr>
        <p:spPr bwMode="auto">
          <a:xfrm>
            <a:off x="1913893" y="1620973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6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6" name="Text Box 93"/>
          <p:cNvSpPr txBox="1">
            <a:spLocks noChangeArrowheads="1"/>
          </p:cNvSpPr>
          <p:nvPr/>
        </p:nvSpPr>
        <p:spPr bwMode="auto">
          <a:xfrm>
            <a:off x="609866" y="619369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>
                <a:solidFill>
                  <a:srgbClr val="C00000"/>
                </a:solidFill>
                <a:latin typeface="Arial" charset="0"/>
              </a:rPr>
              <a:t>1</a:t>
            </a:r>
          </a:p>
        </p:txBody>
      </p:sp>
      <p:sp>
        <p:nvSpPr>
          <p:cNvPr id="87" name="Text Box 94"/>
          <p:cNvSpPr txBox="1">
            <a:spLocks noChangeArrowheads="1"/>
          </p:cNvSpPr>
          <p:nvPr/>
        </p:nvSpPr>
        <p:spPr bwMode="auto">
          <a:xfrm>
            <a:off x="1715003" y="862739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4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8" name="Text Box 95"/>
          <p:cNvSpPr txBox="1">
            <a:spLocks noChangeArrowheads="1"/>
          </p:cNvSpPr>
          <p:nvPr/>
        </p:nvSpPr>
        <p:spPr bwMode="auto">
          <a:xfrm>
            <a:off x="1013425" y="200009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7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9" name="Text Box 96"/>
          <p:cNvSpPr txBox="1">
            <a:spLocks noChangeArrowheads="1"/>
          </p:cNvSpPr>
          <p:nvPr/>
        </p:nvSpPr>
        <p:spPr bwMode="auto">
          <a:xfrm>
            <a:off x="2539991" y="63456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2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0" name="AutoShape 36"/>
          <p:cNvSpPr>
            <a:spLocks noChangeArrowheads="1"/>
          </p:cNvSpPr>
          <p:nvPr/>
        </p:nvSpPr>
        <p:spPr bwMode="auto">
          <a:xfrm>
            <a:off x="413391" y="127650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91" name="AutoShape 67"/>
          <p:cNvSpPr>
            <a:spLocks noChangeArrowheads="1"/>
          </p:cNvSpPr>
          <p:nvPr/>
        </p:nvSpPr>
        <p:spPr bwMode="auto">
          <a:xfrm>
            <a:off x="1270480" y="184517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93" name="А"/>
          <p:cNvSpPr/>
          <p:nvPr/>
        </p:nvSpPr>
        <p:spPr>
          <a:xfrm>
            <a:off x="34330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94" name="Б"/>
          <p:cNvSpPr/>
          <p:nvPr/>
        </p:nvSpPr>
        <p:spPr>
          <a:xfrm>
            <a:off x="60133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95" name="п"/>
          <p:cNvSpPr/>
          <p:nvPr/>
        </p:nvSpPr>
        <p:spPr>
          <a:xfrm>
            <a:off x="4471794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</a:p>
        </p:txBody>
      </p:sp>
      <p:sp>
        <p:nvSpPr>
          <p:cNvPr id="96" name="о"/>
          <p:cNvSpPr/>
          <p:nvPr/>
        </p:nvSpPr>
        <p:spPr>
          <a:xfrm>
            <a:off x="4213764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97" name="В"/>
          <p:cNvSpPr/>
          <p:nvPr/>
        </p:nvSpPr>
        <p:spPr>
          <a:xfrm>
            <a:off x="85936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98" name="Г"/>
          <p:cNvSpPr/>
          <p:nvPr/>
        </p:nvSpPr>
        <p:spPr>
          <a:xfrm>
            <a:off x="111739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99" name="Д"/>
          <p:cNvSpPr/>
          <p:nvPr/>
        </p:nvSpPr>
        <p:spPr>
          <a:xfrm>
            <a:off x="1375430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</a:p>
        </p:txBody>
      </p:sp>
      <p:sp>
        <p:nvSpPr>
          <p:cNvPr id="100" name="Е"/>
          <p:cNvSpPr/>
          <p:nvPr/>
        </p:nvSpPr>
        <p:spPr>
          <a:xfrm>
            <a:off x="162572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01" name="Ё"/>
          <p:cNvSpPr/>
          <p:nvPr/>
        </p:nvSpPr>
        <p:spPr>
          <a:xfrm>
            <a:off x="188375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Ё</a:t>
            </a:r>
          </a:p>
        </p:txBody>
      </p:sp>
      <p:sp>
        <p:nvSpPr>
          <p:cNvPr id="102" name="Ж"/>
          <p:cNvSpPr/>
          <p:nvPr/>
        </p:nvSpPr>
        <p:spPr>
          <a:xfrm>
            <a:off x="214178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</a:t>
            </a:r>
          </a:p>
        </p:txBody>
      </p:sp>
      <p:sp>
        <p:nvSpPr>
          <p:cNvPr id="103" name="н"/>
          <p:cNvSpPr/>
          <p:nvPr/>
        </p:nvSpPr>
        <p:spPr>
          <a:xfrm>
            <a:off x="395573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104" name="М"/>
          <p:cNvSpPr/>
          <p:nvPr/>
        </p:nvSpPr>
        <p:spPr>
          <a:xfrm>
            <a:off x="369770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05" name="л"/>
          <p:cNvSpPr/>
          <p:nvPr/>
        </p:nvSpPr>
        <p:spPr>
          <a:xfrm>
            <a:off x="343967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06" name="к"/>
          <p:cNvSpPr/>
          <p:nvPr/>
        </p:nvSpPr>
        <p:spPr>
          <a:xfrm>
            <a:off x="318164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07" name="Й"/>
          <p:cNvSpPr/>
          <p:nvPr/>
        </p:nvSpPr>
        <p:spPr>
          <a:xfrm>
            <a:off x="292361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Й</a:t>
            </a:r>
          </a:p>
        </p:txBody>
      </p:sp>
      <p:sp>
        <p:nvSpPr>
          <p:cNvPr id="108" name="И"/>
          <p:cNvSpPr/>
          <p:nvPr/>
        </p:nvSpPr>
        <p:spPr>
          <a:xfrm>
            <a:off x="266558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09" name="З"/>
          <p:cNvSpPr/>
          <p:nvPr/>
        </p:nvSpPr>
        <p:spPr>
          <a:xfrm>
            <a:off x="239739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</a:p>
        </p:txBody>
      </p:sp>
      <p:sp>
        <p:nvSpPr>
          <p:cNvPr id="110" name="р"/>
          <p:cNvSpPr/>
          <p:nvPr/>
        </p:nvSpPr>
        <p:spPr>
          <a:xfrm>
            <a:off x="482393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11" name="с"/>
          <p:cNvSpPr/>
          <p:nvPr/>
        </p:nvSpPr>
        <p:spPr>
          <a:xfrm>
            <a:off x="740423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12" name="я"/>
          <p:cNvSpPr/>
          <p:nvPr/>
        </p:nvSpPr>
        <p:spPr>
          <a:xfrm>
            <a:off x="435284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</a:t>
            </a:r>
          </a:p>
        </p:txBody>
      </p:sp>
      <p:sp>
        <p:nvSpPr>
          <p:cNvPr id="113" name="т"/>
          <p:cNvSpPr/>
          <p:nvPr/>
        </p:nvSpPr>
        <p:spPr>
          <a:xfrm>
            <a:off x="99845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14" name="у"/>
          <p:cNvSpPr/>
          <p:nvPr/>
        </p:nvSpPr>
        <p:spPr>
          <a:xfrm>
            <a:off x="125648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</a:t>
            </a:r>
          </a:p>
        </p:txBody>
      </p:sp>
      <p:sp>
        <p:nvSpPr>
          <p:cNvPr id="115" name="ф"/>
          <p:cNvSpPr/>
          <p:nvPr/>
        </p:nvSpPr>
        <p:spPr>
          <a:xfrm>
            <a:off x="151451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</a:p>
        </p:txBody>
      </p:sp>
      <p:sp>
        <p:nvSpPr>
          <p:cNvPr id="116" name="х"/>
          <p:cNvSpPr/>
          <p:nvPr/>
        </p:nvSpPr>
        <p:spPr>
          <a:xfrm>
            <a:off x="176481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17" name="ц"/>
          <p:cNvSpPr/>
          <p:nvPr/>
        </p:nvSpPr>
        <p:spPr>
          <a:xfrm>
            <a:off x="202284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</a:t>
            </a:r>
          </a:p>
        </p:txBody>
      </p:sp>
      <p:sp>
        <p:nvSpPr>
          <p:cNvPr id="118" name="ч"/>
          <p:cNvSpPr/>
          <p:nvPr/>
        </p:nvSpPr>
        <p:spPr>
          <a:xfrm>
            <a:off x="228087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19" name="ю"/>
          <p:cNvSpPr/>
          <p:nvPr/>
        </p:nvSpPr>
        <p:spPr>
          <a:xfrm>
            <a:off x="409481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Ю</a:t>
            </a:r>
          </a:p>
        </p:txBody>
      </p:sp>
      <p:sp>
        <p:nvSpPr>
          <p:cNvPr id="120" name="э"/>
          <p:cNvSpPr/>
          <p:nvPr/>
        </p:nvSpPr>
        <p:spPr>
          <a:xfrm>
            <a:off x="383678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</a:t>
            </a:r>
          </a:p>
        </p:txBody>
      </p:sp>
      <p:sp>
        <p:nvSpPr>
          <p:cNvPr id="121" name="ъ"/>
          <p:cNvSpPr/>
          <p:nvPr/>
        </p:nvSpPr>
        <p:spPr>
          <a:xfrm>
            <a:off x="357875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Ъ</a:t>
            </a:r>
          </a:p>
        </p:txBody>
      </p:sp>
      <p:sp>
        <p:nvSpPr>
          <p:cNvPr id="122" name="ы"/>
          <p:cNvSpPr/>
          <p:nvPr/>
        </p:nvSpPr>
        <p:spPr>
          <a:xfrm>
            <a:off x="332072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</a:p>
        </p:txBody>
      </p:sp>
      <p:sp>
        <p:nvSpPr>
          <p:cNvPr id="123" name="ь"/>
          <p:cNvSpPr/>
          <p:nvPr/>
        </p:nvSpPr>
        <p:spPr>
          <a:xfrm>
            <a:off x="3062696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Ь</a:t>
            </a:r>
          </a:p>
        </p:txBody>
      </p:sp>
      <p:sp>
        <p:nvSpPr>
          <p:cNvPr id="124" name="щ"/>
          <p:cNvSpPr/>
          <p:nvPr/>
        </p:nvSpPr>
        <p:spPr>
          <a:xfrm>
            <a:off x="2804666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Щ</a:t>
            </a:r>
          </a:p>
        </p:txBody>
      </p:sp>
      <p:sp>
        <p:nvSpPr>
          <p:cNvPr id="125" name="ш"/>
          <p:cNvSpPr/>
          <p:nvPr/>
        </p:nvSpPr>
        <p:spPr>
          <a:xfrm>
            <a:off x="253647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191250" y="281003"/>
            <a:ext cx="349659" cy="308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Штриховая стрелка вправо 126"/>
          <p:cNvSpPr/>
          <p:nvPr/>
        </p:nvSpPr>
        <p:spPr>
          <a:xfrm>
            <a:off x="4860577" y="3200316"/>
            <a:ext cx="457167" cy="306820"/>
          </a:xfrm>
          <a:prstGeom prst="stripedRightArrow">
            <a:avLst/>
          </a:prstGeom>
          <a:solidFill>
            <a:srgbClr val="C00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975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Группа 140"/>
          <p:cNvGrpSpPr/>
          <p:nvPr/>
        </p:nvGrpSpPr>
        <p:grpSpPr>
          <a:xfrm>
            <a:off x="3644784" y="122996"/>
            <a:ext cx="1755892" cy="1816962"/>
            <a:chOff x="3556375" y="306395"/>
            <a:chExt cx="1652338" cy="1938825"/>
          </a:xfrm>
          <a:effectLst/>
        </p:grpSpPr>
        <p:pic>
          <p:nvPicPr>
            <p:cNvPr id="139" name="Рисунок 1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42184" y="306395"/>
              <a:ext cx="1468970" cy="19388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40" name="TextBox 139"/>
            <p:cNvSpPr txBox="1"/>
            <p:nvPr/>
          </p:nvSpPr>
          <p:spPr>
            <a:xfrm>
              <a:off x="3556375" y="763266"/>
              <a:ext cx="1652338" cy="910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Плач по </a:t>
              </a: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умершим</a:t>
              </a:r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 </a:t>
              </a:r>
              <a:endParaRPr lang="ru-RU" sz="2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3" name="Text Box 81"/>
          <p:cNvSpPr txBox="1">
            <a:spLocks noChangeArrowheads="1"/>
          </p:cNvSpPr>
          <p:nvPr/>
        </p:nvSpPr>
        <p:spPr bwMode="auto">
          <a:xfrm>
            <a:off x="2075794" y="267521"/>
            <a:ext cx="305083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11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781401" y="185149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781401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781401" y="1472381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2781401" y="1282822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781401" y="109326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1918017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2133863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2349709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2565555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2781401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Т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2997246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3213092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2781401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2997246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Т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3213092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Я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3428938" y="71414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2133863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Ш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AutoShape 24"/>
          <p:cNvSpPr>
            <a:spLocks noChangeArrowheads="1"/>
          </p:cNvSpPr>
          <p:nvPr/>
        </p:nvSpPr>
        <p:spPr bwMode="auto">
          <a:xfrm>
            <a:off x="1702171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AutoShape 25"/>
          <p:cNvSpPr>
            <a:spLocks noChangeArrowheads="1"/>
          </p:cNvSpPr>
          <p:nvPr/>
        </p:nvSpPr>
        <p:spPr bwMode="auto">
          <a:xfrm>
            <a:off x="838788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2565555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auto">
          <a:xfrm>
            <a:off x="2997246" y="223061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6" name="AutoShape 28"/>
          <p:cNvSpPr>
            <a:spLocks noChangeArrowheads="1"/>
          </p:cNvSpPr>
          <p:nvPr/>
        </p:nvSpPr>
        <p:spPr bwMode="auto">
          <a:xfrm>
            <a:off x="3860629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7" name="AutoShape 29"/>
          <p:cNvSpPr>
            <a:spLocks noChangeArrowheads="1"/>
          </p:cNvSpPr>
          <p:nvPr/>
        </p:nvSpPr>
        <p:spPr bwMode="auto">
          <a:xfrm>
            <a:off x="2997246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М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AutoShape 30"/>
          <p:cNvSpPr>
            <a:spLocks noChangeArrowheads="1"/>
          </p:cNvSpPr>
          <p:nvPr/>
        </p:nvSpPr>
        <p:spPr bwMode="auto">
          <a:xfrm>
            <a:off x="2997246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29" name="AutoShape 31"/>
          <p:cNvSpPr>
            <a:spLocks noChangeArrowheads="1"/>
          </p:cNvSpPr>
          <p:nvPr/>
        </p:nvSpPr>
        <p:spPr bwMode="auto">
          <a:xfrm>
            <a:off x="2349709" y="166193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AutoShape 32"/>
          <p:cNvSpPr>
            <a:spLocks noChangeArrowheads="1"/>
          </p:cNvSpPr>
          <p:nvPr/>
        </p:nvSpPr>
        <p:spPr bwMode="auto">
          <a:xfrm>
            <a:off x="2997246" y="1851497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1" name="AutoShape 33"/>
          <p:cNvSpPr>
            <a:spLocks noChangeArrowheads="1"/>
          </p:cNvSpPr>
          <p:nvPr/>
        </p:nvSpPr>
        <p:spPr bwMode="auto">
          <a:xfrm>
            <a:off x="407096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2" name="AutoShape 34"/>
          <p:cNvSpPr>
            <a:spLocks noChangeArrowheads="1"/>
          </p:cNvSpPr>
          <p:nvPr/>
        </p:nvSpPr>
        <p:spPr bwMode="auto">
          <a:xfrm>
            <a:off x="407096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AutoShape 35"/>
          <p:cNvSpPr>
            <a:spLocks noChangeArrowheads="1"/>
          </p:cNvSpPr>
          <p:nvPr/>
        </p:nvSpPr>
        <p:spPr bwMode="auto">
          <a:xfrm>
            <a:off x="191250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" name="AutoShape 37"/>
          <p:cNvSpPr>
            <a:spLocks noChangeArrowheads="1"/>
          </p:cNvSpPr>
          <p:nvPr/>
        </p:nvSpPr>
        <p:spPr bwMode="auto">
          <a:xfrm>
            <a:off x="3213092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35" name="AutoShape 38"/>
          <p:cNvSpPr>
            <a:spLocks noChangeArrowheads="1"/>
          </p:cNvSpPr>
          <p:nvPr/>
        </p:nvSpPr>
        <p:spPr bwMode="auto">
          <a:xfrm>
            <a:off x="622943" y="90370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AutoShape 39"/>
          <p:cNvSpPr>
            <a:spLocks noChangeArrowheads="1"/>
          </p:cNvSpPr>
          <p:nvPr/>
        </p:nvSpPr>
        <p:spPr bwMode="auto">
          <a:xfrm>
            <a:off x="838788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AutoShape 40"/>
          <p:cNvSpPr>
            <a:spLocks noChangeArrowheads="1"/>
          </p:cNvSpPr>
          <p:nvPr/>
        </p:nvSpPr>
        <p:spPr bwMode="auto">
          <a:xfrm>
            <a:off x="1054634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AutoShape 41"/>
          <p:cNvSpPr>
            <a:spLocks noChangeArrowheads="1"/>
          </p:cNvSpPr>
          <p:nvPr/>
        </p:nvSpPr>
        <p:spPr bwMode="auto">
          <a:xfrm>
            <a:off x="1270480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AutoShape 42"/>
          <p:cNvSpPr>
            <a:spLocks noChangeArrowheads="1"/>
          </p:cNvSpPr>
          <p:nvPr/>
        </p:nvSpPr>
        <p:spPr bwMode="auto">
          <a:xfrm>
            <a:off x="1270480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AutoShape 43"/>
          <p:cNvSpPr>
            <a:spLocks noChangeArrowheads="1"/>
          </p:cNvSpPr>
          <p:nvPr/>
        </p:nvSpPr>
        <p:spPr bwMode="auto">
          <a:xfrm>
            <a:off x="3644784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1" name="AutoShape 44"/>
          <p:cNvSpPr>
            <a:spLocks noChangeArrowheads="1"/>
          </p:cNvSpPr>
          <p:nvPr/>
        </p:nvSpPr>
        <p:spPr bwMode="auto">
          <a:xfrm>
            <a:off x="1486325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Ы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AutoShape 45"/>
          <p:cNvSpPr>
            <a:spLocks noChangeArrowheads="1"/>
          </p:cNvSpPr>
          <p:nvPr/>
        </p:nvSpPr>
        <p:spPr bwMode="auto">
          <a:xfrm>
            <a:off x="1486325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М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AutoShape 46"/>
          <p:cNvSpPr>
            <a:spLocks noChangeArrowheads="1"/>
          </p:cNvSpPr>
          <p:nvPr/>
        </p:nvSpPr>
        <p:spPr bwMode="auto">
          <a:xfrm>
            <a:off x="2133863" y="128282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4" name="AutoShape 47"/>
          <p:cNvSpPr>
            <a:spLocks noChangeArrowheads="1"/>
          </p:cNvSpPr>
          <p:nvPr/>
        </p:nvSpPr>
        <p:spPr bwMode="auto">
          <a:xfrm>
            <a:off x="2133863" y="109326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5" name="AutoShape 48"/>
          <p:cNvSpPr>
            <a:spLocks noChangeArrowheads="1"/>
          </p:cNvSpPr>
          <p:nvPr/>
        </p:nvSpPr>
        <p:spPr bwMode="auto">
          <a:xfrm>
            <a:off x="2133863" y="52458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46" name="AutoShape 49"/>
          <p:cNvSpPr>
            <a:spLocks noChangeArrowheads="1"/>
          </p:cNvSpPr>
          <p:nvPr/>
        </p:nvSpPr>
        <p:spPr bwMode="auto">
          <a:xfrm>
            <a:off x="2133863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AutoShape 50"/>
          <p:cNvSpPr>
            <a:spLocks noChangeArrowheads="1"/>
          </p:cNvSpPr>
          <p:nvPr/>
        </p:nvSpPr>
        <p:spPr bwMode="auto">
          <a:xfrm>
            <a:off x="1918017" y="71414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1054634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Ж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9" name="AutoShape 52"/>
          <p:cNvSpPr>
            <a:spLocks noChangeArrowheads="1"/>
          </p:cNvSpPr>
          <p:nvPr/>
        </p:nvSpPr>
        <p:spPr bwMode="auto">
          <a:xfrm>
            <a:off x="838788" y="90370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AutoShape 53"/>
          <p:cNvSpPr>
            <a:spLocks noChangeArrowheads="1"/>
          </p:cNvSpPr>
          <p:nvPr/>
        </p:nvSpPr>
        <p:spPr bwMode="auto">
          <a:xfrm>
            <a:off x="3428938" y="2041056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1" name="AutoShape 54"/>
          <p:cNvSpPr>
            <a:spLocks noChangeArrowheads="1"/>
          </p:cNvSpPr>
          <p:nvPr/>
        </p:nvSpPr>
        <p:spPr bwMode="auto">
          <a:xfrm>
            <a:off x="838788" y="109326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1270480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3" name="AutoShape 56"/>
          <p:cNvSpPr>
            <a:spLocks noChangeArrowheads="1"/>
          </p:cNvSpPr>
          <p:nvPr/>
        </p:nvSpPr>
        <p:spPr bwMode="auto">
          <a:xfrm>
            <a:off x="1054634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4" name="AutoShape 57"/>
          <p:cNvSpPr>
            <a:spLocks noChangeArrowheads="1"/>
          </p:cNvSpPr>
          <p:nvPr/>
        </p:nvSpPr>
        <p:spPr bwMode="auto">
          <a:xfrm>
            <a:off x="622943" y="147238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5" name="AutoShape 58"/>
          <p:cNvSpPr>
            <a:spLocks noChangeArrowheads="1"/>
          </p:cNvSpPr>
          <p:nvPr/>
        </p:nvSpPr>
        <p:spPr bwMode="auto">
          <a:xfrm>
            <a:off x="407096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6" name="AutoShape 59"/>
          <p:cNvSpPr>
            <a:spLocks noChangeArrowheads="1"/>
          </p:cNvSpPr>
          <p:nvPr/>
        </p:nvSpPr>
        <p:spPr bwMode="auto">
          <a:xfrm>
            <a:off x="407096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7" name="AutoShape 60"/>
          <p:cNvSpPr>
            <a:spLocks noChangeArrowheads="1"/>
          </p:cNvSpPr>
          <p:nvPr/>
        </p:nvSpPr>
        <p:spPr bwMode="auto">
          <a:xfrm>
            <a:off x="407096" y="185149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8" name="AutoShape 61"/>
          <p:cNvSpPr>
            <a:spLocks noChangeArrowheads="1"/>
          </p:cNvSpPr>
          <p:nvPr/>
        </p:nvSpPr>
        <p:spPr bwMode="auto">
          <a:xfrm>
            <a:off x="1702171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59" name="AutoShape 62"/>
          <p:cNvSpPr>
            <a:spLocks noChangeArrowheads="1"/>
          </p:cNvSpPr>
          <p:nvPr/>
        </p:nvSpPr>
        <p:spPr bwMode="auto">
          <a:xfrm>
            <a:off x="1486325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0" name="AutoShape 63"/>
          <p:cNvSpPr>
            <a:spLocks noChangeArrowheads="1"/>
          </p:cNvSpPr>
          <p:nvPr/>
        </p:nvSpPr>
        <p:spPr bwMode="auto">
          <a:xfrm>
            <a:off x="1270480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1" name="AutoShape 64"/>
          <p:cNvSpPr>
            <a:spLocks noChangeArrowheads="1"/>
          </p:cNvSpPr>
          <p:nvPr/>
        </p:nvSpPr>
        <p:spPr bwMode="auto">
          <a:xfrm>
            <a:off x="1270480" y="242017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2" name="AutoShape 65"/>
          <p:cNvSpPr>
            <a:spLocks noChangeArrowheads="1"/>
          </p:cNvSpPr>
          <p:nvPr/>
        </p:nvSpPr>
        <p:spPr bwMode="auto">
          <a:xfrm>
            <a:off x="1270480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3" name="AutoShape 66"/>
          <p:cNvSpPr>
            <a:spLocks noChangeArrowheads="1"/>
          </p:cNvSpPr>
          <p:nvPr/>
        </p:nvSpPr>
        <p:spPr bwMode="auto">
          <a:xfrm>
            <a:off x="1270480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Ж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4" name="AutoShape 68"/>
          <p:cNvSpPr>
            <a:spLocks noChangeArrowheads="1"/>
          </p:cNvSpPr>
          <p:nvPr/>
        </p:nvSpPr>
        <p:spPr bwMode="auto">
          <a:xfrm>
            <a:off x="1270480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5" name="AutoShape 69"/>
          <p:cNvSpPr>
            <a:spLocks noChangeArrowheads="1"/>
          </p:cNvSpPr>
          <p:nvPr/>
        </p:nvSpPr>
        <p:spPr bwMode="auto">
          <a:xfrm>
            <a:off x="838788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6" name="AutoShape 70"/>
          <p:cNvSpPr>
            <a:spLocks noChangeArrowheads="1"/>
          </p:cNvSpPr>
          <p:nvPr/>
        </p:nvSpPr>
        <p:spPr bwMode="auto">
          <a:xfrm>
            <a:off x="838788" y="1282822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7" name="AutoShape 71"/>
          <p:cNvSpPr>
            <a:spLocks noChangeArrowheads="1"/>
          </p:cNvSpPr>
          <p:nvPr/>
        </p:nvSpPr>
        <p:spPr bwMode="auto">
          <a:xfrm>
            <a:off x="838788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8" name="AutoShape 72"/>
          <p:cNvSpPr>
            <a:spLocks noChangeArrowheads="1"/>
          </p:cNvSpPr>
          <p:nvPr/>
        </p:nvSpPr>
        <p:spPr bwMode="auto">
          <a:xfrm>
            <a:off x="1054634" y="2609731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69" name="AutoShape 73"/>
          <p:cNvSpPr>
            <a:spLocks noChangeArrowheads="1"/>
          </p:cNvSpPr>
          <p:nvPr/>
        </p:nvSpPr>
        <p:spPr bwMode="auto">
          <a:xfrm>
            <a:off x="1702171" y="2230614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0" name="AutoShape 74"/>
          <p:cNvSpPr>
            <a:spLocks noChangeArrowheads="1"/>
          </p:cNvSpPr>
          <p:nvPr/>
        </p:nvSpPr>
        <p:spPr bwMode="auto">
          <a:xfrm>
            <a:off x="1702171" y="1661939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1" name="AutoShape 75"/>
          <p:cNvSpPr>
            <a:spLocks noChangeArrowheads="1"/>
          </p:cNvSpPr>
          <p:nvPr/>
        </p:nvSpPr>
        <p:spPr bwMode="auto">
          <a:xfrm>
            <a:off x="1702171" y="1851497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72" name="AutoShape 76"/>
          <p:cNvSpPr>
            <a:spLocks noChangeArrowheads="1"/>
          </p:cNvSpPr>
          <p:nvPr/>
        </p:nvSpPr>
        <p:spPr bwMode="auto">
          <a:xfrm>
            <a:off x="1918017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Я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3" name="AutoShape 77"/>
          <p:cNvSpPr>
            <a:spLocks noChangeArrowheads="1"/>
          </p:cNvSpPr>
          <p:nvPr/>
        </p:nvSpPr>
        <p:spPr bwMode="auto">
          <a:xfrm>
            <a:off x="1702171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4" name="AutoShape 78"/>
          <p:cNvSpPr>
            <a:spLocks noChangeArrowheads="1"/>
          </p:cNvSpPr>
          <p:nvPr/>
        </p:nvSpPr>
        <p:spPr bwMode="auto">
          <a:xfrm>
            <a:off x="1486325" y="2041056"/>
            <a:ext cx="215846" cy="18955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5" name="Text Box 79"/>
          <p:cNvSpPr txBox="1">
            <a:spLocks noChangeArrowheads="1"/>
          </p:cNvSpPr>
          <p:nvPr/>
        </p:nvSpPr>
        <p:spPr bwMode="auto">
          <a:xfrm>
            <a:off x="789186" y="435347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10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6" name="Text Box 82"/>
          <p:cNvSpPr txBox="1">
            <a:spLocks noChangeArrowheads="1"/>
          </p:cNvSpPr>
          <p:nvPr/>
        </p:nvSpPr>
        <p:spPr bwMode="auto">
          <a:xfrm>
            <a:off x="2726842" y="42349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12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7" name="Text Box 83"/>
          <p:cNvSpPr txBox="1">
            <a:spLocks noChangeArrowheads="1"/>
          </p:cNvSpPr>
          <p:nvPr/>
        </p:nvSpPr>
        <p:spPr bwMode="auto">
          <a:xfrm>
            <a:off x="2946823" y="140850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16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8" name="Text Box 84"/>
          <p:cNvSpPr txBox="1">
            <a:spLocks noChangeArrowheads="1"/>
          </p:cNvSpPr>
          <p:nvPr/>
        </p:nvSpPr>
        <p:spPr bwMode="auto">
          <a:xfrm>
            <a:off x="1632068" y="1383938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15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9" name="Text Box 85"/>
          <p:cNvSpPr txBox="1">
            <a:spLocks noChangeArrowheads="1"/>
          </p:cNvSpPr>
          <p:nvPr/>
        </p:nvSpPr>
        <p:spPr bwMode="auto">
          <a:xfrm>
            <a:off x="1216994" y="1187261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14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0" name="Text Box 86"/>
          <p:cNvSpPr txBox="1">
            <a:spLocks noChangeArrowheads="1"/>
          </p:cNvSpPr>
          <p:nvPr/>
        </p:nvSpPr>
        <p:spPr bwMode="auto">
          <a:xfrm>
            <a:off x="129173" y="1149264"/>
            <a:ext cx="315049" cy="278801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13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1" name="Text Box 87"/>
          <p:cNvSpPr txBox="1">
            <a:spLocks noChangeArrowheads="1"/>
          </p:cNvSpPr>
          <p:nvPr/>
        </p:nvSpPr>
        <p:spPr bwMode="auto">
          <a:xfrm>
            <a:off x="2739988" y="2034187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8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2" name="Text Box 88"/>
          <p:cNvSpPr txBox="1">
            <a:spLocks noChangeArrowheads="1"/>
          </p:cNvSpPr>
          <p:nvPr/>
        </p:nvSpPr>
        <p:spPr bwMode="auto">
          <a:xfrm>
            <a:off x="335327" y="86274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3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3" name="Text Box 90"/>
          <p:cNvSpPr txBox="1">
            <a:spLocks noChangeArrowheads="1"/>
          </p:cNvSpPr>
          <p:nvPr/>
        </p:nvSpPr>
        <p:spPr bwMode="auto">
          <a:xfrm>
            <a:off x="-4391" y="1428065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5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4" name="Text Box 91"/>
          <p:cNvSpPr txBox="1">
            <a:spLocks noChangeArrowheads="1"/>
          </p:cNvSpPr>
          <p:nvPr/>
        </p:nvSpPr>
        <p:spPr bwMode="auto">
          <a:xfrm>
            <a:off x="609866" y="2568765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9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5" name="Text Box 92"/>
          <p:cNvSpPr txBox="1">
            <a:spLocks noChangeArrowheads="1"/>
          </p:cNvSpPr>
          <p:nvPr/>
        </p:nvSpPr>
        <p:spPr bwMode="auto">
          <a:xfrm>
            <a:off x="1913893" y="1620973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6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6" name="Text Box 93"/>
          <p:cNvSpPr txBox="1">
            <a:spLocks noChangeArrowheads="1"/>
          </p:cNvSpPr>
          <p:nvPr/>
        </p:nvSpPr>
        <p:spPr bwMode="auto">
          <a:xfrm>
            <a:off x="609866" y="619369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>
                <a:solidFill>
                  <a:srgbClr val="C00000"/>
                </a:solidFill>
                <a:latin typeface="Arial" charset="0"/>
              </a:rPr>
              <a:t>1</a:t>
            </a:r>
          </a:p>
        </p:txBody>
      </p:sp>
      <p:sp>
        <p:nvSpPr>
          <p:cNvPr id="87" name="Text Box 94"/>
          <p:cNvSpPr txBox="1">
            <a:spLocks noChangeArrowheads="1"/>
          </p:cNvSpPr>
          <p:nvPr/>
        </p:nvSpPr>
        <p:spPr bwMode="auto">
          <a:xfrm>
            <a:off x="1722135" y="867417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4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8" name="Text Box 95"/>
          <p:cNvSpPr txBox="1">
            <a:spLocks noChangeArrowheads="1"/>
          </p:cNvSpPr>
          <p:nvPr/>
        </p:nvSpPr>
        <p:spPr bwMode="auto">
          <a:xfrm>
            <a:off x="1013425" y="200009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7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9" name="Text Box 96"/>
          <p:cNvSpPr txBox="1">
            <a:spLocks noChangeArrowheads="1"/>
          </p:cNvSpPr>
          <p:nvPr/>
        </p:nvSpPr>
        <p:spPr bwMode="auto">
          <a:xfrm>
            <a:off x="2539991" y="634560"/>
            <a:ext cx="217790" cy="271490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charset="0"/>
              </a:rPr>
              <a:t>2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0" name="AutoShape 36"/>
          <p:cNvSpPr>
            <a:spLocks noChangeArrowheads="1"/>
          </p:cNvSpPr>
          <p:nvPr/>
        </p:nvSpPr>
        <p:spPr bwMode="auto">
          <a:xfrm>
            <a:off x="413391" y="1276504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91" name="AutoShape 67"/>
          <p:cNvSpPr>
            <a:spLocks noChangeArrowheads="1"/>
          </p:cNvSpPr>
          <p:nvPr/>
        </p:nvSpPr>
        <p:spPr bwMode="auto">
          <a:xfrm>
            <a:off x="1270480" y="1845179"/>
            <a:ext cx="215846" cy="1895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endParaRPr lang="ru-RU" sz="1600" b="1"/>
          </a:p>
        </p:txBody>
      </p:sp>
      <p:sp>
        <p:nvSpPr>
          <p:cNvPr id="93" name="А"/>
          <p:cNvSpPr/>
          <p:nvPr/>
        </p:nvSpPr>
        <p:spPr>
          <a:xfrm>
            <a:off x="34330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94" name="Б"/>
          <p:cNvSpPr/>
          <p:nvPr/>
        </p:nvSpPr>
        <p:spPr>
          <a:xfrm>
            <a:off x="60133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95" name="п"/>
          <p:cNvSpPr/>
          <p:nvPr/>
        </p:nvSpPr>
        <p:spPr>
          <a:xfrm>
            <a:off x="4471794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</a:p>
        </p:txBody>
      </p:sp>
      <p:sp>
        <p:nvSpPr>
          <p:cNvPr id="96" name="о"/>
          <p:cNvSpPr/>
          <p:nvPr/>
        </p:nvSpPr>
        <p:spPr>
          <a:xfrm>
            <a:off x="4213764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97" name="В"/>
          <p:cNvSpPr/>
          <p:nvPr/>
        </p:nvSpPr>
        <p:spPr>
          <a:xfrm>
            <a:off x="85936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98" name="Г"/>
          <p:cNvSpPr/>
          <p:nvPr/>
        </p:nvSpPr>
        <p:spPr>
          <a:xfrm>
            <a:off x="1117399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99" name="Д"/>
          <p:cNvSpPr/>
          <p:nvPr/>
        </p:nvSpPr>
        <p:spPr>
          <a:xfrm>
            <a:off x="1375430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</a:p>
        </p:txBody>
      </p:sp>
      <p:sp>
        <p:nvSpPr>
          <p:cNvPr id="100" name="Е"/>
          <p:cNvSpPr/>
          <p:nvPr/>
        </p:nvSpPr>
        <p:spPr>
          <a:xfrm>
            <a:off x="162572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01" name="Ё"/>
          <p:cNvSpPr/>
          <p:nvPr/>
        </p:nvSpPr>
        <p:spPr>
          <a:xfrm>
            <a:off x="188375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Ё</a:t>
            </a:r>
          </a:p>
        </p:txBody>
      </p:sp>
      <p:sp>
        <p:nvSpPr>
          <p:cNvPr id="102" name="Ж"/>
          <p:cNvSpPr/>
          <p:nvPr/>
        </p:nvSpPr>
        <p:spPr>
          <a:xfrm>
            <a:off x="2141786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</a:t>
            </a:r>
          </a:p>
        </p:txBody>
      </p:sp>
      <p:sp>
        <p:nvSpPr>
          <p:cNvPr id="103" name="н"/>
          <p:cNvSpPr/>
          <p:nvPr/>
        </p:nvSpPr>
        <p:spPr>
          <a:xfrm>
            <a:off x="395573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104" name="М"/>
          <p:cNvSpPr/>
          <p:nvPr/>
        </p:nvSpPr>
        <p:spPr>
          <a:xfrm>
            <a:off x="369770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05" name="л"/>
          <p:cNvSpPr/>
          <p:nvPr/>
        </p:nvSpPr>
        <p:spPr>
          <a:xfrm>
            <a:off x="343967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06" name="к"/>
          <p:cNvSpPr/>
          <p:nvPr/>
        </p:nvSpPr>
        <p:spPr>
          <a:xfrm>
            <a:off x="318164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07" name="Й"/>
          <p:cNvSpPr/>
          <p:nvPr/>
        </p:nvSpPr>
        <p:spPr>
          <a:xfrm>
            <a:off x="292361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Й</a:t>
            </a:r>
          </a:p>
        </p:txBody>
      </p:sp>
      <p:sp>
        <p:nvSpPr>
          <p:cNvPr id="108" name="И"/>
          <p:cNvSpPr/>
          <p:nvPr/>
        </p:nvSpPr>
        <p:spPr>
          <a:xfrm>
            <a:off x="2665581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09" name="З"/>
          <p:cNvSpPr/>
          <p:nvPr/>
        </p:nvSpPr>
        <p:spPr>
          <a:xfrm>
            <a:off x="2397393" y="3021000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</a:p>
        </p:txBody>
      </p:sp>
      <p:sp>
        <p:nvSpPr>
          <p:cNvPr id="110" name="р"/>
          <p:cNvSpPr/>
          <p:nvPr/>
        </p:nvSpPr>
        <p:spPr>
          <a:xfrm>
            <a:off x="482393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11" name="с"/>
          <p:cNvSpPr/>
          <p:nvPr/>
        </p:nvSpPr>
        <p:spPr>
          <a:xfrm>
            <a:off x="740423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12" name="я"/>
          <p:cNvSpPr/>
          <p:nvPr/>
        </p:nvSpPr>
        <p:spPr>
          <a:xfrm>
            <a:off x="435284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</a:t>
            </a:r>
          </a:p>
        </p:txBody>
      </p:sp>
      <p:sp>
        <p:nvSpPr>
          <p:cNvPr id="113" name="т"/>
          <p:cNvSpPr/>
          <p:nvPr/>
        </p:nvSpPr>
        <p:spPr>
          <a:xfrm>
            <a:off x="99845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14" name="у"/>
          <p:cNvSpPr/>
          <p:nvPr/>
        </p:nvSpPr>
        <p:spPr>
          <a:xfrm>
            <a:off x="125648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</a:t>
            </a:r>
          </a:p>
        </p:txBody>
      </p:sp>
      <p:sp>
        <p:nvSpPr>
          <p:cNvPr id="115" name="ф"/>
          <p:cNvSpPr/>
          <p:nvPr/>
        </p:nvSpPr>
        <p:spPr>
          <a:xfrm>
            <a:off x="1514514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</a:p>
        </p:txBody>
      </p:sp>
      <p:sp>
        <p:nvSpPr>
          <p:cNvPr id="116" name="х"/>
          <p:cNvSpPr/>
          <p:nvPr/>
        </p:nvSpPr>
        <p:spPr>
          <a:xfrm>
            <a:off x="176481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17" name="ц"/>
          <p:cNvSpPr/>
          <p:nvPr/>
        </p:nvSpPr>
        <p:spPr>
          <a:xfrm>
            <a:off x="202284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</a:t>
            </a:r>
          </a:p>
        </p:txBody>
      </p:sp>
      <p:sp>
        <p:nvSpPr>
          <p:cNvPr id="118" name="ч"/>
          <p:cNvSpPr/>
          <p:nvPr/>
        </p:nvSpPr>
        <p:spPr>
          <a:xfrm>
            <a:off x="2280870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19" name="ю"/>
          <p:cNvSpPr/>
          <p:nvPr/>
        </p:nvSpPr>
        <p:spPr>
          <a:xfrm>
            <a:off x="409481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Ю</a:t>
            </a:r>
          </a:p>
        </p:txBody>
      </p:sp>
      <p:sp>
        <p:nvSpPr>
          <p:cNvPr id="120" name="э"/>
          <p:cNvSpPr/>
          <p:nvPr/>
        </p:nvSpPr>
        <p:spPr>
          <a:xfrm>
            <a:off x="383678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</a:t>
            </a:r>
          </a:p>
        </p:txBody>
      </p:sp>
      <p:sp>
        <p:nvSpPr>
          <p:cNvPr id="121" name="ъ"/>
          <p:cNvSpPr/>
          <p:nvPr/>
        </p:nvSpPr>
        <p:spPr>
          <a:xfrm>
            <a:off x="357875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Ъ</a:t>
            </a:r>
          </a:p>
        </p:txBody>
      </p:sp>
      <p:sp>
        <p:nvSpPr>
          <p:cNvPr id="122" name="ы"/>
          <p:cNvSpPr/>
          <p:nvPr/>
        </p:nvSpPr>
        <p:spPr>
          <a:xfrm>
            <a:off x="3320727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</a:p>
        </p:txBody>
      </p:sp>
      <p:sp>
        <p:nvSpPr>
          <p:cNvPr id="123" name="ь"/>
          <p:cNvSpPr/>
          <p:nvPr/>
        </p:nvSpPr>
        <p:spPr>
          <a:xfrm>
            <a:off x="3062696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Ь</a:t>
            </a:r>
          </a:p>
        </p:txBody>
      </p:sp>
      <p:sp>
        <p:nvSpPr>
          <p:cNvPr id="124" name="щ"/>
          <p:cNvSpPr/>
          <p:nvPr/>
        </p:nvSpPr>
        <p:spPr>
          <a:xfrm>
            <a:off x="2804666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Щ</a:t>
            </a:r>
          </a:p>
        </p:txBody>
      </p:sp>
      <p:sp>
        <p:nvSpPr>
          <p:cNvPr id="125" name="ш"/>
          <p:cNvSpPr/>
          <p:nvPr/>
        </p:nvSpPr>
        <p:spPr>
          <a:xfrm>
            <a:off x="2536478" y="3247988"/>
            <a:ext cx="241484" cy="20842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191250" y="281003"/>
            <a:ext cx="349659" cy="308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27" name="Штриховая стрелка вправо 126"/>
          <p:cNvSpPr/>
          <p:nvPr/>
        </p:nvSpPr>
        <p:spPr>
          <a:xfrm>
            <a:off x="4860577" y="3200316"/>
            <a:ext cx="457167" cy="306820"/>
          </a:xfrm>
          <a:prstGeom prst="stripedRightArrow">
            <a:avLst/>
          </a:prstGeom>
          <a:solidFill>
            <a:srgbClr val="C00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462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1667</Words>
  <Application>Microsoft Office PowerPoint</Application>
  <PresentationFormat>Произвольный</PresentationFormat>
  <Paragraphs>1522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«Слово     о полку          Игореве»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Использованные 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«Слово о полку Игореве»</dc:title>
  <dc:creator>Дом</dc:creator>
  <cp:lastModifiedBy>User</cp:lastModifiedBy>
  <cp:revision>86</cp:revision>
  <dcterms:created xsi:type="dcterms:W3CDTF">2015-09-05T12:39:11Z</dcterms:created>
  <dcterms:modified xsi:type="dcterms:W3CDTF">2020-09-11T12:54:50Z</dcterms:modified>
</cp:coreProperties>
</file>