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71" r:id="rId11"/>
    <p:sldId id="264" r:id="rId12"/>
    <p:sldId id="274" r:id="rId13"/>
    <p:sldId id="262" r:id="rId14"/>
    <p:sldId id="273" r:id="rId15"/>
    <p:sldId id="272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9953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9953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19953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9953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9953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9953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19953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357694"/>
            <a:ext cx="5476884" cy="785818"/>
          </a:xfrm>
        </p:spPr>
        <p:txBody>
          <a:bodyPr/>
          <a:lstStyle/>
          <a:p>
            <a:r>
              <a:rPr lang="ru-RU" dirty="0" smtClean="0"/>
              <a:t>Исполнитель: МБДОУ </a:t>
            </a:r>
            <a:endParaRPr lang="ru-RU" dirty="0" smtClean="0"/>
          </a:p>
          <a:p>
            <a:r>
              <a:rPr lang="ru-RU" dirty="0" smtClean="0"/>
              <a:t>«Детский сад №</a:t>
            </a:r>
            <a:r>
              <a:rPr lang="ru-RU" dirty="0" smtClean="0"/>
              <a:t>68 </a:t>
            </a:r>
          </a:p>
          <a:p>
            <a:r>
              <a:rPr lang="ru-RU" dirty="0" smtClean="0"/>
              <a:t>Воспитатель Денисова </a:t>
            </a:r>
          </a:p>
          <a:p>
            <a:r>
              <a:rPr lang="ru-RU" dirty="0" smtClean="0"/>
              <a:t>Оксана </a:t>
            </a:r>
            <a:r>
              <a:rPr lang="ru-RU" dirty="0" smtClean="0"/>
              <a:t>Петровна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05842" cy="2857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Знакомство детей с предметами рукотворного мира Коми народа через проектную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зпр\Slavic_ornaments_in_trad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2838455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Rar$DI22.801\IMG_4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445013" cy="3333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Users\User\AppData\Local\Temp\Rar$DI24.826\IMG_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928670"/>
            <a:ext cx="4810127" cy="3607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7" name="AutoShape 5" descr="https://downloader.disk.yandex.ru/preview/c523c4184380eadaa6b2ac486c86d3611b09f4963cbbf8b65000c17d31e12f88/inf/7wdlM97rbF8bc_GmRy9NiSC0zJ4qXK6I2ClA6461ndXMRz1JwnjV9yG2xEh6EJtObRWz9YGqcU-9ZVKZAT4nBg%3D%3D?uid=0&amp;filename=IMG4716JPG&amp;disposition=inline&amp;hash=&amp;limit=0&amp;content_type=image%2Fjpeg&amp;tknv=v2&amp;size=S&amp;crop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User\AppData\Local\Temp\Rar$DI00.106\IMG_4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929090" cy="2946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429684" cy="509589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Создание папок-передвижек и папок-ширм об изготовлении коми игрушек дома.</a:t>
            </a:r>
          </a:p>
          <a:p>
            <a:r>
              <a:rPr lang="ru-RU" dirty="0" smtClean="0"/>
              <a:t>2. Выставка детского творчества для родителей "Коми игрушки руками детей"</a:t>
            </a:r>
          </a:p>
          <a:p>
            <a:r>
              <a:rPr lang="ru-RU" dirty="0" smtClean="0"/>
              <a:t>3. Привлечь родителей к изготовлению коми игрушек для их использования в драматических постановках.</a:t>
            </a:r>
          </a:p>
          <a:p>
            <a:r>
              <a:rPr lang="ru-RU" dirty="0" smtClean="0"/>
              <a:t>4. Родительское собрание "Игрушки: вчера и сегодня. Значение игрушки в воспитании ребёнка у коми".</a:t>
            </a:r>
          </a:p>
          <a:p>
            <a:r>
              <a:rPr lang="ru-RU" dirty="0" smtClean="0"/>
              <a:t>5. Пополнение рубрики "Учите с нами" стихотворениями об игрушках на коми языке</a:t>
            </a:r>
          </a:p>
          <a:p>
            <a:r>
              <a:rPr lang="ru-RU" dirty="0" smtClean="0"/>
              <a:t>6. Мастер класс «</a:t>
            </a:r>
            <a:r>
              <a:rPr lang="ru-RU" dirty="0" err="1" smtClean="0"/>
              <a:t>Мастерилки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7. Создание видео и меди отеки по темам 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Формы работы с родителями 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7215238" cy="42148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Посещение музеев, выставок детского  и взрослого творчества "Коми народная игрушка«, «Особенности рукотворного мира народа Коми»</a:t>
            </a:r>
          </a:p>
          <a:p>
            <a:r>
              <a:rPr lang="ru-RU" dirty="0" smtClean="0"/>
              <a:t>2. Посещение библиотек и выставок, позволяющих познакомить дошкольников с историей создания народной игрушки</a:t>
            </a:r>
          </a:p>
          <a:p>
            <a:r>
              <a:rPr lang="ru-RU" dirty="0" smtClean="0"/>
              <a:t>3. Посещение представлений музыкальных и драматических театров, национальных праздников, позволяющих расширить представления у дошкольников о традициях и особенностях рукотворного мира коми.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Взаимодействие с социумом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зп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72074"/>
            <a:ext cx="2438400" cy="1619250"/>
          </a:xfrm>
          <a:prstGeom prst="rect">
            <a:avLst/>
          </a:prstGeom>
          <a:noFill/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00042"/>
            <a:ext cx="8715436" cy="5929354"/>
          </a:xfrm>
        </p:spPr>
        <p:txBody>
          <a:bodyPr/>
          <a:lstStyle/>
          <a:p>
            <a:pPr marL="365760" indent="-283464" algn="ctr"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этап. Творческий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игрушки»  в виде презентации.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мастер-класса «Изготовление куклы-скрутки».</a:t>
            </a:r>
          </a:p>
          <a:p>
            <a:pPr marL="365760" indent="-283464" algn="just">
              <a:defRPr/>
            </a:pPr>
            <a:r>
              <a:rPr lang="ru-RU" dirty="0" smtClean="0"/>
              <a:t>Презентация проекта для педагогов ДОУ, сообщение из опыта работы по проекту.</a:t>
            </a:r>
            <a:endParaRPr lang="ru-RU" dirty="0"/>
          </a:p>
        </p:txBody>
      </p:sp>
      <p:pic>
        <p:nvPicPr>
          <p:cNvPr id="8193" name="Picture 1" descr="C:\Users\User\Desktop\зпр\Kuklyi-na-osnove-skrutki-iz-tk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124" y="3484151"/>
            <a:ext cx="4033000" cy="3016684"/>
          </a:xfrm>
          <a:prstGeom prst="rect">
            <a:avLst/>
          </a:prstGeom>
          <a:noFill/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607223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b="1" dirty="0" smtClean="0"/>
              <a:t>Цель: Приобщение детей к народной культуре, через ознакомление с коми – народной игрушкой.</a:t>
            </a:r>
          </a:p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 Задачи:</a:t>
            </a:r>
            <a:endParaRPr lang="ru-RU" dirty="0" smtClean="0"/>
          </a:p>
          <a:p>
            <a:pPr fontAlgn="base"/>
            <a:r>
              <a:rPr lang="ru-RU" dirty="0" smtClean="0"/>
              <a:t>1. Дать представление об истории возникновения и значении игрушек </a:t>
            </a:r>
            <a:r>
              <a:rPr lang="ru-RU" dirty="0" smtClean="0"/>
              <a:t> у </a:t>
            </a:r>
            <a:r>
              <a:rPr lang="ru-RU" dirty="0" smtClean="0"/>
              <a:t>Коми </a:t>
            </a:r>
            <a:r>
              <a:rPr lang="ru-RU" dirty="0" smtClean="0"/>
              <a:t>народа;</a:t>
            </a:r>
            <a:endParaRPr lang="ru-RU" dirty="0" smtClean="0"/>
          </a:p>
          <a:p>
            <a:pPr fontAlgn="base"/>
            <a:r>
              <a:rPr lang="ru-RU" dirty="0" smtClean="0"/>
              <a:t>2. Познакомить детей с различными коми – народными игрушками и их особенностями;</a:t>
            </a:r>
          </a:p>
          <a:p>
            <a:pPr fontAlgn="base"/>
            <a:r>
              <a:rPr lang="ru-RU" dirty="0" smtClean="0"/>
              <a:t>3. Познакомить с элементами коми орнамента, с приемами изготовления самодельной куклы;</a:t>
            </a:r>
          </a:p>
          <a:p>
            <a:pPr fontAlgn="base"/>
            <a:r>
              <a:rPr lang="ru-RU" dirty="0" smtClean="0"/>
              <a:t>4. Показать роль коми – народных игрушек в жизни коми народа</a:t>
            </a:r>
          </a:p>
          <a:p>
            <a:pPr fontAlgn="base"/>
            <a:r>
              <a:rPr lang="ru-RU" dirty="0" smtClean="0"/>
              <a:t>5. Способствовать воспитанию у детей бережного и уважительного отношения к коми – народным игрушкам. </a:t>
            </a:r>
          </a:p>
          <a:p>
            <a:pPr fontAlgn="base"/>
            <a:r>
              <a:rPr lang="ru-RU" dirty="0" smtClean="0"/>
              <a:t>6.Формирование духовно-нравственного отношения и чувства сопричастности к культурному наследию через игрушки.</a:t>
            </a:r>
          </a:p>
          <a:p>
            <a:pPr fontAlgn="base"/>
            <a:r>
              <a:rPr lang="ru-RU" dirty="0" smtClean="0"/>
              <a:t>7.Научить создавать игрушки своими руками.</a:t>
            </a:r>
          </a:p>
          <a:p>
            <a:pPr fontAlgn="base"/>
            <a:r>
              <a:rPr lang="ru-RU" dirty="0" smtClean="0"/>
              <a:t>8. Вовлечение старших дошкольников в решение проблемных ситуаций.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5572164" cy="485778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Кукла – играет особую роль в развитии ребенка. В толковых словарях русского языка объясняется, что – кукла это детская игрушка в виде фигурки человека. В куклу – талисман вкладывалась вся материнская забота, вся ее сила, которая будет защищать младенца.  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Эта кукла тряпичная, самодельная, по коми –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Акань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 Основа – столбик(туловище), скрученный кусочек трикотажа бежевого цвета. Есть нижняя рубаха, сарафан, передник с абстрактным рисунком, шаль. Кукла сшита в ручную. В восприятии взрослых некоторые детские игры с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Акань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считались пророческими.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143380"/>
            <a:ext cx="3240360" cy="24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29048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pic>
        <p:nvPicPr>
          <p:cNvPr id="4098" name="Picture 2" descr="C:\Users\User\AppData\Local\Temp\Rar$DI00.870\YN3WNtI-vy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857652" cy="2893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User\AppData\Local\Temp\Rar$DI08.186\q0ObZrWqMx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00504"/>
            <a:ext cx="4714875" cy="2857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C:\Users\User\AppData\Local\Temp\Rar$DI11.021\KaOphefpx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0843" y="285728"/>
            <a:ext cx="4883157" cy="366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0"/>
            <a:ext cx="6329378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 творчество!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AppData\Local\Temp\Rar$DI17.751\7Gh0-KY2Ec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191029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User\Desktop\зпр\492373449981999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086206"/>
            <a:ext cx="3714776" cy="2771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http://cs3.livemaster.ru/zhurnalfoto/0/3/2/130513132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785794"/>
            <a:ext cx="3083334" cy="438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500042"/>
            <a:ext cx="6186502" cy="126205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25602" name="Picture 2" descr="C:\Users\User\Desktop\зпр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4881570" cy="366117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578647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Современный этап культурно-исторического развития общества характеризуется все возрастающей динамичностью, проникновением на новые уровни познания объективного мира, изменением социального устройства и возникновением качественно новых видов деятельности в ранее неизвестных областях. Особое значение здесь приобретает стремление и способность личности активно исследовать новизну и сложность меняющегося мира, а также создавать, изобретать новые предметы, стратегии поведения и деятельности. </a:t>
            </a:r>
          </a:p>
          <a:p>
            <a:pPr algn="just"/>
            <a:r>
              <a:rPr lang="ru-RU" sz="1400" dirty="0" smtClean="0"/>
              <a:t>Окружающий ребенка мир предметов должен вызывать у него любопытство, живой интерес, желание войти в этот мир, преобразовать его, усовершенствовать, а для этого ребенок к концу дошкольного возраста должен иметь достаточный запас представлений об истории создания и изменении предметов человеком. </a:t>
            </a:r>
          </a:p>
          <a:p>
            <a:pPr algn="just"/>
            <a:r>
              <a:rPr lang="ru-RU" sz="1400" dirty="0" smtClean="0"/>
              <a:t>В многочисленных исследованиях психологов и педагогов (Л.А. </a:t>
            </a:r>
            <a:r>
              <a:rPr lang="ru-RU" sz="1400" dirty="0" err="1" smtClean="0"/>
              <a:t>Венгер</a:t>
            </a:r>
            <a:r>
              <a:rPr lang="ru-RU" sz="1400" dirty="0" smtClean="0"/>
              <a:t>, В.И. Логинова, Л.А. </a:t>
            </a:r>
            <a:r>
              <a:rPr lang="ru-RU" sz="1400" dirty="0" err="1" smtClean="0"/>
              <a:t>Мишарина</a:t>
            </a:r>
            <a:r>
              <a:rPr lang="ru-RU" sz="1400" dirty="0" smtClean="0"/>
              <a:t>, С.Ф. </a:t>
            </a:r>
            <a:r>
              <a:rPr lang="ru-RU" sz="1400" dirty="0" err="1" smtClean="0"/>
              <a:t>Сударчикова</a:t>
            </a:r>
            <a:r>
              <a:rPr lang="ru-RU" sz="1400" dirty="0" smtClean="0"/>
              <a:t>, М.В. </a:t>
            </a:r>
            <a:r>
              <a:rPr lang="ru-RU" sz="1400" dirty="0" err="1" smtClean="0"/>
              <a:t>Крулехт</a:t>
            </a:r>
            <a:r>
              <a:rPr lang="ru-RU" sz="1400" dirty="0" smtClean="0"/>
              <a:t>, Т.С. Комарова, Р.И. Жуковская, И.И. Розанова) предметный мир выступает как объект умственной, трудовой, изобразительной деятельности, как средство нравственного воспитания дошкольников. </a:t>
            </a:r>
          </a:p>
          <a:p>
            <a:pPr algn="just"/>
            <a:r>
              <a:rPr lang="ru-RU" sz="1400" dirty="0" smtClean="0"/>
              <a:t>Изменение окружающей действительности влечет за собой изменение воспринимаемой ребенком картины мира, его стремление познать эти преобразования, принимать в них активное участие. Именно предметы рукотворного мира (в частности Коми народа) обеспечивают ребенку данную возможность благодаря своим характеристикам, таким как форма, величина, цвет, материал, строение, функция, назначение, создание и преобразование, то есть признакам, которые поддаются изменениям в процессе деятельности человека. Овладевая пониманием ретроспективы вещного окружения, ребенок осознает, что человек целенаправленно изменяет предметы, делает их более удобными и полезными. Тем самым перед ребенком открывается своеобразная перспектива: какие еще есть варианты преобразования вещей, для более полного удовлетворения потребностей человека.</a:t>
            </a:r>
          </a:p>
          <a:p>
            <a:pPr algn="just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14356"/>
            <a:ext cx="8501122" cy="407196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Можно </a:t>
            </a:r>
            <a:r>
              <a:rPr lang="ru-RU" sz="2400" dirty="0" smtClean="0"/>
              <a:t>выделить существующее противоречие между необходимостью развития у детей прогностического взгляда на предметный мир и </a:t>
            </a:r>
            <a:r>
              <a:rPr lang="ru-RU" sz="2400" dirty="0" err="1" smtClean="0"/>
              <a:t>недооцениванием</a:t>
            </a:r>
            <a:r>
              <a:rPr lang="ru-RU" sz="2400" dirty="0" smtClean="0"/>
              <a:t> практическими работниками данной задачи для целостного развития личности ребенка.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Возникает вопрос о средствах формирования у детей ретроспективных взгляда на предметный мир. Одним из эффективных средств познания мира и совершенствования усилий ребенка </a:t>
            </a:r>
            <a:r>
              <a:rPr lang="ru-RU" sz="2400" dirty="0" smtClean="0"/>
              <a:t>могут являться предметы </a:t>
            </a:r>
            <a:r>
              <a:rPr lang="ru-RU" sz="2400" dirty="0" smtClean="0"/>
              <a:t>рукотворного мира Коми народа.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Проблема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зпр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304" y="4643446"/>
            <a:ext cx="2788696" cy="2214554"/>
          </a:xfrm>
          <a:prstGeom prst="rect">
            <a:avLst/>
          </a:prstGeom>
          <a:noFill/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6357982" cy="55721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 у детей дошкольного возраста интереса к коми народной культуре посредством ознакомления с предметами рукотворного мира через проектную деятельность.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Повышать профессиональную компетентность педагогов в проектировании  форм  работы по знакомству дошкольников с предметами рукотворного мира коми народа.</a:t>
            </a:r>
          </a:p>
          <a:p>
            <a:pPr marL="365760" indent="-283464" algn="just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асширить представления детей об истории родного края и её богатствах (предметах быта и рукотворного мира)</a:t>
            </a:r>
          </a:p>
          <a:p>
            <a:pPr marL="365760" indent="-283464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у детей</a:t>
            </a:r>
          </a:p>
          <a:p>
            <a:pPr marL="365760" indent="-283464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интерес к родному краю, желание изучать историю,  Коми края, родного города</a:t>
            </a:r>
          </a:p>
          <a:p>
            <a:pPr marL="365760" indent="-283464"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у детей любовь к  родному краю, культуре, быту.</a:t>
            </a:r>
          </a:p>
          <a:p>
            <a:pPr marL="365760" indent="-283464" algn="just">
              <a:defRPr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1" name="Picture 1" descr="C:\Users\User\Desktop\зпр\2894918__ve_ag.djvu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594" y="4000504"/>
            <a:ext cx="2574406" cy="262345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85794"/>
            <a:ext cx="8286808" cy="5310206"/>
          </a:xfrm>
        </p:spPr>
        <p:txBody>
          <a:bodyPr>
            <a:normAutofit lnSpcReduction="10000"/>
          </a:bodyPr>
          <a:lstStyle/>
          <a:p>
            <a:pPr marL="365760" indent="-283464"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этап. Подготовительный </a:t>
            </a:r>
          </a:p>
          <a:p>
            <a:pPr marL="365760" indent="-283464" algn="ctr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информации по теме проекта;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целей, задач проекта;</a:t>
            </a: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методов исследования;</a:t>
            </a:r>
          </a:p>
          <a:p>
            <a:pPr marL="365760" indent="-283464" algn="just">
              <a:defRPr/>
            </a:pPr>
            <a:r>
              <a:rPr lang="ru-RU" dirty="0" smtClean="0"/>
              <a:t>Подбор наглядно-иллюстративного материала.</a:t>
            </a:r>
          </a:p>
          <a:p>
            <a:pPr marL="365760" indent="-283464" algn="just">
              <a:defRPr/>
            </a:pPr>
            <a:r>
              <a:rPr lang="ru-RU" dirty="0" smtClean="0"/>
              <a:t>Подбор материала для продуктивной деятельности.</a:t>
            </a:r>
          </a:p>
          <a:p>
            <a:pPr marL="365760" indent="-283464" algn="just">
              <a:defRPr/>
            </a:pPr>
            <a:r>
              <a:rPr lang="ru-RU" dirty="0" smtClean="0"/>
              <a:t>Анкетирование </a:t>
            </a:r>
            <a:r>
              <a:rPr lang="ru-RU" dirty="0" smtClean="0"/>
              <a:t>родителей</a:t>
            </a:r>
            <a:r>
              <a:rPr lang="ru-RU" dirty="0" smtClean="0"/>
              <a:t>, тестирование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продукта  проекта;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ожидаемых результатов после реализации проекта.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Этапы проекта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401080" cy="58102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этап. Основной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в рамках воспитательно-образовательного процесса эффективных условий по расширению знаний  и воспитания интереса дошкольников к объектам рукотворного мира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ser\Desktop\зпр\94e164ae5d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00438"/>
            <a:ext cx="1928826" cy="3162010"/>
          </a:xfrm>
          <a:prstGeom prst="rect">
            <a:avLst/>
          </a:prstGeom>
          <a:noFill/>
        </p:spPr>
      </p:pic>
      <p:pic>
        <p:nvPicPr>
          <p:cNvPr id="3075" name="Picture 3" descr="C:\Users\User\Desktop\зпр\103784471_482997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519526" cy="2000264"/>
          </a:xfrm>
          <a:prstGeom prst="rect">
            <a:avLst/>
          </a:prstGeom>
          <a:noFill/>
        </p:spPr>
      </p:pic>
      <p:pic>
        <p:nvPicPr>
          <p:cNvPr id="3076" name="Picture 4" descr="C:\Users\User\Desktop\зпр\79488982_0_5a189_925a6d48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2" y="2428868"/>
            <a:ext cx="2649143" cy="353219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7150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Рассматривание иллюстраций, книг, фотографий о Республике Коми, предметах рукотворного мира</a:t>
            </a:r>
          </a:p>
          <a:p>
            <a:r>
              <a:rPr lang="ru-RU" dirty="0" smtClean="0"/>
              <a:t>2. Беседы «История игрушки Коми народа», «Создание игрушки».</a:t>
            </a:r>
          </a:p>
          <a:p>
            <a:r>
              <a:rPr lang="ru-RU" dirty="0" smtClean="0"/>
              <a:t>3. Чтение коми пословиц и поговорок.</a:t>
            </a:r>
          </a:p>
          <a:p>
            <a:r>
              <a:rPr lang="ru-RU" dirty="0" smtClean="0"/>
              <a:t>4. Чтение коми сказок: «Фома»; «Три брата и сестра», «</a:t>
            </a:r>
            <a:r>
              <a:rPr lang="ru-RU" dirty="0" err="1" smtClean="0"/>
              <a:t>Яг-Морт</a:t>
            </a:r>
            <a:r>
              <a:rPr lang="ru-RU" dirty="0" smtClean="0"/>
              <a:t>» ; «</a:t>
            </a:r>
            <a:r>
              <a:rPr lang="ru-RU" dirty="0" err="1" smtClean="0"/>
              <a:t>Марпида-царевна</a:t>
            </a:r>
            <a:r>
              <a:rPr lang="ru-RU" dirty="0" smtClean="0"/>
              <a:t>»; «</a:t>
            </a:r>
            <a:r>
              <a:rPr lang="ru-RU" dirty="0" err="1" smtClean="0"/>
              <a:t>Ёма</a:t>
            </a:r>
            <a:r>
              <a:rPr lang="ru-RU" dirty="0" smtClean="0"/>
              <a:t> и две сестры»; «Охотник и </a:t>
            </a:r>
            <a:r>
              <a:rPr lang="ru-RU" dirty="0" err="1" smtClean="0"/>
              <a:t>Чукля</a:t>
            </a:r>
            <a:r>
              <a:rPr lang="ru-RU" dirty="0" smtClean="0"/>
              <a:t>»; «Медвежьи няньки»;«</a:t>
            </a:r>
            <a:r>
              <a:rPr lang="ru-RU" dirty="0" err="1" smtClean="0"/>
              <a:t>Пера-богатырь</a:t>
            </a:r>
            <a:r>
              <a:rPr lang="ru-RU" dirty="0" smtClean="0"/>
              <a:t>»;«Лиса и заяц»</a:t>
            </a:r>
          </a:p>
          <a:p>
            <a:r>
              <a:rPr lang="ru-RU" dirty="0" smtClean="0"/>
              <a:t>5. Дидактические игры: «Лото – коми орнамент»; «Собери целое»; «Подбери пару»</a:t>
            </a:r>
          </a:p>
          <a:p>
            <a:r>
              <a:rPr lang="ru-RU" dirty="0" smtClean="0"/>
              <a:t>6. Аппликации «Украшение одежды элементами коми орнамента».</a:t>
            </a:r>
          </a:p>
          <a:p>
            <a:r>
              <a:rPr lang="ru-RU" dirty="0" smtClean="0"/>
              <a:t>7. Рисование «Составление коми орнамента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8. Изготовление игрушек из разного материала.</a:t>
            </a:r>
            <a:endParaRPr lang="ru-RU" dirty="0" smtClean="0"/>
          </a:p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 smtClean="0"/>
              <a:t>Оформление альбомов:  «Животный и растительный мир РК»; «Коми национальные музыкальные инструменты» , «Орнамент  и его характерные особенности».</a:t>
            </a:r>
          </a:p>
          <a:p>
            <a:r>
              <a:rPr lang="ru-RU" dirty="0" smtClean="0"/>
              <a:t>10</a:t>
            </a:r>
            <a:r>
              <a:rPr lang="ru-RU" dirty="0" smtClean="0"/>
              <a:t>. </a:t>
            </a:r>
            <a:r>
              <a:rPr lang="ru-RU" dirty="0" smtClean="0"/>
              <a:t>Изготовление музыкально дидактических игр коми «Собери музыкальный инструмент»; «Лото».</a:t>
            </a:r>
          </a:p>
          <a:p>
            <a:r>
              <a:rPr lang="ru-RU" dirty="0" smtClean="0"/>
              <a:t>11. </a:t>
            </a:r>
            <a:r>
              <a:rPr lang="ru-RU" dirty="0" smtClean="0"/>
              <a:t>Экскурсия в библиотеку. Знакомство с творчеством Коми писателями</a:t>
            </a:r>
          </a:p>
          <a:p>
            <a:r>
              <a:rPr lang="ru-RU" dirty="0" smtClean="0"/>
              <a:t>12. </a:t>
            </a:r>
            <a:r>
              <a:rPr lang="ru-RU" dirty="0" smtClean="0"/>
              <a:t>Составление альбомов «Герои Коми сказок», «Национальный костюм»</a:t>
            </a:r>
          </a:p>
          <a:p>
            <a:r>
              <a:rPr lang="ru-RU" dirty="0" smtClean="0"/>
              <a:t>13. </a:t>
            </a:r>
            <a:r>
              <a:rPr lang="ru-RU" dirty="0" smtClean="0"/>
              <a:t>Просмотр презентаций: «Наш Коми край»; «Народное искусство Республики Коми»; «Фольклор Коми народа»; «Герои Коми сказок»; «Посуда из дерева и бересты»</a:t>
            </a:r>
          </a:p>
          <a:p>
            <a:r>
              <a:rPr lang="ru-RU" dirty="0" smtClean="0"/>
              <a:t>14.  Тестирование детей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Формы работы с дошкольниками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0.558\IMG_4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78325" cy="3905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User\AppData\Local\Temp\Rar$DI04.813\IMG_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00372"/>
            <a:ext cx="4143372" cy="3857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User\AppData\Local\Temp\Rar$DI09.555\IMG_4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2" y="0"/>
            <a:ext cx="4095747" cy="307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953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13.534\IMG_4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778259" cy="2833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AppData\Local\Temp\Rar$DI16.834\IMG_4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024309" cy="301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AppData\Local\Temp\Rar$DI18.178\IMG_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876"/>
            <a:ext cx="4190997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9953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320</TotalTime>
  <Words>973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Знакомство детей с предметами рукотворного мира Коми народа через проектную деятельность</vt:lpstr>
      <vt:lpstr>Актуальность проекта:</vt:lpstr>
      <vt:lpstr>Проблема </vt:lpstr>
      <vt:lpstr>Презентация PowerPoint</vt:lpstr>
      <vt:lpstr>Этапы проекта</vt:lpstr>
      <vt:lpstr>Презентация PowerPoint</vt:lpstr>
      <vt:lpstr>Формы работы с дошкольниками</vt:lpstr>
      <vt:lpstr>Презентация PowerPoint</vt:lpstr>
      <vt:lpstr>Презентация PowerPoint</vt:lpstr>
      <vt:lpstr>Презентация PowerPoint</vt:lpstr>
      <vt:lpstr>Формы работы с родителями </vt:lpstr>
      <vt:lpstr>Взаимодействие с социумом</vt:lpstr>
      <vt:lpstr>Презентация PowerPoint</vt:lpstr>
      <vt:lpstr>Презентация PowerPoint</vt:lpstr>
      <vt:lpstr>Презентация PowerPoint</vt:lpstr>
      <vt:lpstr>Мастер - класс</vt:lpstr>
      <vt:lpstr>Наше творчество!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Пендкабинет</cp:lastModifiedBy>
  <cp:revision>22</cp:revision>
  <dcterms:created xsi:type="dcterms:W3CDTF">2015-08-27T18:25:19Z</dcterms:created>
  <dcterms:modified xsi:type="dcterms:W3CDTF">2015-08-31T11:39:55Z</dcterms:modified>
</cp:coreProperties>
</file>