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77" r:id="rId2"/>
    <p:sldId id="267" r:id="rId3"/>
    <p:sldId id="271" r:id="rId4"/>
    <p:sldId id="270" r:id="rId5"/>
    <p:sldId id="263" r:id="rId6"/>
    <p:sldId id="260" r:id="rId7"/>
    <p:sldId id="262" r:id="rId8"/>
    <p:sldId id="276" r:id="rId9"/>
    <p:sldId id="261" r:id="rId10"/>
    <p:sldId id="272" r:id="rId11"/>
    <p:sldId id="280" r:id="rId12"/>
    <p:sldId id="273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9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2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4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199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33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6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6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5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9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8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0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42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8" y="128789"/>
            <a:ext cx="11951594" cy="26916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Муниципальное </a:t>
            </a:r>
            <a:r>
              <a:rPr lang="ru-RU" sz="3200" dirty="0"/>
              <a:t>бюджетное общеобразовательное учреждение</a:t>
            </a:r>
            <a:br>
              <a:rPr lang="ru-RU" sz="3200" dirty="0"/>
            </a:br>
            <a:r>
              <a:rPr lang="ru-RU" sz="3200" dirty="0"/>
              <a:t>         «Начальная школа – Детский сад «Росток»   </a:t>
            </a:r>
            <a:r>
              <a:rPr lang="ru-RU" sz="3200" dirty="0" err="1"/>
              <a:t>г.о.Самара</a:t>
            </a:r>
            <a:r>
              <a:rPr lang="ru-RU" sz="3200" dirty="0"/>
              <a:t>. </a:t>
            </a:r>
            <a:br>
              <a:rPr lang="ru-RU" sz="3200" dirty="0"/>
            </a:br>
            <a:r>
              <a:rPr lang="ru-RU" sz="3200" dirty="0"/>
              <a:t>       Презентация в подготовительной группе  о   безопасности на      </a:t>
            </a:r>
            <a:br>
              <a:rPr lang="ru-RU" sz="3200" dirty="0"/>
            </a:br>
            <a:r>
              <a:rPr lang="ru-RU" sz="3200" dirty="0"/>
              <a:t>                          дорогах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«Стань заметным на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дороге»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9295" y="5306095"/>
            <a:ext cx="3940935" cy="87086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Выполнила </a:t>
            </a:r>
            <a:r>
              <a:rPr lang="ru-RU" dirty="0" smtClean="0"/>
              <a:t>воспитатель</a:t>
            </a:r>
          </a:p>
          <a:p>
            <a:r>
              <a:rPr lang="ru-RU" dirty="0" smtClean="0"/>
              <a:t>Старшей </a:t>
            </a:r>
            <a:r>
              <a:rPr lang="ru-RU" dirty="0" err="1" smtClean="0"/>
              <a:t>руппы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Вечканова Т.В.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87" y="2517820"/>
            <a:ext cx="5546502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0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153" y="-2013286"/>
            <a:ext cx="12376597" cy="438717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3031"/>
            <a:ext cx="12192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0095" indent="179705">
              <a:lnSpc>
                <a:spcPct val="105000"/>
              </a:lnSpc>
              <a:spcAft>
                <a:spcPts val="820"/>
              </a:spcAft>
            </a:pPr>
            <a:r>
              <a:rPr lang="ru-RU" sz="3200" dirty="0">
                <a:latin typeface="Arial" panose="020B0604020202020204" pitchFamily="34" charset="0"/>
                <a:ea typeface="Arial" panose="020B0604020202020204" pitchFamily="34" charset="0"/>
              </a:rPr>
              <a:t>Получается, что в интересах пешехода, во время пересечения проезжей часть даже по пешеходному переходу, обозначить свое присутствие на дороге, </a:t>
            </a:r>
            <a:r>
              <a:rPr lang="ru-RU" sz="3200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дав возможность водителю вовремя</a:t>
            </a:r>
            <a:r>
              <a:rPr lang="ru-RU" sz="32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3200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затормозить.</a:t>
            </a:r>
            <a:r>
              <a:rPr lang="ru-RU" sz="32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Рисунок 6" descr="C:\Users\Татьяна\Desktop\rAt4t-DXe0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78" y="2457589"/>
            <a:ext cx="4122909" cy="406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69" y="2691097"/>
            <a:ext cx="5236142" cy="3490761"/>
          </a:xfrm>
        </p:spPr>
      </p:pic>
    </p:spTree>
    <p:extLst>
      <p:ext uri="{BB962C8B-B14F-4D97-AF65-F5344CB8AC3E}">
        <p14:creationId xmlns:p14="http://schemas.microsoft.com/office/powerpoint/2010/main" val="46809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71922" cy="1364973"/>
          </a:xfrm>
        </p:spPr>
        <p:txBody>
          <a:bodyPr/>
          <a:lstStyle/>
          <a:p>
            <a:r>
              <a:rPr lang="ru-RU" dirty="0" smtClean="0"/>
              <a:t>   Рекомендации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8330" y="2498501"/>
            <a:ext cx="3536463" cy="36704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4" y="1039456"/>
            <a:ext cx="8772939" cy="56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2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180304"/>
            <a:ext cx="11655380" cy="23053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5138669"/>
            <a:ext cx="5280800" cy="10382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Татьяна\Desktop\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180304"/>
            <a:ext cx="11655380" cy="6538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87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-167426"/>
            <a:ext cx="11927215" cy="2408349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b="1" dirty="0" smtClean="0"/>
              <a:t> </a:t>
            </a:r>
            <a:r>
              <a:rPr lang="ru-RU" b="1" dirty="0"/>
              <a:t>Спасибо за внимание. </a:t>
            </a:r>
            <a:r>
              <a:rPr lang="ru-RU" b="1" dirty="0" smtClean="0"/>
              <a:t>                                  Соблюдай </a:t>
            </a:r>
            <a:r>
              <a:rPr lang="ru-RU" b="1" dirty="0"/>
              <a:t>закон </a:t>
            </a:r>
            <a:r>
              <a:rPr lang="ru-RU" b="1" dirty="0" smtClean="0"/>
              <a:t> </a:t>
            </a:r>
            <a:r>
              <a:rPr lang="ru-RU" b="1" dirty="0"/>
              <a:t>дорог – будешь счастлив и здоров.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6" y="2692244"/>
            <a:ext cx="4715505" cy="35877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48" y="2086378"/>
            <a:ext cx="5232124" cy="36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4" y="1"/>
            <a:ext cx="11500834" cy="4765182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3600" dirty="0"/>
              <a:t>Вдумайтесь, люди, Сколько детишек Красивых девчонок и славных мальчишек. В школы, в сады И домой не пришли, Сколько родителям Слез принесли, Оставшись лежать под колесами </a:t>
            </a:r>
            <a:r>
              <a:rPr lang="ru-RU" sz="3600" dirty="0" smtClean="0"/>
              <a:t>…  </a:t>
            </a:r>
            <a:r>
              <a:rPr lang="ru-RU" sz="3600" dirty="0"/>
              <a:t>Погибнув во тьме </a:t>
            </a:r>
            <a:r>
              <a:rPr lang="ru-RU" sz="3600" dirty="0" smtClean="0"/>
              <a:t>                                                                                                             Уйдя </a:t>
            </a:r>
            <a:r>
              <a:rPr lang="ru-RU" sz="3600" dirty="0"/>
              <a:t>в никуда, </a:t>
            </a:r>
            <a:r>
              <a:rPr lang="ru-RU" sz="3600" dirty="0" smtClean="0"/>
              <a:t>                                                                                                                         Или </a:t>
            </a:r>
            <a:r>
              <a:rPr lang="ru-RU" sz="3600" dirty="0"/>
              <a:t>калеками </a:t>
            </a:r>
            <a:r>
              <a:rPr lang="ru-RU" sz="3600" dirty="0" smtClean="0"/>
              <a:t>                                                                                                                 став </a:t>
            </a:r>
            <a:r>
              <a:rPr lang="ru-RU" sz="3600" dirty="0"/>
              <a:t>навсегда.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30" y="4494213"/>
            <a:ext cx="1664239" cy="16827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68" y="2462619"/>
            <a:ext cx="8229880" cy="42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7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-392210"/>
            <a:ext cx="11925837" cy="4353059"/>
          </a:xfrm>
        </p:spPr>
        <p:txBody>
          <a:bodyPr>
            <a:normAutofit/>
          </a:bodyPr>
          <a:lstStyle/>
          <a:p>
            <a:r>
              <a:rPr lang="ru-RU" sz="2800" dirty="0"/>
              <a:t>Пешеходы являются одной из наименее защищенных категорий участников дорожного движения - именно на них ежегодно приходится треть от всех дорожных происшествий. На период с октября по декабрь приходится более трети ДТП с пострадавшими за год. Аварии с пешеходами чаще происходят в вечернее время и в конце недели, большая часть среди пострадавших - именно пешеходы. Одна из причин таких наездов - водители не видят людей на шоссе. Теперь пешеходы обязаны носить на одежде светоотражающие элементов при движении по проезжей части вне населенных пунктов в темное время суток. </a:t>
            </a:r>
            <a:r>
              <a:rPr lang="ru-RU" sz="2800" dirty="0" smtClean="0"/>
              <a:t>                                                                             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94" y="3346517"/>
            <a:ext cx="4781229" cy="3364931"/>
          </a:xfrm>
        </p:spPr>
      </p:pic>
      <p:grpSp>
        <p:nvGrpSpPr>
          <p:cNvPr id="5" name="Group 2651"/>
          <p:cNvGrpSpPr/>
          <p:nvPr/>
        </p:nvGrpSpPr>
        <p:grpSpPr>
          <a:xfrm>
            <a:off x="837127" y="3506272"/>
            <a:ext cx="4610636" cy="3351728"/>
            <a:chOff x="0" y="0"/>
            <a:chExt cx="4335780" cy="2962656"/>
          </a:xfrm>
        </p:grpSpPr>
        <p:pic>
          <p:nvPicPr>
            <p:cNvPr id="6" name="Picture 7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335780" cy="2962656"/>
            </a:xfrm>
            <a:prstGeom prst="rect">
              <a:avLst/>
            </a:prstGeom>
          </p:spPr>
        </p:pic>
        <p:pic>
          <p:nvPicPr>
            <p:cNvPr id="7" name="Picture 7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34112" y="134112"/>
              <a:ext cx="4072128" cy="2699004"/>
            </a:xfrm>
            <a:prstGeom prst="rect">
              <a:avLst/>
            </a:prstGeom>
          </p:spPr>
        </p:pic>
        <p:sp>
          <p:nvSpPr>
            <p:cNvPr id="8" name="Shape 73"/>
            <p:cNvSpPr/>
            <p:nvPr/>
          </p:nvSpPr>
          <p:spPr>
            <a:xfrm>
              <a:off x="119634" y="119634"/>
              <a:ext cx="4101084" cy="2727960"/>
            </a:xfrm>
            <a:custGeom>
              <a:avLst/>
              <a:gdLst/>
              <a:ahLst/>
              <a:cxnLst/>
              <a:rect l="0" t="0" r="0" b="0"/>
              <a:pathLst>
                <a:path w="4101084" h="2727960">
                  <a:moveTo>
                    <a:pt x="0" y="2727960"/>
                  </a:moveTo>
                  <a:lnTo>
                    <a:pt x="4101084" y="2727960"/>
                  </a:lnTo>
                  <a:lnTo>
                    <a:pt x="4101084" y="0"/>
                  </a:lnTo>
                  <a:lnTo>
                    <a:pt x="0" y="0"/>
                  </a:lnTo>
                  <a:close/>
                </a:path>
              </a:pathLst>
            </a:custGeom>
            <a:ln w="28956" cap="flat">
              <a:miter lim="127000"/>
            </a:ln>
          </p:spPr>
          <p:style>
            <a:lnRef idx="1">
              <a:srgbClr val="33CC3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8718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128790"/>
            <a:ext cx="10890161" cy="166137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           Может ли безопасность на дорогах </a:t>
            </a:r>
            <a:br>
              <a:rPr lang="ru-RU" sz="4400" dirty="0" smtClean="0"/>
            </a:br>
            <a:r>
              <a:rPr lang="ru-RU" sz="4400" dirty="0"/>
              <a:t> </a:t>
            </a:r>
            <a:r>
              <a:rPr lang="ru-RU" sz="4400" dirty="0" smtClean="0"/>
              <a:t>                             </a:t>
            </a:r>
            <a:r>
              <a:rPr lang="ru-RU" sz="4400" dirty="0"/>
              <a:t>зависеть от одежды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64" y="1600705"/>
            <a:ext cx="8588450" cy="5141385"/>
          </a:xfrm>
        </p:spPr>
      </p:pic>
    </p:spTree>
    <p:extLst>
      <p:ext uri="{BB962C8B-B14F-4D97-AF65-F5344CB8AC3E}">
        <p14:creationId xmlns:p14="http://schemas.microsoft.com/office/powerpoint/2010/main" val="51029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798" y="0"/>
            <a:ext cx="10225826" cy="2524259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  </a:t>
            </a:r>
            <a:r>
              <a:rPr lang="ru-RU" sz="4400" dirty="0"/>
              <a:t>Водителю легче заметить одежду ярких цветов! И нужно носить на одежде светоотражающие элементы– ФЛИКЕРЫ!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7" y="2524259"/>
            <a:ext cx="10944018" cy="3523641"/>
          </a:xfrm>
        </p:spPr>
      </p:pic>
    </p:spTree>
    <p:extLst>
      <p:ext uri="{BB962C8B-B14F-4D97-AF65-F5344CB8AC3E}">
        <p14:creationId xmlns:p14="http://schemas.microsoft.com/office/powerpoint/2010/main" val="343173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Татьяна\Desktop\ПДД\plakat_globalnoj_nedel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31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529" y="1"/>
            <a:ext cx="11539471" cy="1983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4400" dirty="0"/>
              <a:t>ФЛИКЕРЫ – ЭТО Светоотражающие элементы (светоотражатели) предназначены для увеличения видимости пешеходов в темное время суток.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2547083"/>
            <a:ext cx="5520743" cy="35188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82" y="2176209"/>
            <a:ext cx="5532257" cy="45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4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1171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/>
              <a:t>Виды светоотражающих элементов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978793"/>
            <a:ext cx="11681137" cy="5615189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             Светоотражающие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            </a:t>
            </a:r>
            <a:r>
              <a:rPr lang="ru-RU" i="1" dirty="0" smtClean="0"/>
              <a:t>полоски                                                          </a:t>
            </a:r>
            <a:r>
              <a:rPr lang="ru-RU" i="1" dirty="0" err="1" smtClean="0"/>
              <a:t>Фликеры</a:t>
            </a:r>
            <a:endParaRPr lang="ru-RU" dirty="0"/>
          </a:p>
        </p:txBody>
      </p:sp>
      <p:grpSp>
        <p:nvGrpSpPr>
          <p:cNvPr id="4" name="Group 3289"/>
          <p:cNvGrpSpPr/>
          <p:nvPr/>
        </p:nvGrpSpPr>
        <p:grpSpPr>
          <a:xfrm>
            <a:off x="1622755" y="2216894"/>
            <a:ext cx="8354059" cy="1943100"/>
            <a:chOff x="0" y="0"/>
            <a:chExt cx="8354568" cy="1943100"/>
          </a:xfrm>
        </p:grpSpPr>
        <p:pic>
          <p:nvPicPr>
            <p:cNvPr id="5" name="Picture 30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51988" cy="1871472"/>
            </a:xfrm>
            <a:prstGeom prst="rect">
              <a:avLst/>
            </a:prstGeom>
          </p:spPr>
        </p:pic>
        <p:pic>
          <p:nvPicPr>
            <p:cNvPr id="6" name="Picture 30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0"/>
              <a:ext cx="3096768" cy="1943100"/>
            </a:xfrm>
            <a:prstGeom prst="rect">
              <a:avLst/>
            </a:prstGeom>
          </p:spPr>
        </p:pic>
      </p:grpSp>
      <p:grpSp>
        <p:nvGrpSpPr>
          <p:cNvPr id="7" name="Group 3292"/>
          <p:cNvGrpSpPr/>
          <p:nvPr/>
        </p:nvGrpSpPr>
        <p:grpSpPr>
          <a:xfrm>
            <a:off x="1624024" y="4604252"/>
            <a:ext cx="8352790" cy="1944370"/>
            <a:chOff x="0" y="0"/>
            <a:chExt cx="8353045" cy="1944624"/>
          </a:xfrm>
        </p:grpSpPr>
        <p:pic>
          <p:nvPicPr>
            <p:cNvPr id="8" name="Picture 30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880360" cy="1871472"/>
            </a:xfrm>
            <a:prstGeom prst="rect">
              <a:avLst/>
            </a:prstGeom>
          </p:spPr>
        </p:pic>
        <p:pic>
          <p:nvPicPr>
            <p:cNvPr id="9" name="Picture 3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257800" y="0"/>
              <a:ext cx="3095245" cy="1944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1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80" y="53060"/>
            <a:ext cx="12080383" cy="3515932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                              </a:t>
            </a:r>
            <a:r>
              <a:rPr lang="ru-RU" sz="2800" b="1" dirty="0"/>
              <a:t>Правила ношения </a:t>
            </a:r>
            <a:r>
              <a:rPr lang="ru-RU" sz="2800" b="1" dirty="0" err="1"/>
              <a:t>фликеров</a:t>
            </a:r>
            <a:r>
              <a:rPr lang="ru-RU" sz="2800" b="1" dirty="0"/>
              <a:t> </a:t>
            </a:r>
            <a:r>
              <a:rPr lang="ru-RU" sz="2800" dirty="0"/>
              <a:t>. </a:t>
            </a:r>
            <a:r>
              <a:rPr lang="ru-RU" sz="2800" dirty="0" smtClean="0"/>
              <a:t>                                                                                                </a:t>
            </a:r>
            <a:r>
              <a:rPr lang="ru-RU" sz="2800" dirty="0" err="1" smtClean="0"/>
              <a:t>Фликеры</a:t>
            </a:r>
            <a:r>
              <a:rPr lang="ru-RU" sz="2800" dirty="0" smtClean="0"/>
              <a:t> </a:t>
            </a:r>
            <a:r>
              <a:rPr lang="ru-RU" sz="2800" dirty="0"/>
              <a:t>должны быть видны с любого направления. Нельзя носить светоотражатель только с одной стороны. Проезжая с другой стороны водитель его просто не заметит. На пешеходе должно находиться не менее 4 </a:t>
            </a:r>
            <a:r>
              <a:rPr lang="ru-RU" sz="2800" dirty="0" err="1"/>
              <a:t>фликеров</a:t>
            </a:r>
            <a:r>
              <a:rPr lang="ru-RU" sz="2800" dirty="0"/>
              <a:t> : на левой и правой руках, на груди и спине. Чем больше </a:t>
            </a:r>
            <a:r>
              <a:rPr lang="ru-RU" sz="2800" dirty="0" err="1"/>
              <a:t>фликеров</a:t>
            </a:r>
            <a:r>
              <a:rPr lang="ru-RU" sz="2800" dirty="0"/>
              <a:t> , тем лучше. Особенно это касается маленьких детей. Из-за своего маленького роста дети почти незаметны для автомобилиста. </a:t>
            </a:r>
            <a:r>
              <a:rPr lang="ru-RU" sz="2800" dirty="0" err="1"/>
              <a:t>Фликеры</a:t>
            </a:r>
            <a:r>
              <a:rPr lang="ru-RU" sz="2800" dirty="0"/>
              <a:t> должны прикрепляться к детским коляскам, санкам, скейтбордам, велосипедам и обязательно со всех сторон.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15932"/>
            <a:ext cx="4765183" cy="3173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3568992"/>
            <a:ext cx="4551187" cy="31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13293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258</TotalTime>
  <Words>319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Глубина</vt:lpstr>
      <vt:lpstr>Муниципальное бюджетное общеобразовательное учреждение          «Начальная школа – Детский сад «Росток»   г.о.Самара.         Презентация в подготовительной группе  о   безопасности на                                 дорогах «Стань заметным на дороге»</vt:lpstr>
      <vt:lpstr>   Вдумайтесь, люди, Сколько детишек Красивых девчонок и славных мальчишек. В школы, в сады И домой не пришли, Сколько родителям Слез принесли, Оставшись лежать под колесами …  Погибнув во тьме                                                                                                              Уйдя в никуда,                                                                                                                          Или калеками                                                                                                                  став навсегда. </vt:lpstr>
      <vt:lpstr>Пешеходы являются одной из наименее защищенных категорий участников дорожного движения - именно на них ежегодно приходится треть от всех дорожных происшествий. На период с октября по декабрь приходится более трети ДТП с пострадавшими за год. Аварии с пешеходами чаще происходят в вечернее время и в конце недели, большая часть среди пострадавших - именно пешеходы. Одна из причин таких наездов - водители не видят людей на шоссе. Теперь пешеходы обязаны носить на одежде светоотражающие элементов при движении по проезжей части вне населенных пунктов в темное время суток.                                                                               </vt:lpstr>
      <vt:lpstr>           Может ли безопасность на дорогах                                зависеть от одежды </vt:lpstr>
      <vt:lpstr>  Водителю легче заметить одежду ярких цветов! И нужно носить на одежде светоотражающие элементы– ФЛИКЕРЫ! </vt:lpstr>
      <vt:lpstr>Презентация PowerPoint</vt:lpstr>
      <vt:lpstr>     ФЛИКЕРЫ – ЭТО Светоотражающие элементы (светоотражатели) предназначены для увеличения видимости пешеходов в темное время суток. </vt:lpstr>
      <vt:lpstr> Виды светоотражающих элементов </vt:lpstr>
      <vt:lpstr>                                     Правила ношения фликеров .                                                                                                 Фликеры должны быть видны с любого направления. Нельзя носить светоотражатель только с одной стороны. Проезжая с другой стороны водитель его просто не заметит. На пешеходе должно находиться не менее 4 фликеров : на левой и правой руках, на груди и спине. Чем больше фликеров , тем лучше. Особенно это касается маленьких детей. Из-за своего маленького роста дети почти незаметны для автомобилиста. Фликеры должны прикрепляться к детским коляскам, санкам, скейтбордам, велосипедам и обязательно со всех сторон.</vt:lpstr>
      <vt:lpstr> </vt:lpstr>
      <vt:lpstr>   Рекомендации для родителей</vt:lpstr>
      <vt:lpstr>Презентация PowerPoint</vt:lpstr>
      <vt:lpstr>             Спасибо за внимание.                                   Соблюдай закон  дорог – будешь счастлив и здоров.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27</cp:revision>
  <dcterms:created xsi:type="dcterms:W3CDTF">2020-08-23T04:32:40Z</dcterms:created>
  <dcterms:modified xsi:type="dcterms:W3CDTF">2020-08-28T11:43:19Z</dcterms:modified>
</cp:coreProperties>
</file>