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8" r:id="rId3"/>
    <p:sldId id="279" r:id="rId4"/>
    <p:sldId id="260" r:id="rId5"/>
    <p:sldId id="267" r:id="rId6"/>
    <p:sldId id="261" r:id="rId7"/>
    <p:sldId id="266" r:id="rId8"/>
    <p:sldId id="271" r:id="rId9"/>
    <p:sldId id="265" r:id="rId10"/>
    <p:sldId id="270" r:id="rId11"/>
    <p:sldId id="277" r:id="rId12"/>
    <p:sldId id="264" r:id="rId13"/>
    <p:sldId id="268" r:id="rId14"/>
    <p:sldId id="278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D940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1173DD-B255-49B9-9490-2599812C049C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28E567-AE9E-4434-8AA2-F8E5AB27F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055-ACAA-454B-963F-8B5054DBEC1D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1799-6BBA-4AB6-B668-33CAC534D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5852-1A6A-463F-81EC-D41DA5483F38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5EB5-547B-43E6-BEF9-01698732A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0003-8DEA-45DC-9CCD-02F79A74FFCB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2ECA-7B97-4E1E-8F79-2B321151F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AA2B-0137-4492-86EC-DD28BB5E8673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94CA-4B0F-43F8-B2E7-E541518F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D9AC-0D48-461A-9E58-6AF3A731795B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C87D-BDF9-46D9-9112-2A9218E9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D142-3E5C-47EA-AC8C-DF6C2C376648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DD6B5-2B3C-4466-93F1-ECDAAA95C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CBE4-59CC-4587-8AB3-FF89B1ED519A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409B-C78E-4FCB-8A63-687E0176A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8015-9777-40B4-8ACB-E88D98EB0DEC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ACBB-4D01-40F2-BFB2-4BDF2DEC5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E569-A0FE-4C82-999A-1E02EB1CE798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00BA-C9C0-4160-9159-9F0163FB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9EE1-8DC8-4EFB-BC30-EA12D6084228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2DE1-1FF0-4C63-B558-F25B17105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CACE-516B-4676-B1B1-EA22145D4B88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7F0F-167E-496B-A1BD-4B5073448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6DD56-2F93-4BA5-B518-169F55604FC3}" type="datetimeFigureOut">
              <a:rPr lang="ru-RU"/>
              <a:pPr>
                <a:defRPr/>
              </a:pPr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D5D12-5656-41FF-B7B4-0A66C5EC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309" y="-14288"/>
            <a:ext cx="888538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0063"/>
            <a:ext cx="91440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ngsana New"/>
              <a:cs typeface="Angsana New"/>
            </a:endParaRPr>
          </a:p>
          <a:p>
            <a:pPr algn="ctr">
              <a:defRPr/>
            </a:pPr>
            <a:endParaRPr lang="ru-RU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ngsana New"/>
              <a:cs typeface="Angsana New"/>
            </a:endParaRPr>
          </a:p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Предметно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–пространственная среда 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Angsana New"/>
                <a:cs typeface="Angsana New"/>
              </a:rPr>
              <a:t>в группе в соответствии ФГОС </a:t>
            </a:r>
            <a:endParaRPr lang="ru-R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ngsana New"/>
              <a:cs typeface="Angsana New"/>
            </a:endParaRPr>
          </a:p>
          <a:p>
            <a:pPr algn="ctr">
              <a:defRPr/>
            </a:pP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ngsana New"/>
              <a:cs typeface="Angsana Ne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857760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Angsana New"/>
                <a:cs typeface="Angsana New"/>
              </a:rPr>
              <a:t>Выполнила: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Angsana New"/>
                <a:cs typeface="Angsana New"/>
              </a:rPr>
              <a:t>          Вологина Ольга Александровна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Angsana New"/>
                <a:cs typeface="Angsana New"/>
              </a:rPr>
              <a:t>                             воспитатель МДОУ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Angsana New"/>
                <a:cs typeface="Angsana New"/>
              </a:rPr>
              <a:t>                     № 48 «Энергетик» 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ea typeface="Angsana New"/>
                <a:cs typeface="Angsana New"/>
              </a:rPr>
              <a:t>                 г. Нерюнгри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8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58" y="0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72132" y="4429132"/>
            <a:ext cx="335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 вот любимое местечко,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Здесь время мчится, словно речка,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Тут быстро взрослым можно стать,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 профессии менять!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8858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Центр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социально – личностного развития</a:t>
            </a:r>
          </a:p>
        </p:txBody>
      </p:sp>
      <p:pic>
        <p:nvPicPr>
          <p:cNvPr id="24587" name="Picture 11" descr="DSC09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85860"/>
            <a:ext cx="2294329" cy="3059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DSC096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00174"/>
            <a:ext cx="3107725" cy="184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DSC096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786190"/>
            <a:ext cx="3523781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9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58" y="0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Центр дежурства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5" name="Rectangle 5"/>
          <p:cNvSpPr>
            <a:spLocks noGrp="1"/>
          </p:cNvSpPr>
          <p:nvPr>
            <p:ph type="subTitle" idx="4294967295"/>
          </p:nvPr>
        </p:nvSpPr>
        <p:spPr>
          <a:xfrm>
            <a:off x="6286512" y="2285992"/>
            <a:ext cx="2601936" cy="16811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Мы дежурные сегодня,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Будем няне помогать,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Аккуратно и красиво,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Все столы сервировать!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25603" name="Picture 7" descr="DSC095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142984"/>
            <a:ext cx="3525838" cy="518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875" y="5084763"/>
            <a:ext cx="64087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100013"/>
            <a:ext cx="9144000" cy="7080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6627" name="Рисунок 9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58" y="0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72198" y="2143116"/>
            <a:ext cx="27860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Если день начать с зарядки,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Значит, будет всё в порядке.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Нам пилюли и микстуру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Заменяют физкультура!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3042" y="428604"/>
            <a:ext cx="6786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Центр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физического развития</a:t>
            </a:r>
          </a:p>
        </p:txBody>
      </p:sp>
      <p:pic>
        <p:nvPicPr>
          <p:cNvPr id="26630" name="Picture 9" descr="DSC09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428868"/>
            <a:ext cx="3943525" cy="401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8"/>
          <p:cNvSpPr txBox="1">
            <a:spLocks noChangeArrowheads="1"/>
          </p:cNvSpPr>
          <p:nvPr/>
        </p:nvSpPr>
        <p:spPr bwMode="auto">
          <a:xfrm>
            <a:off x="1143000" y="35718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0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91" y="-100013"/>
            <a:ext cx="8996217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500188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Информационный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центр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родителей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9" name="Picture 11" descr="DSC095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4760938" cy="316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DSC095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542" y="2928934"/>
            <a:ext cx="4212995" cy="308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Рисунок 9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309" y="0"/>
            <a:ext cx="888538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SC09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390762" cy="253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571768" cy="285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DSC095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2803529" cy="281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91" y="-100013"/>
            <a:ext cx="8996217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85720" y="2071678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Таким образом, предметно - </a:t>
            </a:r>
            <a:r>
              <a:rPr lang="ru-RU" sz="2800" dirty="0" smtClean="0"/>
              <a:t>пространственная </a:t>
            </a:r>
            <a:r>
              <a:rPr lang="ru-RU" sz="2800" dirty="0"/>
              <a:t>среда в </a:t>
            </a:r>
            <a:r>
              <a:rPr lang="ru-RU" sz="2800" dirty="0" smtClean="0"/>
              <a:t>нашей </a:t>
            </a:r>
            <a:r>
              <a:rPr lang="ru-RU" sz="2800" dirty="0" smtClean="0"/>
              <a:t>группе, </a:t>
            </a:r>
            <a:r>
              <a:rPr lang="ru-RU" sz="2800" dirty="0"/>
              <a:t>создает условия для взаимодействия, сотрудничества, обеспечение </a:t>
            </a:r>
            <a:r>
              <a:rPr lang="ru-RU" sz="2800" dirty="0" smtClean="0"/>
              <a:t>максимального  комфортного </a:t>
            </a:r>
            <a:r>
              <a:rPr lang="ru-RU" sz="2800" dirty="0"/>
              <a:t>состояния ребенка и его развития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  «Дети всегда охотно  чем – </a:t>
            </a:r>
            <a:r>
              <a:rPr lang="ru-RU" sz="2800" dirty="0" err="1" smtClean="0"/>
              <a:t>нибудь</a:t>
            </a:r>
            <a:r>
              <a:rPr lang="ru-RU" sz="2800" dirty="0" smtClean="0"/>
              <a:t> занимаются, это всегда полезно. А поэтому, не только не следует этому мешать, но принимать меры к тому, чтобы всегда у них было что делать.»</a:t>
            </a:r>
          </a:p>
          <a:p>
            <a:pPr algn="r"/>
            <a:r>
              <a:rPr lang="ru-RU" sz="2800" dirty="0" smtClean="0"/>
              <a:t>Я. Коломенский</a:t>
            </a:r>
          </a:p>
          <a:p>
            <a:pPr algn="r"/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фон спаси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546" y="0"/>
            <a:ext cx="8866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1916832"/>
            <a:ext cx="7920880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Спасибо </a:t>
            </a: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800105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               </a:t>
            </a:r>
            <a:r>
              <a:rPr lang="ru-RU" sz="2400" dirty="0" smtClean="0"/>
              <a:t>Нет </a:t>
            </a:r>
            <a:r>
              <a:rPr lang="ru-RU" sz="2400" dirty="0"/>
              <a:t>такой стороны воспитания, на 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которую </a:t>
            </a:r>
            <a:r>
              <a:rPr lang="ru-RU" sz="2400" dirty="0"/>
              <a:t>обстановка не оказывала бы 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влияние</a:t>
            </a:r>
            <a:r>
              <a:rPr lang="ru-RU" sz="2400" dirty="0"/>
              <a:t>, нет способности, </a:t>
            </a:r>
            <a:r>
              <a:rPr lang="ru-RU" sz="2400" dirty="0" smtClean="0"/>
              <a:t>которая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находилась </a:t>
            </a:r>
            <a:r>
              <a:rPr lang="ru-RU" sz="2400" dirty="0"/>
              <a:t>бы в прямой </a:t>
            </a:r>
            <a:r>
              <a:rPr lang="ru-RU" sz="2400" dirty="0" smtClean="0"/>
              <a:t>зависимости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от </a:t>
            </a:r>
            <a:r>
              <a:rPr lang="ru-RU" sz="2400" dirty="0"/>
              <a:t>непосредственно окружающего 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    ребенка </a:t>
            </a:r>
            <a:r>
              <a:rPr lang="ru-RU" sz="2400" dirty="0"/>
              <a:t>конкретного мира</a:t>
            </a:r>
            <a:r>
              <a:rPr lang="ru-RU" sz="2400" dirty="0" smtClean="0"/>
              <a:t>…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                   Тот</a:t>
            </a:r>
            <a:r>
              <a:rPr lang="ru-RU" sz="2400" dirty="0"/>
              <a:t>, кому удастся создать </a:t>
            </a:r>
            <a:r>
              <a:rPr lang="ru-RU" sz="2400" dirty="0" smtClean="0"/>
              <a:t>такую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обстановку</a:t>
            </a:r>
            <a:r>
              <a:rPr lang="ru-RU" sz="2400" dirty="0"/>
              <a:t>, облегчит свой труд в </a:t>
            </a:r>
            <a:r>
              <a:rPr lang="ru-RU" sz="2400" dirty="0" smtClean="0"/>
              <a:t>высшей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 </a:t>
            </a:r>
            <a:r>
              <a:rPr lang="ru-RU" sz="2400" dirty="0"/>
              <a:t>степени.</a:t>
            </a:r>
            <a:br>
              <a:rPr lang="ru-RU" sz="2400" dirty="0"/>
            </a:br>
            <a:r>
              <a:rPr lang="ru-RU" sz="2400" dirty="0" smtClean="0"/>
              <a:t>                 Среди </a:t>
            </a:r>
            <a:r>
              <a:rPr lang="ru-RU" sz="2400" dirty="0"/>
              <a:t>нее ребенок будет жить – 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развиваться </a:t>
            </a:r>
            <a:r>
              <a:rPr lang="ru-RU" sz="2400" dirty="0"/>
              <a:t>собственно </a:t>
            </a:r>
            <a:r>
              <a:rPr lang="ru-RU" sz="2400" dirty="0" smtClean="0"/>
              <a:t>самодовлеющей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</a:t>
            </a:r>
            <a:r>
              <a:rPr lang="ru-RU" sz="2400" dirty="0"/>
              <a:t>жизнью, его духовный рост </a:t>
            </a:r>
            <a:r>
              <a:rPr lang="ru-RU" sz="2400" dirty="0" smtClean="0"/>
              <a:t>будет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совершенствоваться </a:t>
            </a:r>
            <a:r>
              <a:rPr lang="ru-RU" sz="2400" dirty="0"/>
              <a:t>из самого себя, </a:t>
            </a:r>
            <a:r>
              <a:rPr lang="ru-RU" sz="2400" dirty="0" smtClean="0"/>
              <a:t>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                 природы…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Е. И. Тихеева </a:t>
            </a:r>
            <a:endParaRPr lang="ru-RU" sz="28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[2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3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285728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ТРЕБОВАНИЯ К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РАЗВИВАЮЩЕЙ  ПРЕДМЕТНО-  ПРОСТРАНСТВЕННОЙ СРЕДЕ (ФГОС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ДО П.3.3.4 )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357298"/>
            <a:ext cx="2500330" cy="1143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Содержательно - насыщенная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357298"/>
            <a:ext cx="2571768" cy="11430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Полифункциональная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928934"/>
            <a:ext cx="2500330" cy="11430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Трансформируемая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2857496"/>
            <a:ext cx="2500330" cy="11430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Доступная   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4429132"/>
            <a:ext cx="2500330" cy="1143008"/>
          </a:xfrm>
          <a:prstGeom prst="rect">
            <a:avLst/>
          </a:prstGeom>
          <a:solidFill>
            <a:srgbClr val="FD940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Вариативная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4429132"/>
            <a:ext cx="2500330" cy="1143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Безопасная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684213" y="5661025"/>
            <a:ext cx="777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7410" name="Рисунок 5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309" y="0"/>
            <a:ext cx="888538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285729"/>
            <a:ext cx="87868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143512"/>
            <a:ext cx="30718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Что за чудо эти книжки!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Очень любят их детишки!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Регулярно все читают,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Много знаний получают!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7417" name="Picture 9" descr="DSC09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456030" cy="334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DSC096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643182"/>
            <a:ext cx="1893198" cy="2524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 речевого развития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07950" y="5589588"/>
            <a:ext cx="885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-100013"/>
            <a:ext cx="8893175" cy="7080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19459" name="Рисунок 5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9309" y="0"/>
            <a:ext cx="888538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2428868"/>
            <a:ext cx="84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 патриотического воспитания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88" y="3357562"/>
            <a:ext cx="307181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Если не мы, то кто же,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Детям нашим поможет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Россию любить и знать!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Как важно не опоздать….</a:t>
            </a:r>
          </a:p>
          <a:p>
            <a:pPr>
              <a:defRPr/>
            </a:pPr>
            <a:endParaRPr lang="ru-RU" dirty="0">
              <a:latin typeface="+mj-lt"/>
            </a:endParaRPr>
          </a:p>
        </p:txBody>
      </p:sp>
      <p:pic>
        <p:nvPicPr>
          <p:cNvPr id="19462" name="Picture 9" descr="DSC095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5572164" cy="304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2555875" y="5516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6443663" y="1989138"/>
            <a:ext cx="270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 flipV="1">
            <a:off x="0" y="1401763"/>
            <a:ext cx="4643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0484" name="Рисунок 10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58" y="0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88" y="214313"/>
            <a:ext cx="8572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Учебный центр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6380" y="3714752"/>
            <a:ext cx="3214687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Мы с фигурами знакомы,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Про цифры много узнаём.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И математики законы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Постигать не устаём!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0489" name="Picture 9" descr="DSC09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941100" cy="230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1" name="Picture 11" descr="DSC096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857232"/>
            <a:ext cx="2297112" cy="572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50" y="0"/>
            <a:ext cx="8785225" cy="7080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1506" name="Рисунок 7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4288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00694" y="4000504"/>
            <a:ext cx="321468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 нас почти, что зимний сад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природном уголке.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Здесь потрудиться каждый рад,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Помочь рука к руке!</a:t>
            </a:r>
            <a:endParaRPr lang="ru-RU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5750"/>
            <a:ext cx="9144000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 природы, экспериментальной деятельности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pic>
        <p:nvPicPr>
          <p:cNvPr id="21513" name="Picture 9" descr="DSC09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323915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DSC09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85860"/>
            <a:ext cx="178595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5" name="Picture 11" descr="DSC09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43050"/>
            <a:ext cx="2786082" cy="209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5821363"/>
            <a:ext cx="536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>
                <a:cs typeface="Times New Roman" pitchFamily="18" charset="0"/>
              </a:rPr>
              <a:t>     </a:t>
            </a:r>
            <a:endParaRPr lang="ru-RU" sz="1400">
              <a:cs typeface="Times New Roman" pitchFamily="18" charset="0"/>
            </a:endParaRPr>
          </a:p>
        </p:txBody>
      </p:sp>
      <p:pic>
        <p:nvPicPr>
          <p:cNvPr id="22531" name="Рисунок 8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58" y="0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857884" y="3429000"/>
            <a:ext cx="2857500" cy="201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Мне кричат, а я не слышу.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То есть слышу, но молчу.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Я рисую то, что вижу, —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отвлекаться не хочу!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575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Центр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художественно – эстетического развития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22537" name="Picture 9" descr="DSC09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939194"/>
            <a:ext cx="3000396" cy="460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0"/>
            <a:ext cx="892899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" y="5373688"/>
            <a:ext cx="85677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                   </a:t>
            </a:r>
          </a:p>
        </p:txBody>
      </p:sp>
      <p:pic>
        <p:nvPicPr>
          <p:cNvPr id="23555" name="Рисунок 9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042484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38" y="428604"/>
            <a:ext cx="8072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Музыкально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театральный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центр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4929198"/>
            <a:ext cx="378618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</a:rPr>
              <a:t>В нашей группе все актеры,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Кукловоды и танцоры. 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Каждый день и каждый час</a:t>
            </a:r>
            <a:br>
              <a:rPr lang="ru-RU" b="1" dirty="0">
                <a:solidFill>
                  <a:srgbClr val="FF0000"/>
                </a:solidFill>
                <a:latin typeface="+mj-lt"/>
              </a:rPr>
            </a:br>
            <a:r>
              <a:rPr lang="ru-RU" b="1" dirty="0">
                <a:solidFill>
                  <a:srgbClr val="FF0000"/>
                </a:solidFill>
                <a:latin typeface="+mj-lt"/>
              </a:rPr>
              <a:t>Мы хотим играть для Вас!!!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3561" name="Picture 9" descr="DSC09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86058"/>
            <a:ext cx="2969084" cy="222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DSC095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571612"/>
            <a:ext cx="2462202" cy="328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07DEA"/>
      </a:dk2>
      <a:lt2>
        <a:srgbClr val="A7D6FF"/>
      </a:lt2>
      <a:accent1>
        <a:srgbClr val="7FD13B"/>
      </a:accent1>
      <a:accent2>
        <a:srgbClr val="FF0000"/>
      </a:accent2>
      <a:accent3>
        <a:srgbClr val="92D050"/>
      </a:accent3>
      <a:accent4>
        <a:srgbClr val="00B050"/>
      </a:accent4>
      <a:accent5>
        <a:srgbClr val="51D9FF"/>
      </a:accent5>
      <a:accent6>
        <a:srgbClr val="007DEA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336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Центр речевого развития</vt:lpstr>
      <vt:lpstr>Слайд 5</vt:lpstr>
      <vt:lpstr>Слайд 6</vt:lpstr>
      <vt:lpstr>Слайд 7</vt:lpstr>
      <vt:lpstr>Слайд 8</vt:lpstr>
      <vt:lpstr>Слайд 9</vt:lpstr>
      <vt:lpstr>Слайд 10</vt:lpstr>
      <vt:lpstr>Центр дежурства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129</cp:revision>
  <dcterms:created xsi:type="dcterms:W3CDTF">2013-03-23T03:50:42Z</dcterms:created>
  <dcterms:modified xsi:type="dcterms:W3CDTF">2020-07-12T05:59:29Z</dcterms:modified>
</cp:coreProperties>
</file>