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3"/>
  </p:notesMasterIdLst>
  <p:sldIdLst>
    <p:sldId id="256" r:id="rId2"/>
    <p:sldId id="265" r:id="rId3"/>
    <p:sldId id="257" r:id="rId4"/>
    <p:sldId id="258" r:id="rId5"/>
    <p:sldId id="260" r:id="rId6"/>
    <p:sldId id="263" r:id="rId7"/>
    <p:sldId id="261" r:id="rId8"/>
    <p:sldId id="259" r:id="rId9"/>
    <p:sldId id="264" r:id="rId10"/>
    <p:sldId id="266" r:id="rId11"/>
    <p:sldId id="262" r:id="rId12"/>
  </p:sldIdLst>
  <p:sldSz cx="9144000" cy="6858000" type="screen4x3"/>
  <p:notesSz cx="6858000" cy="9144000"/>
  <p:embeddedFontLst>
    <p:embeddedFont>
      <p:font typeface="Open Sans" charset="0"/>
      <p:regular r:id="rId14"/>
      <p:bold r:id="rId15"/>
      <p:italic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Franklin Gothic Medium" pitchFamily="34" charset="0"/>
      <p:regular r:id="rId21"/>
      <p:italic r:id="rId22"/>
    </p:embeddedFont>
    <p:embeddedFont>
      <p:font typeface="Wingdings 2" pitchFamily="18" charset="2"/>
      <p:regular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5" autoAdjust="0"/>
  </p:normalViewPr>
  <p:slideViewPr>
    <p:cSldViewPr snapToGrid="0">
      <p:cViewPr>
        <p:scale>
          <a:sx n="100" d="100"/>
          <a:sy n="100" d="100"/>
        </p:scale>
        <p:origin x="-20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EF5C1-A6DF-4041-A447-AAF333B882AE}" type="datetimeFigureOut">
              <a:rPr lang="ru-RU" smtClean="0"/>
              <a:pPr/>
              <a:t>29.09.2017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06B4B-7BFB-468A-9725-E325530B8A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79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443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859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/>
              <a:pPr/>
              <a:t>29.09.2017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/>
              <a:pPr/>
              <a:t>29.09.2017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/>
              <a:pPr/>
              <a:t>29.09.2017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/>
              <a:pPr/>
              <a:t>29.09.2017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/>
              <a:pPr/>
              <a:t>29.09.2017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/>
              <a:pPr/>
              <a:t>29.09.2017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/>
              <a:pPr/>
              <a:t>29.09.2017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/>
              <a:pPr/>
              <a:t>29.09.2017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/>
              <a:pPr/>
              <a:t>29.09.2017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/>
              <a:pPr/>
              <a:t>29.09.2017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/>
              <a:pPr/>
              <a:t>29.09.2017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/>
              <a:pPr/>
              <a:t>29.09.2017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heel spokes="8"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3;&#1072;&#1090;&#1072;&#1096;&#1072;\Music\&#1084;&#1080;&#1085;&#1091;&#1089;&#1086;&#1074;&#1082;&#1072;\deti-online.com_-_pesenka-o-lete-minusovka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3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5275"/>
            <a:ext cx="8780444" cy="5967663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836344" y="2010343"/>
            <a:ext cx="4735630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Лето, лето к нам</a:t>
            </a:r>
          </a:p>
          <a:p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пришло 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6873" y="5832909"/>
            <a:ext cx="4466122" cy="84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C0000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Презентацию подготовили воспитатели        старшей группы</a:t>
            </a:r>
            <a:r>
              <a:rPr lang="ru-RU" sz="1600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ru-RU" sz="1600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Детский сад №250 ОАО «  РЖД»</a:t>
            </a:r>
            <a:endParaRPr lang="ru-RU" sz="1600" i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 descr="s8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12735"/>
            <a:ext cx="2928934" cy="292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deti-online.com_-_pesenka-o-lete-minusov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71475" y="323850"/>
            <a:ext cx="304800" cy="304800"/>
          </a:xfrm>
          <a:prstGeom prst="rect">
            <a:avLst/>
          </a:prstGeom>
        </p:spPr>
      </p:pic>
      <p:pic>
        <p:nvPicPr>
          <p:cNvPr id="8" name="deti-online.com_-_pesenka-o-lete-minusov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647950" y="132187"/>
            <a:ext cx="495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Почем для всех ребят </a:t>
            </a:r>
            <a:r>
              <a:rPr lang="ru-RU" sz="1600" i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л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ета не хватает?</a:t>
            </a:r>
            <a:b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Лето словно шоколад</a:t>
            </a:r>
            <a:r>
              <a:rPr kumimoji="0" lang="ru-RU" sz="16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600" i="1" dirty="0" smtClean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чень быстро тает!</a:t>
            </a:r>
            <a:b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7650" name="Picture 2" descr="C:\Users\Наташа\Desktop\20170926_072315.jpg"/>
          <p:cNvPicPr>
            <a:picLocks noChangeAspect="1" noChangeArrowheads="1"/>
          </p:cNvPicPr>
          <p:nvPr/>
        </p:nvPicPr>
        <p:blipFill>
          <a:blip r:embed="rId2" cstate="print"/>
          <a:srcRect r="-587" b="6866"/>
          <a:stretch>
            <a:fillRect/>
          </a:stretch>
        </p:blipFill>
        <p:spPr bwMode="auto">
          <a:xfrm>
            <a:off x="219075" y="694135"/>
            <a:ext cx="8772525" cy="5803095"/>
          </a:xfrm>
          <a:prstGeom prst="rect">
            <a:avLst/>
          </a:prstGeom>
          <a:noFill/>
        </p:spPr>
      </p:pic>
      <p:pic>
        <p:nvPicPr>
          <p:cNvPr id="4" name="Picture 5" descr="C:\Users\Наташа\Desktop\оформление\sun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1121" y="0"/>
            <a:ext cx="2231409" cy="212333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6934" y="326493"/>
            <a:ext cx="5547842" cy="5540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0"/>
            <a:ext cx="4762500" cy="31919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78027">
            <a:off x="-357694" y="2807622"/>
            <a:ext cx="4762500" cy="29908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6250" y="2496641"/>
            <a:ext cx="7315200" cy="1322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 внимание! </a:t>
            </a:r>
            <a:endParaRPr lang="ru-RU" sz="4800" b="1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337" y="1216545"/>
            <a:ext cx="1878338" cy="1574280"/>
          </a:xfrm>
          <a:prstGeom prst="rect">
            <a:avLst/>
          </a:prstGeom>
        </p:spPr>
      </p:pic>
      <p:pic>
        <p:nvPicPr>
          <p:cNvPr id="12" name="Picture 4" descr="C:\Users\Сеть техники\Pictures\2Lk_enQm2DZb3-8BjfGVvPeOH9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377793">
            <a:off x="4582001" y="860291"/>
            <a:ext cx="4606480" cy="3719732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75" y="330720"/>
            <a:ext cx="1878338" cy="15742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78445"/>
            <a:ext cx="1878338" cy="15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277881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Наташа\Desktop\фото для презентации\20170814_160758.jpg"/>
          <p:cNvPicPr>
            <a:picLocks noChangeAspect="1" noChangeArrowheads="1"/>
          </p:cNvPicPr>
          <p:nvPr/>
        </p:nvPicPr>
        <p:blipFill>
          <a:blip r:embed="rId2" cstate="print"/>
          <a:srcRect t="422" r="34098"/>
          <a:stretch>
            <a:fillRect/>
          </a:stretch>
        </p:blipFill>
        <p:spPr bwMode="auto">
          <a:xfrm rot="5400000">
            <a:off x="3198812" y="4762"/>
            <a:ext cx="2644774" cy="29972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24175" y="1952536"/>
            <a:ext cx="35528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Сколько солнца! Сколько света!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Сколько зелени кругом!</a:t>
            </a:r>
            <a:br>
              <a:rPr lang="ru-RU" sz="1400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Что же это? Это ЛЕТО</a:t>
            </a:r>
            <a:br>
              <a:rPr lang="ru-RU" sz="1400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Наконец спешит к нам в дом</a:t>
            </a:r>
            <a:endParaRPr lang="ru-RU" sz="1400" i="1" dirty="0" smtClean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26626" name="Picture 2" descr="C:\Users\Наташа\Desktop\DCIM\Camera\20170803_161959.jpg"/>
          <p:cNvPicPr>
            <a:picLocks noChangeAspect="1" noChangeArrowheads="1"/>
          </p:cNvPicPr>
          <p:nvPr/>
        </p:nvPicPr>
        <p:blipFill>
          <a:blip r:embed="rId3" cstate="print"/>
          <a:srcRect t="-3374" r="6231"/>
          <a:stretch>
            <a:fillRect/>
          </a:stretch>
        </p:blipFill>
        <p:spPr bwMode="auto">
          <a:xfrm rot="5400000">
            <a:off x="128586" y="3871914"/>
            <a:ext cx="2956324" cy="2444352"/>
          </a:xfrm>
          <a:prstGeom prst="rect">
            <a:avLst/>
          </a:prstGeom>
          <a:noFill/>
        </p:spPr>
      </p:pic>
      <p:pic>
        <p:nvPicPr>
          <p:cNvPr id="26629" name="Picture 5" descr="C:\Users\Наташа\Desktop\фото для презентации\20170825_1137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98636" y="609401"/>
            <a:ext cx="3265486" cy="2449115"/>
          </a:xfrm>
          <a:prstGeom prst="rect">
            <a:avLst/>
          </a:prstGeom>
          <a:noFill/>
        </p:spPr>
      </p:pic>
      <p:pic>
        <p:nvPicPr>
          <p:cNvPr id="26633" name="Picture 9" descr="C:\Users\Наташа\Desktop\DCIM\Camera\20170815_104853.jpg"/>
          <p:cNvPicPr>
            <a:picLocks noChangeAspect="1" noChangeArrowheads="1"/>
          </p:cNvPicPr>
          <p:nvPr/>
        </p:nvPicPr>
        <p:blipFill>
          <a:blip r:embed="rId5" cstate="print"/>
          <a:srcRect t="-2354" r="7062"/>
          <a:stretch>
            <a:fillRect/>
          </a:stretch>
        </p:blipFill>
        <p:spPr bwMode="auto">
          <a:xfrm rot="5400000">
            <a:off x="6025753" y="3787380"/>
            <a:ext cx="3133724" cy="2588419"/>
          </a:xfrm>
          <a:prstGeom prst="rect">
            <a:avLst/>
          </a:prstGeom>
          <a:noFill/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160595">
            <a:off x="2737583" y="3493641"/>
            <a:ext cx="3480770" cy="261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 descr="C:\Users\Наташа\Desktop\DCIM\Camera\20170804_1122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656216">
            <a:off x="6029625" y="626531"/>
            <a:ext cx="3105789" cy="23293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Наташа\Desktop\DCIM\Camera\20170809_110430.jpg"/>
          <p:cNvPicPr>
            <a:picLocks noChangeAspect="1" noChangeArrowheads="1"/>
          </p:cNvPicPr>
          <p:nvPr/>
        </p:nvPicPr>
        <p:blipFill>
          <a:blip r:embed="rId3" cstate="print"/>
          <a:srcRect l="12549" t="13590" r="-878"/>
          <a:stretch>
            <a:fillRect/>
          </a:stretch>
        </p:blipFill>
        <p:spPr bwMode="auto">
          <a:xfrm rot="4875806">
            <a:off x="-50184" y="2539662"/>
            <a:ext cx="3337492" cy="244872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449246">
            <a:off x="6168436" y="309873"/>
            <a:ext cx="2479335" cy="95410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Опять смеётся лето </a:t>
            </a:r>
          </a:p>
          <a:p>
            <a:r>
              <a:rPr lang="ru-RU" sz="1400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открытое окно</a:t>
            </a:r>
          </a:p>
          <a:p>
            <a:r>
              <a:rPr lang="ru-RU" sz="1400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солнышка и света</a:t>
            </a:r>
          </a:p>
          <a:p>
            <a:r>
              <a:rPr lang="ru-RU" sz="1400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Полным, полным- полно</a:t>
            </a:r>
            <a:endParaRPr lang="ru-RU" sz="1400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026" name="Picture 2" descr="C:\Users\Наташа\Desktop\DCIM\Camera\20170809_103502.jpg"/>
          <p:cNvPicPr>
            <a:picLocks noChangeAspect="1" noChangeArrowheads="1"/>
          </p:cNvPicPr>
          <p:nvPr/>
        </p:nvPicPr>
        <p:blipFill>
          <a:blip r:embed="rId4" cstate="print"/>
          <a:srcRect r="535" b="17486"/>
          <a:stretch>
            <a:fillRect/>
          </a:stretch>
        </p:blipFill>
        <p:spPr bwMode="auto">
          <a:xfrm rot="5400000">
            <a:off x="5417113" y="4507939"/>
            <a:ext cx="3543298" cy="2204574"/>
          </a:xfrm>
          <a:prstGeom prst="rect">
            <a:avLst/>
          </a:prstGeom>
          <a:noFill/>
        </p:spPr>
      </p:pic>
      <p:pic>
        <p:nvPicPr>
          <p:cNvPr id="1027" name="Picture 3" descr="C:\Users\Наташа\Desktop\DCIM\Camera\20170809_103510.jpg"/>
          <p:cNvPicPr>
            <a:picLocks noChangeAspect="1" noChangeArrowheads="1"/>
          </p:cNvPicPr>
          <p:nvPr/>
        </p:nvPicPr>
        <p:blipFill>
          <a:blip r:embed="rId5" cstate="print"/>
          <a:srcRect t="6274" r="448" b="7979"/>
          <a:stretch>
            <a:fillRect/>
          </a:stretch>
        </p:blipFill>
        <p:spPr bwMode="auto">
          <a:xfrm rot="5400000">
            <a:off x="5744503" y="1951699"/>
            <a:ext cx="3583997" cy="2576204"/>
          </a:xfrm>
          <a:prstGeom prst="rect">
            <a:avLst/>
          </a:prstGeom>
          <a:noFill/>
        </p:spPr>
      </p:pic>
      <p:pic>
        <p:nvPicPr>
          <p:cNvPr id="1028" name="Picture 4" descr="C:\Users\Наташа\Desktop\DCIM\Camera\20170809_110414.jpg"/>
          <p:cNvPicPr>
            <a:picLocks noChangeAspect="1" noChangeArrowheads="1"/>
          </p:cNvPicPr>
          <p:nvPr/>
        </p:nvPicPr>
        <p:blipFill>
          <a:blip r:embed="rId6" cstate="print"/>
          <a:srcRect l="20151" t="8349" r="1048" b="32300"/>
          <a:stretch>
            <a:fillRect/>
          </a:stretch>
        </p:blipFill>
        <p:spPr bwMode="auto">
          <a:xfrm rot="5400000">
            <a:off x="1990724" y="1609739"/>
            <a:ext cx="4991101" cy="28194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090844"/>
            <a:ext cx="9143999" cy="2767156"/>
          </a:xfrm>
          <a:prstGeom prst="rect">
            <a:avLst/>
          </a:prstGeom>
        </p:spPr>
      </p:pic>
      <p:pic>
        <p:nvPicPr>
          <p:cNvPr id="13" name="Рисунок 12" descr="0_49ca5_45f7dcdf_XL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52400"/>
            <a:ext cx="2233062" cy="188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245640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s8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8474" y="0"/>
            <a:ext cx="2462209" cy="234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Users\Наташа\Desktop\DCIM\Camera\20170803_163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87463">
            <a:off x="135447" y="768502"/>
            <a:ext cx="2906241" cy="2179681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05125" y="2295436"/>
            <a:ext cx="358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FF0000"/>
                </a:solidFill>
              </a:rPr>
              <a:t>Нам полезно без сомнения </a:t>
            </a:r>
            <a:br>
              <a:rPr lang="ru-RU" sz="1600" i="1" dirty="0" smtClean="0">
                <a:solidFill>
                  <a:srgbClr val="FF0000"/>
                </a:solidFill>
              </a:rPr>
            </a:br>
            <a:r>
              <a:rPr lang="ru-RU" sz="1600" i="1" dirty="0" smtClean="0">
                <a:solidFill>
                  <a:srgbClr val="FF0000"/>
                </a:solidFill>
              </a:rPr>
              <a:t>Все, что связано с движением. </a:t>
            </a:r>
            <a:br>
              <a:rPr lang="ru-RU" sz="1600" i="1" dirty="0" smtClean="0">
                <a:solidFill>
                  <a:srgbClr val="FF0000"/>
                </a:solidFill>
              </a:rPr>
            </a:br>
            <a:r>
              <a:rPr lang="ru-RU" sz="1600" i="1" dirty="0" smtClean="0">
                <a:solidFill>
                  <a:srgbClr val="FF0000"/>
                </a:solidFill>
              </a:rPr>
              <a:t>Будем вместе мы играть, </a:t>
            </a:r>
            <a:br>
              <a:rPr lang="ru-RU" sz="1600" i="1" dirty="0" smtClean="0">
                <a:solidFill>
                  <a:srgbClr val="FF0000"/>
                </a:solidFill>
              </a:rPr>
            </a:br>
            <a:r>
              <a:rPr lang="ru-RU" sz="1600" i="1" dirty="0" smtClean="0">
                <a:solidFill>
                  <a:srgbClr val="FF0000"/>
                </a:solidFill>
              </a:rPr>
              <a:t>Бегать, прыгать и скакать</a:t>
            </a:r>
            <a:endParaRPr lang="ru-RU" sz="1600" i="1" dirty="0">
              <a:solidFill>
                <a:srgbClr val="FF0000"/>
              </a:solidFill>
            </a:endParaRPr>
          </a:p>
        </p:txBody>
      </p:sp>
      <p:pic>
        <p:nvPicPr>
          <p:cNvPr id="2053" name="Picture 5" descr="C:\Users\Наташа\Desktop\DCIM\Camera\20170803_1609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71634" y="664653"/>
            <a:ext cx="3299646" cy="2474735"/>
          </a:xfrm>
          <a:prstGeom prst="rect">
            <a:avLst/>
          </a:prstGeom>
          <a:noFill/>
        </p:spPr>
      </p:pic>
      <p:pic>
        <p:nvPicPr>
          <p:cNvPr id="2052" name="Picture 4" descr="C:\Users\Наташа\Desktop\DCIM\Camera\20170814_161117.jpg"/>
          <p:cNvPicPr>
            <a:picLocks noChangeAspect="1" noChangeArrowheads="1"/>
          </p:cNvPicPr>
          <p:nvPr/>
        </p:nvPicPr>
        <p:blipFill>
          <a:blip r:embed="rId5" cstate="print"/>
          <a:srcRect r="29138" b="31862"/>
          <a:stretch>
            <a:fillRect/>
          </a:stretch>
        </p:blipFill>
        <p:spPr bwMode="auto">
          <a:xfrm rot="5400000">
            <a:off x="6101964" y="4098205"/>
            <a:ext cx="2765061" cy="2238961"/>
          </a:xfrm>
          <a:prstGeom prst="rect">
            <a:avLst/>
          </a:prstGeom>
          <a:noFill/>
        </p:spPr>
      </p:pic>
      <p:pic>
        <p:nvPicPr>
          <p:cNvPr id="1026" name="Picture 2" descr="C:\Users\Наташа\Desktop\фото для презентации\20170908_1049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913743">
            <a:off x="3039939" y="3926498"/>
            <a:ext cx="2989385" cy="2242039"/>
          </a:xfrm>
          <a:prstGeom prst="rect">
            <a:avLst/>
          </a:prstGeom>
          <a:noFill/>
        </p:spPr>
      </p:pic>
      <p:pic>
        <p:nvPicPr>
          <p:cNvPr id="2050" name="Picture 2" descr="C:\Users\Наташа\Desktop\DCIM\Camera\20170811_104955.jpg"/>
          <p:cNvPicPr>
            <a:picLocks noChangeAspect="1" noChangeArrowheads="1"/>
          </p:cNvPicPr>
          <p:nvPr/>
        </p:nvPicPr>
        <p:blipFill>
          <a:blip r:embed="rId7" cstate="print"/>
          <a:srcRect l="8584" t="8414" r="6128" b="9193"/>
          <a:stretch>
            <a:fillRect/>
          </a:stretch>
        </p:blipFill>
        <p:spPr bwMode="auto">
          <a:xfrm rot="5400000">
            <a:off x="-114301" y="3876678"/>
            <a:ext cx="3181351" cy="2305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8548131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7344" y="3947268"/>
            <a:ext cx="1244599" cy="11657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2" name="Picture 5" descr="C:\Users\Наташа\Desktop\оформление\sun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97519">
            <a:off x="156191" y="281859"/>
            <a:ext cx="1773459" cy="1687565"/>
          </a:xfrm>
          <a:prstGeom prst="rect">
            <a:avLst/>
          </a:prstGeom>
          <a:noFill/>
        </p:spPr>
      </p:pic>
      <p:pic>
        <p:nvPicPr>
          <p:cNvPr id="2053" name="Picture 5" descr="C:\Users\Наташа\Desktop\DCIM\Camera\20170811_113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03790" y="2511973"/>
            <a:ext cx="2643352" cy="198251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810" y="4379910"/>
            <a:ext cx="3067816" cy="2363789"/>
          </a:xfrm>
          <a:prstGeom prst="rect">
            <a:avLst/>
          </a:prstGeom>
        </p:spPr>
      </p:pic>
      <p:pic>
        <p:nvPicPr>
          <p:cNvPr id="13" name="Рисунок 12" descr="C:\Users\Наташа\Desktop\DCIM\Camera\20170816_1614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635006" flipH="1">
            <a:off x="5778904" y="199661"/>
            <a:ext cx="2819458" cy="312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6544" y="899268"/>
            <a:ext cx="1244599" cy="1165775"/>
          </a:xfrm>
          <a:prstGeom prst="rect">
            <a:avLst/>
          </a:prstGeom>
        </p:spPr>
      </p:pic>
      <p:pic>
        <p:nvPicPr>
          <p:cNvPr id="2055" name="Picture 7" descr="C:\Users\Наташа\Desktop\DCIM\Camera\20170803_1621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 flipV="1">
            <a:off x="5821249" y="3819187"/>
            <a:ext cx="3168129" cy="2376097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933575" y="628561"/>
            <a:ext cx="33623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C00000"/>
                </a:solidFill>
              </a:rPr>
              <a:t>Как  тебя мы любим, лето!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i="1" dirty="0" smtClean="0">
                <a:solidFill>
                  <a:srgbClr val="C00000"/>
                </a:solidFill>
              </a:rPr>
              <a:t> Лето! Ты ещё побудь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i="1" dirty="0" smtClean="0">
                <a:solidFill>
                  <a:srgbClr val="C00000"/>
                </a:solidFill>
              </a:rPr>
              <a:t>Хорошо, когда есть лето!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i="1" dirty="0" smtClean="0">
                <a:solidFill>
                  <a:srgbClr val="C00000"/>
                </a:solidFill>
              </a:rPr>
              <a:t>Сил набраться, отдохнуть 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Наташа\Desktop\фото для презентации\20170816_161039.jpg"/>
          <p:cNvPicPr>
            <a:picLocks noChangeAspect="1" noChangeArrowheads="1"/>
          </p:cNvPicPr>
          <p:nvPr/>
        </p:nvPicPr>
        <p:blipFill>
          <a:blip r:embed="rId8" cstate="print"/>
          <a:srcRect l="5901" t="592"/>
          <a:stretch>
            <a:fillRect/>
          </a:stretch>
        </p:blipFill>
        <p:spPr bwMode="auto">
          <a:xfrm rot="5400000">
            <a:off x="2350294" y="2995614"/>
            <a:ext cx="3531394" cy="2797969"/>
          </a:xfrm>
          <a:prstGeom prst="rect">
            <a:avLst/>
          </a:prstGeom>
          <a:noFill/>
        </p:spPr>
      </p:pic>
      <p:pic>
        <p:nvPicPr>
          <p:cNvPr id="15" name="Рисунок 14" descr="C:\Users\Сеть техники\Pictures\c13bc2796654333d67f5100df4e02115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71038" y="5089004"/>
            <a:ext cx="1564124" cy="1556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6418260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533400"/>
            <a:ext cx="923926" cy="295275"/>
          </a:xfrm>
        </p:spPr>
        <p:txBody>
          <a:bodyPr>
            <a:normAutofit/>
          </a:bodyPr>
          <a:lstStyle/>
          <a:p>
            <a:endParaRPr lang="ru-RU" sz="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6" name="Picture 3" descr="C:\Users\Наташа\Desktop\DCIM\Camera\20170811_113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79809">
            <a:off x="6031079" y="660568"/>
            <a:ext cx="3170225" cy="2377669"/>
          </a:xfrm>
          <a:prstGeom prst="rect">
            <a:avLst/>
          </a:prstGeom>
          <a:noFill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065567">
            <a:off x="-117867" y="731610"/>
            <a:ext cx="3821122" cy="286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C:\Users\Наташа\Desktop\DCIM\Camera\20170804_1206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018670">
            <a:off x="2298703" y="3952872"/>
            <a:ext cx="30226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Наташа\Desktop\DCIM\Camera\20170804_1206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82325">
            <a:off x="3143251" y="74771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18062"/>
            <a:ext cx="3067816" cy="178276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2427" y="3230466"/>
            <a:ext cx="1081568" cy="84905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1027" y="5783166"/>
            <a:ext cx="1081568" cy="849057"/>
          </a:xfrm>
          <a:prstGeom prst="rect">
            <a:avLst/>
          </a:prstGeom>
        </p:spPr>
      </p:pic>
      <p:pic>
        <p:nvPicPr>
          <p:cNvPr id="15" name="Рисунок 14" descr="C:\Users\Наташа\Desktop\фото для презентации\20170825_11375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573196">
            <a:off x="5619027" y="3879583"/>
            <a:ext cx="3163746" cy="237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Сеть техники\Pictures\c13bc2796654333d67f5100df4e02115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39076" y="5650979"/>
            <a:ext cx="1304924" cy="1207021"/>
          </a:xfrm>
          <a:prstGeom prst="rect">
            <a:avLst/>
          </a:prstGeom>
          <a:noFill/>
        </p:spPr>
      </p:pic>
      <p:pic>
        <p:nvPicPr>
          <p:cNvPr id="23" name="Рисунок 22" descr="C:\Users\Сеть техники\Pictures\c13bc2796654333d67f5100df4e02115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39076" y="3136379"/>
            <a:ext cx="1304924" cy="120702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C:\Users\Сеть техники\Pictures\8758979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099" y="133349"/>
            <a:ext cx="3629025" cy="2038351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14700" y="314325"/>
            <a:ext cx="289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Мы лепили так умело,</a:t>
            </a:r>
            <a:endParaRPr lang="ru-RU" sz="1600" i="1" dirty="0" smtClean="0">
              <a:solidFill>
                <a:srgbClr val="FF000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Получилось это дело!!!</a:t>
            </a:r>
            <a:endParaRPr lang="ru-RU" sz="1600" i="1" dirty="0" smtClean="0">
              <a:solidFill>
                <a:srgbClr val="FF000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Вот поделки готовы – ура!</a:t>
            </a:r>
            <a:endParaRPr lang="ru-RU" sz="1600" i="1" dirty="0" smtClean="0">
              <a:solidFill>
                <a:srgbClr val="FF000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Им на выставку пора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C:\Users\Наташа\Desktop\DCIM\Camera\20170621_1007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25207">
            <a:off x="121442" y="676868"/>
            <a:ext cx="2614615" cy="196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Наташа\Desktop\DCIM\Camera\20170608_073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5025" y="3924300"/>
            <a:ext cx="2971798" cy="2562225"/>
          </a:xfrm>
          <a:prstGeom prst="rect">
            <a:avLst/>
          </a:prstGeom>
          <a:noFill/>
        </p:spPr>
      </p:pic>
      <p:pic>
        <p:nvPicPr>
          <p:cNvPr id="3076" name="Picture 4" descr="C:\Users\Наташа\Desktop\фото для презентации\IMG-20170609-WA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7948" y="219075"/>
            <a:ext cx="2428875" cy="3238500"/>
          </a:xfrm>
          <a:prstGeom prst="rect">
            <a:avLst/>
          </a:prstGeom>
          <a:noFill/>
        </p:spPr>
      </p:pic>
      <p:pic>
        <p:nvPicPr>
          <p:cNvPr id="3077" name="Picture 5" descr="C:\Users\Наташа\Desktop\DCIM\Camera\20170602_1035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776" y="4095751"/>
            <a:ext cx="2822499" cy="2552699"/>
          </a:xfrm>
          <a:prstGeom prst="rect">
            <a:avLst/>
          </a:prstGeom>
          <a:noFill/>
        </p:spPr>
      </p:pic>
      <p:pic>
        <p:nvPicPr>
          <p:cNvPr id="12" name="Рисунок 11" descr="C:\Users\Наташа\Desktop\DCIM\Camera\20170627_143238.jpg"/>
          <p:cNvPicPr/>
          <p:nvPr/>
        </p:nvPicPr>
        <p:blipFill>
          <a:blip r:embed="rId7" cstate="print"/>
          <a:srcRect l="5452" t="6414" r="1711" b="1016"/>
          <a:stretch>
            <a:fillRect/>
          </a:stretch>
        </p:blipFill>
        <p:spPr bwMode="auto">
          <a:xfrm>
            <a:off x="2781301" y="1500187"/>
            <a:ext cx="3184854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65981" flipH="1">
            <a:off x="495793" y="2813792"/>
            <a:ext cx="1741065" cy="1545944"/>
          </a:xfrm>
          <a:prstGeom prst="rect">
            <a:avLst/>
          </a:prstGeom>
        </p:spPr>
      </p:pic>
      <p:pic>
        <p:nvPicPr>
          <p:cNvPr id="15" name="Рисунок 14" descr="C:\Users\Сеть техники\Pictures\c13bc2796654333d67f5100df4e02115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2350" y="4190999"/>
            <a:ext cx="1201162" cy="1340371"/>
          </a:xfrm>
          <a:prstGeom prst="rect">
            <a:avLst/>
          </a:prstGeom>
          <a:noFill/>
        </p:spPr>
      </p:pic>
      <p:pic>
        <p:nvPicPr>
          <p:cNvPr id="18" name="Рисунок 17" descr="C:\Users\Сеть техники\Pictures\c13bc2796654333d67f5100df4e02115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9013" y="5219700"/>
            <a:ext cx="1391662" cy="1352550"/>
          </a:xfrm>
          <a:prstGeom prst="rect">
            <a:avLst/>
          </a:prstGeom>
          <a:noFill/>
        </p:spPr>
      </p:pic>
      <p:pic>
        <p:nvPicPr>
          <p:cNvPr id="19" name="Рисунок 18" descr="C:\Users\Сеть техники\Pictures\c13bc2796654333d67f5100df4e02115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8113" y="4505325"/>
            <a:ext cx="1124962" cy="1121296"/>
          </a:xfrm>
          <a:prstGeom prst="rect">
            <a:avLst/>
          </a:prstGeom>
          <a:noFill/>
        </p:spPr>
      </p:pic>
      <p:pic>
        <p:nvPicPr>
          <p:cNvPr id="17" name="Рисунок 16" descr="C:\Users\Сеть техники\Pictures\c13bc2796654333d67f5100df4e02115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57550" y="5117579"/>
            <a:ext cx="1163062" cy="1216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9220247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09574" y="391617"/>
            <a:ext cx="1809751" cy="2179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9207" y="533400"/>
            <a:ext cx="14867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Заголовок слайда</a:t>
            </a:r>
            <a:endParaRPr lang="ru-RU" sz="8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982" y="1609724"/>
            <a:ext cx="12295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8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123" name="Picture 3" descr="C:\Users\Наташа\Desktop\DCIM\Camera\20170802_160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597495">
            <a:off x="6232588" y="637146"/>
            <a:ext cx="3040232" cy="2280174"/>
          </a:xfrm>
          <a:prstGeom prst="rect">
            <a:avLst/>
          </a:prstGeom>
          <a:noFill/>
        </p:spPr>
      </p:pic>
      <p:pic>
        <p:nvPicPr>
          <p:cNvPr id="5125" name="Picture 5" descr="C:\Users\Наташа\Desktop\DCIM\Camera\20170802_162030.jpg"/>
          <p:cNvPicPr>
            <a:picLocks noChangeAspect="1" noChangeArrowheads="1"/>
          </p:cNvPicPr>
          <p:nvPr/>
        </p:nvPicPr>
        <p:blipFill>
          <a:blip r:embed="rId3" cstate="print"/>
          <a:srcRect l="8296" t="-1"/>
          <a:stretch>
            <a:fillRect/>
          </a:stretch>
        </p:blipFill>
        <p:spPr bwMode="auto">
          <a:xfrm rot="4665274">
            <a:off x="139300" y="3900055"/>
            <a:ext cx="3005162" cy="2457802"/>
          </a:xfrm>
          <a:prstGeom prst="rect">
            <a:avLst/>
          </a:prstGeom>
          <a:noFill/>
        </p:spPr>
      </p:pic>
      <p:pic>
        <p:nvPicPr>
          <p:cNvPr id="4097" name="Picture 1" descr="C:\Users\Наташа\Desktop\DCIM\Camera\20170802_161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04776" y="523875"/>
            <a:ext cx="2990849" cy="2243137"/>
          </a:xfrm>
          <a:prstGeom prst="rect">
            <a:avLst/>
          </a:prstGeom>
          <a:noFill/>
        </p:spPr>
      </p:pic>
      <p:pic>
        <p:nvPicPr>
          <p:cNvPr id="13" name="Рисунок 12" descr="C:\Users\Наташа\Desktop\IMG-20170828-WA0027.jpg"/>
          <p:cNvPicPr/>
          <p:nvPr/>
        </p:nvPicPr>
        <p:blipFill>
          <a:blip r:embed="rId5" cstate="print"/>
          <a:srcRect t="13772" r="1344" b="6103"/>
          <a:stretch>
            <a:fillRect/>
          </a:stretch>
        </p:blipFill>
        <p:spPr bwMode="auto">
          <a:xfrm>
            <a:off x="5785675" y="3726473"/>
            <a:ext cx="2582800" cy="279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Наташа\Desktop\IMG-20170828-WA0017.jpg"/>
          <p:cNvPicPr/>
          <p:nvPr/>
        </p:nvPicPr>
        <p:blipFill>
          <a:blip r:embed="rId6" cstate="print"/>
          <a:srcRect t="5097" r="-62" b="12378"/>
          <a:stretch>
            <a:fillRect/>
          </a:stretch>
        </p:blipFill>
        <p:spPr bwMode="auto">
          <a:xfrm>
            <a:off x="3183683" y="524608"/>
            <a:ext cx="2719484" cy="298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0177" y="2954241"/>
            <a:ext cx="1081568" cy="8490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704824">
            <a:off x="3238500" y="3664470"/>
            <a:ext cx="1878338" cy="15742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9975" y="4569345"/>
            <a:ext cx="1878338" cy="15742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9752" y="3297141"/>
            <a:ext cx="1081568" cy="8490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3552" y="2468466"/>
            <a:ext cx="1081568" cy="8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257596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98192" flipH="1">
            <a:off x="3200398" y="4404749"/>
            <a:ext cx="2233096" cy="1982832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667000" y="194817"/>
            <a:ext cx="2733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Что ты нам подаришь, лето!          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Много праздников и света! 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небе радугу-дугу 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И ромашки на лугу!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3074" name="Picture 2" descr="C:\Users\Наташа\Desktop\фото для презентации\P1010726.JPG"/>
          <p:cNvPicPr>
            <a:picLocks noChangeAspect="1" noChangeArrowheads="1"/>
          </p:cNvPicPr>
          <p:nvPr/>
        </p:nvPicPr>
        <p:blipFill>
          <a:blip r:embed="rId3" cstate="print"/>
          <a:srcRect l="12821" r="10367" b="1517"/>
          <a:stretch>
            <a:fillRect/>
          </a:stretch>
        </p:blipFill>
        <p:spPr bwMode="auto">
          <a:xfrm>
            <a:off x="247650" y="4070350"/>
            <a:ext cx="2905125" cy="2473325"/>
          </a:xfrm>
          <a:prstGeom prst="rect">
            <a:avLst/>
          </a:prstGeom>
          <a:noFill/>
        </p:spPr>
      </p:pic>
      <p:pic>
        <p:nvPicPr>
          <p:cNvPr id="3075" name="Picture 3" descr="C:\Users\Наташа\Desktop\фото для презентации\P1010760.JPG"/>
          <p:cNvPicPr>
            <a:picLocks noChangeAspect="1" noChangeArrowheads="1"/>
          </p:cNvPicPr>
          <p:nvPr/>
        </p:nvPicPr>
        <p:blipFill>
          <a:blip r:embed="rId4" cstate="print"/>
          <a:srcRect l="23727" r="7464" b="545"/>
          <a:stretch>
            <a:fillRect/>
          </a:stretch>
        </p:blipFill>
        <p:spPr bwMode="auto">
          <a:xfrm>
            <a:off x="6368575" y="488949"/>
            <a:ext cx="2537300" cy="2435225"/>
          </a:xfrm>
          <a:prstGeom prst="rect">
            <a:avLst/>
          </a:prstGeom>
          <a:noFill/>
        </p:spPr>
      </p:pic>
      <p:pic>
        <p:nvPicPr>
          <p:cNvPr id="3076" name="Picture 4" descr="C:\Users\Наташа\Desktop\фото для презентации\P1010907.JPG"/>
          <p:cNvPicPr>
            <a:picLocks noChangeAspect="1" noChangeArrowheads="1"/>
          </p:cNvPicPr>
          <p:nvPr/>
        </p:nvPicPr>
        <p:blipFill>
          <a:blip r:embed="rId5" cstate="print"/>
          <a:srcRect r="8141" b="759"/>
          <a:stretch>
            <a:fillRect/>
          </a:stretch>
        </p:blipFill>
        <p:spPr bwMode="auto">
          <a:xfrm>
            <a:off x="344794" y="1357456"/>
            <a:ext cx="2579381" cy="2490644"/>
          </a:xfrm>
          <a:prstGeom prst="rect">
            <a:avLst/>
          </a:prstGeom>
          <a:noFill/>
        </p:spPr>
      </p:pic>
      <p:pic>
        <p:nvPicPr>
          <p:cNvPr id="3077" name="Picture 5" descr="C:\Users\Наташа\Desktop\фото для презентации\P1010917.JPG"/>
          <p:cNvPicPr>
            <a:picLocks noChangeAspect="1" noChangeArrowheads="1"/>
          </p:cNvPicPr>
          <p:nvPr/>
        </p:nvPicPr>
        <p:blipFill>
          <a:blip r:embed="rId6" cstate="print"/>
          <a:srcRect l="28904" b="367"/>
          <a:stretch>
            <a:fillRect/>
          </a:stretch>
        </p:blipFill>
        <p:spPr bwMode="auto">
          <a:xfrm>
            <a:off x="3409950" y="1393825"/>
            <a:ext cx="2811462" cy="2616200"/>
          </a:xfrm>
          <a:prstGeom prst="rect">
            <a:avLst/>
          </a:prstGeom>
          <a:noFill/>
        </p:spPr>
      </p:pic>
      <p:pic>
        <p:nvPicPr>
          <p:cNvPr id="3078" name="Picture 6" descr="C:\Users\Наташа\Desktop\фото для презентации\P1010946.JPG"/>
          <p:cNvPicPr>
            <a:picLocks noChangeAspect="1" noChangeArrowheads="1"/>
          </p:cNvPicPr>
          <p:nvPr/>
        </p:nvPicPr>
        <p:blipFill>
          <a:blip r:embed="rId7" cstate="print"/>
          <a:srcRect l="7426" r="7484" b="-373"/>
          <a:stretch>
            <a:fillRect/>
          </a:stretch>
        </p:blipFill>
        <p:spPr bwMode="auto">
          <a:xfrm>
            <a:off x="5648325" y="4117975"/>
            <a:ext cx="3267075" cy="255905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12" y="0"/>
            <a:ext cx="1878338" cy="15742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6537" y="2657475"/>
            <a:ext cx="1878338" cy="157428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675</TotalTime>
  <Words>141</Words>
  <Application>Microsoft Office PowerPoint</Application>
  <PresentationFormat>Экран (4:3)</PresentationFormat>
  <Paragraphs>39</Paragraphs>
  <Slides>11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Open Sans</vt:lpstr>
      <vt:lpstr>Franklin Gothic Book</vt:lpstr>
      <vt:lpstr>Calibri</vt:lpstr>
      <vt:lpstr>Times New Roman</vt:lpstr>
      <vt:lpstr>Franklin Gothic Medium</vt:lpstr>
      <vt:lpstr>Wingdings 2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УчебныеПрезентации.РФ</dc:creator>
  <cp:lastModifiedBy>Пользователь Windows</cp:lastModifiedBy>
  <cp:revision>70</cp:revision>
  <dcterms:created xsi:type="dcterms:W3CDTF">2014-03-14T10:37:25Z</dcterms:created>
  <dcterms:modified xsi:type="dcterms:W3CDTF">2017-09-28T23:27:47Z</dcterms:modified>
</cp:coreProperties>
</file>