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9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8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4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4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8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5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00CE-4A2F-453D-B059-BE21E2461438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9617-56B1-46BF-B7B4-EF4004BF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различным видам откорма свиней.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6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инфекционных заболеваний при скармливании свиньям пищевых и боенских отходов их необходимо тщательно проваривать. Кормят свиней в свинарниках или в «столовых». В первый период свиньи корм получают 3 раза в сутки, а во второй – 2 раза. После каждого кормления влажными мешанками кормовые корытца, кормушки и раздатчики корма очищают от остатков корма и тщательно промывают водой из брандспойта. Санитарно-гигиеническое значение такой меры состоит в предохранении корма от загрязнения, прокисания, сбраживания и заражения яйцами и личинками гельминтов.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940188"/>
            <a:ext cx="5181600" cy="3628436"/>
          </a:xfrm>
        </p:spPr>
      </p:pic>
    </p:spTree>
    <p:extLst>
      <p:ext uri="{BB962C8B-B14F-4D97-AF65-F5344CB8AC3E}">
        <p14:creationId xmlns:p14="http://schemas.microsoft.com/office/powerpoint/2010/main" val="358201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сроков откорма свинарники освобождают от животных, обязательно проводят механическую очистку и тщательную дезинфекцию. В течение не менее 5-7 дней помещение должно быть свободным от животных, чтобы за это время как можно лучше произвести обеззараживание поверхности оборудования и воздуха.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529"/>
            <a:ext cx="5181600" cy="3889530"/>
          </a:xfrm>
        </p:spPr>
      </p:pic>
    </p:spTree>
    <p:extLst>
      <p:ext uri="{BB962C8B-B14F-4D97-AF65-F5344CB8AC3E}">
        <p14:creationId xmlns:p14="http://schemas.microsoft.com/office/powerpoint/2010/main" val="121263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Откорм свиней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Откорм свиней является заключительным процессом производства мясной продукции. От него в значительной степени зависит уровень производства и качества свинины, а также эффективность свиноводческой отрасли в целом.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23142" cy="3471132"/>
          </a:xfrm>
        </p:spPr>
      </p:pic>
    </p:spTree>
    <p:extLst>
      <p:ext uri="{BB962C8B-B14F-4D97-AF65-F5344CB8AC3E}">
        <p14:creationId xmlns:p14="http://schemas.microsoft.com/office/powerpoint/2010/main" val="232529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откорма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свиноводства применяется мясной, беконный и сальный(до жирных кондиций) виды откорма.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54" y="1920240"/>
            <a:ext cx="7119246" cy="2610390"/>
          </a:xfrm>
        </p:spPr>
      </p:pic>
    </p:spTree>
    <p:extLst>
      <p:ext uri="{BB962C8B-B14F-4D97-AF65-F5344CB8AC3E}">
        <p14:creationId xmlns:p14="http://schemas.microsoft.com/office/powerpoint/2010/main" val="34082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откорме свиней ставится задача получить от животных максимальный прирост массы в короткие сроки при наименьшем расходовании кормов на единицу продукции. Успех откорма свиней в основном определяют: порода, возраст, уровень, техника и режим кормления, условия содержания, а также здоровье откармливаемых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436"/>
            <a:ext cx="5181600" cy="3883716"/>
          </a:xfrm>
        </p:spPr>
      </p:pic>
    </p:spTree>
    <p:extLst>
      <p:ext uri="{BB962C8B-B14F-4D97-AF65-F5344CB8AC3E}">
        <p14:creationId xmlns:p14="http://schemas.microsoft.com/office/powerpoint/2010/main" val="425798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свиней, отобранные для откорма, размещают в свинарниках-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откормочниках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отвечающих требованиям зоогигиены и нормам площади логова на одну голову. Температуру в этих помещениях в первый период откорма поддерживают 18-20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и во второй - 14-16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а относительную влажность воздуха не выше 70%. При отклонениях от указанной температуры среднесуточный прирост свиней снижается. Так, при температуре в свинарниках 25-30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по сравнению с температурой 16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наблюдают снижение приростов на 15-25%.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00" y="1825625"/>
            <a:ext cx="3264599" cy="4351338"/>
          </a:xfrm>
        </p:spPr>
      </p:pic>
    </p:spTree>
    <p:extLst>
      <p:ext uri="{BB962C8B-B14F-4D97-AF65-F5344CB8AC3E}">
        <p14:creationId xmlns:p14="http://schemas.microsoft.com/office/powerpoint/2010/main" val="156730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Свиньи массой 40-75 кг наиболее высокие приросты дают при температуре 20°С, а в 80-110 кг – при 15°С; наименьший прирост дают свиньи при температуре 10°С.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659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откорма свиньям моцион обычно не предоставляется; в это время их содержат в помещениях меньшей освещенности по сравнению с репродуктивным поголовьем и поросятами-отъемышами. Летом при высокой температуре наружного воздуха, в свинарниках открывают окна и двери или применяют принудительную вентиляцию с таким расчетом, чтобы повысить скорость движения воздуха до 1 м/с.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825625"/>
            <a:ext cx="5181600" cy="3523137"/>
          </a:xfrm>
        </p:spPr>
      </p:pic>
    </p:spTree>
    <p:extLst>
      <p:ext uri="{BB962C8B-B14F-4D97-AF65-F5344CB8AC3E}">
        <p14:creationId xmlns:p14="http://schemas.microsoft.com/office/powerpoint/2010/main" val="91992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Свинарники-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откормочники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оборудуют групповыми станками вместимостью 25-35 голов. Однако содержание в станке 12-15 голов и меньше повышает их сохранность и прирост массы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4612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при откорме свиней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промышленном свиноводстве при большой концентрации животных на фермах, в свинарниках-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откормочниках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свиней нередко наблюдают каннибализм. Они откусывают друг у друга кончик хвоста или отъедают его до корня. Каннибализм чаще встречается в раннем возрасте свиней. Многие считают, что это зависит от содержания свиней большими группами при недостаточной площади логова и периодического смешивания групп свиней, а также от неполноценного кормления.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0240"/>
            <a:ext cx="5725556" cy="3220625"/>
          </a:xfrm>
        </p:spPr>
      </p:pic>
    </p:spTree>
    <p:extLst>
      <p:ext uri="{BB962C8B-B14F-4D97-AF65-F5344CB8AC3E}">
        <p14:creationId xmlns:p14="http://schemas.microsoft.com/office/powerpoint/2010/main" val="1844721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525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Тема урока: Гигиенические требования к различным видам откорма свиней.</vt:lpstr>
      <vt:lpstr>Откорм свиней</vt:lpstr>
      <vt:lpstr>Виды откорма</vt:lpstr>
      <vt:lpstr>Гигиенические требования при откорме свиней </vt:lpstr>
      <vt:lpstr>Гигиенические требования при откорме свиней</vt:lpstr>
      <vt:lpstr>Гигиенические требования при откорме свиней</vt:lpstr>
      <vt:lpstr>Гигиенические требования при откорме свиней</vt:lpstr>
      <vt:lpstr>Гигиенические требования при откорме свиней</vt:lpstr>
      <vt:lpstr>Гигиенические требования при откорме свиней</vt:lpstr>
      <vt:lpstr>Гигиенические требования при откорме свиней</vt:lpstr>
      <vt:lpstr>Гигиенические требования при откорме свиней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Гигиенические требования к различным видам откорма свиней.</dc:title>
  <dc:creator>User</dc:creator>
  <cp:lastModifiedBy>User</cp:lastModifiedBy>
  <cp:revision>2</cp:revision>
  <dcterms:created xsi:type="dcterms:W3CDTF">2020-03-16T18:04:41Z</dcterms:created>
  <dcterms:modified xsi:type="dcterms:W3CDTF">2020-06-29T10:48:51Z</dcterms:modified>
</cp:coreProperties>
</file>