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70" r:id="rId15"/>
    <p:sldId id="271" r:id="rId16"/>
    <p:sldId id="272" r:id="rId17"/>
    <p:sldId id="269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2256-3C06-4E7A-AF37-6777531DA3E9}" type="datetimeFigureOut">
              <a:rPr lang="ru-RU" smtClean="0"/>
              <a:t>29.06.2020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FF0C6-CC87-4A11-B235-CDF3F87AD1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614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2256-3C06-4E7A-AF37-6777531DA3E9}" type="datetimeFigureOut">
              <a:rPr lang="ru-RU" smtClean="0"/>
              <a:t>29.06.2020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FF0C6-CC87-4A11-B235-CDF3F87AD1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6510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2256-3C06-4E7A-AF37-6777531DA3E9}" type="datetimeFigureOut">
              <a:rPr lang="ru-RU" smtClean="0"/>
              <a:t>29.06.2020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FF0C6-CC87-4A11-B235-CDF3F87AD1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19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2256-3C06-4E7A-AF37-6777531DA3E9}" type="datetimeFigureOut">
              <a:rPr lang="ru-RU" smtClean="0"/>
              <a:t>29.06.2020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FF0C6-CC87-4A11-B235-CDF3F87AD1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341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2256-3C06-4E7A-AF37-6777531DA3E9}" type="datetimeFigureOut">
              <a:rPr lang="ru-RU" smtClean="0"/>
              <a:t>29.06.2020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FF0C6-CC87-4A11-B235-CDF3F87AD1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637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2256-3C06-4E7A-AF37-6777531DA3E9}" type="datetimeFigureOut">
              <a:rPr lang="ru-RU" smtClean="0"/>
              <a:t>29.06.2020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FF0C6-CC87-4A11-B235-CDF3F87AD1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4638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2256-3C06-4E7A-AF37-6777531DA3E9}" type="datetimeFigureOut">
              <a:rPr lang="ru-RU" smtClean="0"/>
              <a:t>29.06.2020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FF0C6-CC87-4A11-B235-CDF3F87AD1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636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2256-3C06-4E7A-AF37-6777531DA3E9}" type="datetimeFigureOut">
              <a:rPr lang="ru-RU" smtClean="0"/>
              <a:t>29.06.2020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FF0C6-CC87-4A11-B235-CDF3F87AD1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723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2256-3C06-4E7A-AF37-6777531DA3E9}" type="datetimeFigureOut">
              <a:rPr lang="ru-RU" smtClean="0"/>
              <a:t>29.06.2020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FF0C6-CC87-4A11-B235-CDF3F87AD1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9942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2256-3C06-4E7A-AF37-6777531DA3E9}" type="datetimeFigureOut">
              <a:rPr lang="ru-RU" smtClean="0"/>
              <a:t>29.06.2020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FF0C6-CC87-4A11-B235-CDF3F87AD1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119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2256-3C06-4E7A-AF37-6777531DA3E9}" type="datetimeFigureOut">
              <a:rPr lang="ru-RU" smtClean="0"/>
              <a:t>29.06.2020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FF0C6-CC87-4A11-B235-CDF3F87AD1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96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D2256-3C06-4E7A-AF37-6777531DA3E9}" type="datetimeFigureOut">
              <a:rPr lang="ru-RU" smtClean="0"/>
              <a:t>29.06.2020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FF0C6-CC87-4A11-B235-CDF3F87AD1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9713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386840" y="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урока: Гигиена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труда, личная гигиена работников .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4012" y="2461927"/>
            <a:ext cx="5903976" cy="3935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537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Гигиена труда, личная гигиена работников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 работников животноводства нередко бывает опасным из-за контакта людей 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заразнобольными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животными, их продуктами, трупами и навозом. Наибольшую опасность представляют сибирская язва, бруцеллез, туберкулез, ящур, бешенство, сап, рожа, стригущий лишай и некоторые гельминтозы.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972785"/>
            <a:ext cx="5181600" cy="3467737"/>
          </a:xfrm>
        </p:spPr>
      </p:pic>
    </p:spTree>
    <p:extLst>
      <p:ext uri="{BB962C8B-B14F-4D97-AF65-F5344CB8AC3E}">
        <p14:creationId xmlns:p14="http://schemas.microsoft.com/office/powerpoint/2010/main" val="295570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Гигиена труда, личная гигиена работников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Работники животноводства иногда получают травмы со стороны обслуживаемых животных, при неосторожном обращении с ними, особенно с быками, хряками и жеребцами-производителями. Для предупреждения производственного травматизма каждый работник, обслуживающий сельскохозяйственный скот, должен быть хорошо ознакомлен с правилами безопасности при работе по уходу и содержанию животных. С основными правилами личной безопасности (уход, обращение, зоонозы) работников животноводства знакомит зоотехник и ветеринарный врач. К уходу за быками, хряками, баранами и жеребцами-производителями, а также к заездке лошадей лица, не достигшие 18-летнего возраста и беременные женщины, не допускаются.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1027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Гигиена труда, личная гигиена работников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Профилактические мероприятия против указанных инфекций сводятся прежде всего к тщательному ветеринарному осмотру, своевременной ветеринарно-санитарной обработке животных, строгой изоляции больных или выделению их в особые стада (туберкулезные и бруцеллезные), дезинфекции помещений и навоза, а также соблюдению обслуживающим персоналом мер личной профилактики.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7331" y="1825625"/>
            <a:ext cx="4351338" cy="4351338"/>
          </a:xfrm>
        </p:spPr>
      </p:pic>
    </p:spTree>
    <p:extLst>
      <p:ext uri="{BB962C8B-B14F-4D97-AF65-F5344CB8AC3E}">
        <p14:creationId xmlns:p14="http://schemas.microsoft.com/office/powerpoint/2010/main" val="29941710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Гигиена труда, личная гигиена работников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каждым годом совершенствуется технология содержания животных, на фермы поступают новые машины и механизмы, широко используется электрическая энергия, повышается культура труда в животноводстве. Задача состоит в том, чтобы все работники ферм были знакомы с используемыми машинами, умели управлять ими, бороться с производственными шумами и изучили правила по технике безопасности. В этих целях на каждой ферме необходимо организовать инструктаж по технике безопасности и регулярно контролировать выполнение правил безопасности при работе на машинах и механизмах.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3280" y="2033641"/>
            <a:ext cx="5328920" cy="3552613"/>
          </a:xfrm>
        </p:spPr>
      </p:pic>
    </p:spTree>
    <p:extLst>
      <p:ext uri="{BB962C8B-B14F-4D97-AF65-F5344CB8AC3E}">
        <p14:creationId xmlns:p14="http://schemas.microsoft.com/office/powerpoint/2010/main" val="19785017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Гигиена труда, личная гигиена работников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Несовершеннолетним не разрешается работать на машинах. Если произошел несчастный случай, пострадавшему надо уметь оказать первую медицинскую помощь, срочно вызвать врача или направить пострадавшего в больницу. Ответственность за безопасность людей при работе, содержании животных и уходе за ними несут председатель колхоза, директор совхоза, главный зоотехник, управляющие отделениями и фермами и бригадиры. За работу механизмов и безопасность их эксплуатации отвечают главные инженеры, механики или заместители председателей колхозов по механизации.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038499"/>
            <a:ext cx="5181600" cy="2929909"/>
          </a:xfrm>
        </p:spPr>
      </p:pic>
    </p:spTree>
    <p:extLst>
      <p:ext uri="{BB962C8B-B14F-4D97-AF65-F5344CB8AC3E}">
        <p14:creationId xmlns:p14="http://schemas.microsoft.com/office/powerpoint/2010/main" val="2384471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создания санитарно-гигиенических условий и облегчения труда работников животноводства необходимо осуществлять следующие мероприятия: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механизировать приготовление и раздачу кормов, поение животных, доение коров, стрижку овец, уборку навоза и другие работы на животноводческих фермах;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надлежащее санитарно-гигиеническое содержание животных в помещениях, в частности своевременную уборку навоза и применение доброкачественной подстилки, исправное состояние и безотказную работу канализационной и вентиляционной систем;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3876" y="2245360"/>
            <a:ext cx="5602684" cy="2854484"/>
          </a:xfrm>
        </p:spPr>
      </p:pic>
    </p:spTree>
    <p:extLst>
      <p:ext uri="{BB962C8B-B14F-4D97-AF65-F5344CB8AC3E}">
        <p14:creationId xmlns:p14="http://schemas.microsoft.com/office/powerpoint/2010/main" val="38178031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создания санитарно-гигиенических условий и облегчения труда работников животноводства необходимо осуществлять следующие мероприятия: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выделить помещение для обслуживающего персонала животноводческой бригады, оборудовать его шкафами для храпения личной одежды и обуви, умывальником, мылом, полотенцем, теплой водой, аптечкой для оказания первой помощи с медикаментами и перевязочным материалом, а также обеспечить каждого работника животноводства специальной и санитарной одеждой, обувью и защитными средствами по действующим нормам;</a:t>
            </a: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бытовых блоках и на территории ферм, вблизи животноводческих помещений, устроить постоянные туалеты, а в летних лагерях — туалеты временного типа.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4960" y="1825625"/>
            <a:ext cx="4577080" cy="3432810"/>
          </a:xfrm>
        </p:spPr>
      </p:pic>
    </p:spTree>
    <p:extLst>
      <p:ext uri="{BB962C8B-B14F-4D97-AF65-F5344CB8AC3E}">
        <p14:creationId xmlns:p14="http://schemas.microsoft.com/office/powerpoint/2010/main" val="29876079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Гигиена труда, личная гигиена работников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 животноводческих ферм большое значение имеет соблюдение ими правил личной гигиены. Последняя включает систематическую проверку здоровья работающих, гимнастические упражнения, закаливание организма, уход за кожей, руками и спецодеждой, предупреждение травматизма, профилактику при обслуживании животных, больных зоонозами, а также обращение с продуктами и трупами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заразнобольных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животных.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146" y="2040658"/>
            <a:ext cx="5151170" cy="3567662"/>
          </a:xfrm>
        </p:spPr>
      </p:pic>
    </p:spTree>
    <p:extLst>
      <p:ext uri="{BB962C8B-B14F-4D97-AF65-F5344CB8AC3E}">
        <p14:creationId xmlns:p14="http://schemas.microsoft.com/office/powerpoint/2010/main" val="12917425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Гигиена труда, личная гигиена работников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/>
              <a:t>Обслуживающий персонал, принимаемый на работу, проходит медицинский осмотр, а затем его регулярно (раз в квартал) проверяют. На работу доярками не принимают лиц, больных туберкулезом, бруцеллезом, хронической дизентерией и кожными болезнями.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536339"/>
            <a:ext cx="5181600" cy="2929909"/>
          </a:xfrm>
        </p:spPr>
      </p:pic>
    </p:spTree>
    <p:extLst>
      <p:ext uri="{BB962C8B-B14F-4D97-AF65-F5344CB8AC3E}">
        <p14:creationId xmlns:p14="http://schemas.microsoft.com/office/powerpoint/2010/main" val="23433586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Гигиена труда, личная гигиена работников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Санитарное законодательство предусматривает постоянный медицинский контроль за работниками животноводческих ферм. При выявлении у них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бактерионосительства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они отстраняются от работы, а при наличии гельминтозной инвазии персонал подвергается дегельминтизации. Для устранения усталости и улучшения дыхания, кровообращения рекомендуется до и после работы в течение 5—10 минут проделывать физкультурные упражнения. Во время отдыха следует изменять положение тела и делать легкие упражнения мышц, которые не участвовали в работе. Чтобы предохранить руки работающих от охлаждения и последующих заболеваний, в процессе работы (мойка замороженных корнеплодов, подмывание вымени и пр.) необходимо использовать теплую воду.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6652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Гигиена труда, личная гигиена работников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труда работников животноводства определяются разнообразными трудовыми процессами и окружающей их санитарно-гигиенической обстановкой (температурно-влажностный режим и движение воздуха, токсические газы, меры безопасности по уходу за животными, работа на машинах и механизмах,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антропозоонозные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инфекции и т. п.). Каждый из перечисленных факторов в отдельности или в комплексе при известных условиях может оказать вредное влияние на организм работающего человека, на его здоровье и производительность труда.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2477294"/>
            <a:ext cx="4572000" cy="3048000"/>
          </a:xfrm>
        </p:spPr>
      </p:pic>
    </p:spTree>
    <p:extLst>
      <p:ext uri="{BB962C8B-B14F-4D97-AF65-F5344CB8AC3E}">
        <p14:creationId xmlns:p14="http://schemas.microsoft.com/office/powerpoint/2010/main" val="33923481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809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Гигиена труда, личная гигиена работников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сохранить здоровье при одновременном повышении производительности труда работающих, необходимо соблюдать гигиенический режим труда и личную гигиену. Продолжительность рабочего дня для работников животноводства должна составлять не менее семи часов непосредственной работы. При этом весьма важное значение имеет перерыв в течение рабочего дня для приема пищи и отдыха не позднее чем через 4 часа после начала работы продолжительностью от 0,5 до 2 часов. Более короткие (вынужденные) перерывы на месте производства используются для бесед, чтения газет, литературы и т. п.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896746"/>
            <a:ext cx="5737352" cy="3818096"/>
          </a:xfrm>
        </p:spPr>
      </p:pic>
    </p:spTree>
    <p:extLst>
      <p:ext uri="{BB962C8B-B14F-4D97-AF65-F5344CB8AC3E}">
        <p14:creationId xmlns:p14="http://schemas.microsoft.com/office/powerpoint/2010/main" val="2273349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Гигиена труда, личная гигиена работников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настоящее время на свиноводческих, овцеводческих и птицеводческих фермах колхозов и совхозов, а также в коневодстве в основном практикуется односменная организация труда, которая имеет ряд существенных недостатков. При односменной работе работников животноводства (свинарок, чабанов, конюхов, птичниц и др.) рабочий день сильно растянут и имеет до трех перерывов. Он начинается рано утром (с 3—5 часов) и заканчивается поздно вечером, тогда как работники животноводства бывают заняты производственными процессами около 8 часов. Они вынуждены рано вставать, а днем не всегда имеют возможность полноценно отдохнуть.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124" y="2103119"/>
            <a:ext cx="5587436" cy="3142933"/>
          </a:xfrm>
        </p:spPr>
      </p:pic>
    </p:spTree>
    <p:extLst>
      <p:ext uri="{BB962C8B-B14F-4D97-AF65-F5344CB8AC3E}">
        <p14:creationId xmlns:p14="http://schemas.microsoft.com/office/powerpoint/2010/main" val="3371584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Гигиена труда, личная гигиена работников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двухсменной работе две доярки-напарницы посменно обслуживают и доят прикрепленных к ним коров. Первая доярка работает утреннюю смену, а вторая — вечернюю. Через каждую неделю доярки сменами меняются. Такая система облегчает труд доярки, создает условия для нормального сна и отдыха. Эта система целесообразна при высокой квалификации доярок и механизации производственных процессов (электродоения, автопоения и пр.).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8960" y="1825625"/>
            <a:ext cx="3520757" cy="4157351"/>
          </a:xfrm>
        </p:spPr>
      </p:pic>
    </p:spTree>
    <p:extLst>
      <p:ext uri="{BB962C8B-B14F-4D97-AF65-F5344CB8AC3E}">
        <p14:creationId xmlns:p14="http://schemas.microsoft.com/office/powerpoint/2010/main" val="3726899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Гигиена труда, личная гигиена работников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оздоровлении условии труда работников животноводства и повышения производительности работ исключительное значение приобретает механизация трудоемких процессов па фермах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кормоприготовление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раздача корма, автопоение, электродойка, пневматическая чистка, электрострижка,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электропастух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уборка и вывозка навоза).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00" y="1986227"/>
            <a:ext cx="5247640" cy="3498427"/>
          </a:xfrm>
        </p:spPr>
      </p:pic>
    </p:spTree>
    <p:extLst>
      <p:ext uri="{BB962C8B-B14F-4D97-AF65-F5344CB8AC3E}">
        <p14:creationId xmlns:p14="http://schemas.microsoft.com/office/powerpoint/2010/main" val="2309405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Гигиена труда, личная гигиена работников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санитарно-гигиенических условий на производстве (в помещениях для животных и на открытом воздухе) важное значение имеют температура, влажность и скорость движения воздуха, а также газовый состав и механические примеси воздуха. В условиях зимнего стойлового содержания животных для обслуживающего персонала, работающего в теплой одежде и кожаной обуви, считается допустимым: температура в пределах оптимальной для животных, влажность не выше 75% и скорость движения воздуха не более 0,25 м/сек. Предельно допустимые концентрации газов должны быть не выше: углекислый газ 0,15%, аммиак 0,0026% и сероводород 0,001%. Эти нормативы мало отличаются от нормативов, принятых для животных. Поэтому создание гигиенического микроклимата в помещениях для животных одновременно служит условием для оздоровления труда работников животноводства. Особое внимание надо уделять борьбе со сквозняками, вредными газами воздуха и его запыленностью.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1197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Гигиена труда, личная гигиена работников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Неблагоприятные метеорологические условия как при работе в помещениях, так и на открытом воздухе (в лагерях и на пастбищах) могут служить причиной переохлаждения организма, простудных заболеваний и ревматизма, а также причиной солнечного и теплового ударов. Чтобы предупредить переохлаждение организма в неотапливаемых животноводческих помещениях или на открытом воздухе для рабочих, необходима малотеплопроводная, воздухонепроницаемая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маловлагоемкая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одежда (шерстяное сукно, мех, вата и некоторые виды хлопчатобумажных тканей). Одежда при работе на холоде не должна стеснять движений и препятствовать обмену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пододежного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воздуха.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0906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Гигиена труда, личная гигиена работников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Кожаная или резиновая обувь должна быть свободной с применением дополнительных утеплителей в виде стельки из войлока, двойных портянок или теплых носков. В морозную погоду лучше одевать валеную обувь с галошами. Важная мера, предупреждающая переохлаждение организма,— установление периодических перерывов в работе для обогревания в специальном (служебном) помещении при температуре 18—20°.</a:t>
            </a:r>
          </a:p>
          <a:p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0320" y="1825625"/>
            <a:ext cx="3035522" cy="2248535"/>
          </a:xfr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4825" y="4171869"/>
            <a:ext cx="3945255" cy="2686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9650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1456</Words>
  <Application>Microsoft Office PowerPoint</Application>
  <PresentationFormat>Широкоэкранный</PresentationFormat>
  <Paragraphs>39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Тема Office</vt:lpstr>
      <vt:lpstr>Тема урока: Гигиена труда, личная гигиена работников .</vt:lpstr>
      <vt:lpstr>Гигиена труда, личная гигиена работников</vt:lpstr>
      <vt:lpstr>Гигиена труда, личная гигиена работников</vt:lpstr>
      <vt:lpstr>Гигиена труда, личная гигиена работников</vt:lpstr>
      <vt:lpstr>Гигиена труда, личная гигиена работников</vt:lpstr>
      <vt:lpstr>Гигиена труда, личная гигиена работников</vt:lpstr>
      <vt:lpstr>Гигиена труда, личная гигиена работников</vt:lpstr>
      <vt:lpstr>Гигиена труда, личная гигиена работников</vt:lpstr>
      <vt:lpstr>Гигиена труда, личная гигиена работников</vt:lpstr>
      <vt:lpstr>Гигиена труда, личная гигиена работников</vt:lpstr>
      <vt:lpstr>Гигиена труда, личная гигиена работников</vt:lpstr>
      <vt:lpstr>Гигиена труда, личная гигиена работников</vt:lpstr>
      <vt:lpstr>Гигиена труда, личная гигиена работников</vt:lpstr>
      <vt:lpstr>Гигиена труда, личная гигиена работников</vt:lpstr>
      <vt:lpstr>Для создания санитарно-гигиенических условий и облегчения труда работников животноводства необходимо осуществлять следующие мероприятия:</vt:lpstr>
      <vt:lpstr>Для создания санитарно-гигиенических условий и облегчения труда работников животноводства необходимо осуществлять следующие мероприятия:</vt:lpstr>
      <vt:lpstr>Гигиена труда, личная гигиена работников</vt:lpstr>
      <vt:lpstr>Гигиена труда, личная гигиена работников</vt:lpstr>
      <vt:lpstr>Гигиена труда, личная гигиена работников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8</cp:revision>
  <dcterms:created xsi:type="dcterms:W3CDTF">2020-02-28T09:04:11Z</dcterms:created>
  <dcterms:modified xsi:type="dcterms:W3CDTF">2020-06-29T10:42:11Z</dcterms:modified>
</cp:coreProperties>
</file>