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E9F5E-2407-4FC6-AE37-3B0A8DEEB9F3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A4ECE-5A2D-468E-A4EF-48E09E05F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1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A4ECE-5A2D-468E-A4EF-48E09E05F1A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8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0FED-C69F-4B4F-9C57-4512E55FC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91D4-E4D1-40CE-9CCF-C408B5F4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3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0FED-C69F-4B4F-9C57-4512E55FC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91D4-E4D1-40CE-9CCF-C408B5F4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94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0FED-C69F-4B4F-9C57-4512E55FC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91D4-E4D1-40CE-9CCF-C408B5F4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9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0FED-C69F-4B4F-9C57-4512E55FC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91D4-E4D1-40CE-9CCF-C408B5F4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0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0FED-C69F-4B4F-9C57-4512E55FC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91D4-E4D1-40CE-9CCF-C408B5F4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6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0FED-C69F-4B4F-9C57-4512E55FC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91D4-E4D1-40CE-9CCF-C408B5F4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3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0FED-C69F-4B4F-9C57-4512E55FC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91D4-E4D1-40CE-9CCF-C408B5F4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11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0FED-C69F-4B4F-9C57-4512E55FC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91D4-E4D1-40CE-9CCF-C408B5F4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95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0FED-C69F-4B4F-9C57-4512E55FC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91D4-E4D1-40CE-9CCF-C408B5F4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9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0FED-C69F-4B4F-9C57-4512E55FC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91D4-E4D1-40CE-9CCF-C408B5F4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3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0FED-C69F-4B4F-9C57-4512E55FC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91D4-E4D1-40CE-9CCF-C408B5F4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7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0FED-C69F-4B4F-9C57-4512E55FC609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91D4-E4D1-40CE-9CCF-C408B5F4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51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Физиология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диагностика беременности и родов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студент 1 курса группа 4 зоотехния Фомин Владислав </a:t>
            </a:r>
          </a:p>
          <a:p>
            <a:r>
              <a:rPr lang="ru-RU" dirty="0" smtClean="0"/>
              <a:t>Преподаватель Рождественская А.И.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55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Членорасположение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Членорасположение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расположение частей плода по отношению к его туловищу. Правильное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членорасположение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то, при котором в родовых путях передние конечности вытянуты, а голова лежит сверху, или когда задние конечности вытянуты, а хвост находится над ними. В момент родов плод устанавливается продольно, в верхней позиции, с правильным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членорасположением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головным или тазовым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32" y="1825625"/>
            <a:ext cx="3798536" cy="4351338"/>
          </a:xfrm>
        </p:spPr>
      </p:pic>
    </p:spTree>
    <p:extLst>
      <p:ext uri="{BB962C8B-B14F-4D97-AF65-F5344CB8AC3E}">
        <p14:creationId xmlns:p14="http://schemas.microsoft.com/office/powerpoint/2010/main" val="2918359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5297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одного и того же животного роды протекают в различные сроки и зависят от ряда факторов .</a:t>
            </a:r>
            <a:endParaRPr lang="ru-RU" i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38200" y="2209673"/>
            <a:ext cx="10515600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хорошем экстерьере и тренированной мускулатуре они проходят без осложнений. Активные движения матери на свежем воздухе, как и восполнение растущих потребностей в кислороде и питательных веществах, повышают обмен в организме. Неблагоприятными факторами, затрудняющими течение родов, могут быть крупный плод и узкий таз, недостаточное раскрытие канала шейки матки,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заболеваниявнутренних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органов, патологические состояния матки и брюшины, действие стрессовых факторов, неправильное расположение плода.</a:t>
            </a:r>
          </a:p>
        </p:txBody>
      </p:sp>
    </p:spTree>
    <p:extLst>
      <p:ext uri="{BB962C8B-B14F-4D97-AF65-F5344CB8AC3E}">
        <p14:creationId xmlns:p14="http://schemas.microsoft.com/office/powerpoint/2010/main" val="276994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Роды проходят в три периода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Роды проходят в три периода - раскрытие канала шейки матки, рождение плода и отделение последа.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57" y="1965960"/>
            <a:ext cx="5015624" cy="3422174"/>
          </a:xfrm>
        </p:spPr>
      </p:pic>
    </p:spTree>
    <p:extLst>
      <p:ext uri="{BB962C8B-B14F-4D97-AF65-F5344CB8AC3E}">
        <p14:creationId xmlns:p14="http://schemas.microsoft.com/office/powerpoint/2010/main" val="218400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период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период начинается с появления слабых схваток (сокращений мышц матки), беспокойства животного и выделения шеечной слизи в виде тяжа. Паузы между схватками укорачиваются, а сила схваток увеличивается. Растет внутриматочное давление. Кольцеобразные схватки, идущие от верхушки рога, направляют плодные воды к каналу шейки матки, плодный пузырь вклинивается в шейку матки, постепенно раскрывает ее и выступает наружу. Период заканчивается установкой плода в родовых путях.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64" y="2020705"/>
            <a:ext cx="5181600" cy="152887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92" y="4123944"/>
            <a:ext cx="3538728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4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признакам скорого наступления родов относят: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обычного таза самки в родовой, что выражается в расслаблении его связочного аппарата;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и отек половых губ;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разжижение перед родами густой слизи влагалища и выделение «поводков» из половой щели;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молозива;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понижение температуры тела на 0,5-1,2°С;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укорочение шейки матки, которое устанавливается при ректальном исследовании;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мелкими животными «гнезда для родов»;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поведения самок перед родами.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414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Родовые силы: схватки и потуги. Их продолжительность и чередование в разные стадии родов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990217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75897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Схватки и потуги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Силами, выводящими плод из полости матки, является сокращение мышц матки 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схватки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брюшного пресса 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Эти сокращения имеют волнообразный характер и чередуются с расслаблениями. Схватки, потуги и паузы между ними - целесообразное приспособление, обуславливающее рождение живого плода.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96459"/>
            <a:ext cx="5800344" cy="3262694"/>
          </a:xfrm>
        </p:spPr>
      </p:pic>
    </p:spTree>
    <p:extLst>
      <p:ext uri="{BB962C8B-B14F-4D97-AF65-F5344CB8AC3E}">
        <p14:creationId xmlns:p14="http://schemas.microsoft.com/office/powerpoint/2010/main" val="403940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Схватки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силе и продолжительности сокращений различают схватки раскрывающие (подготовительные), схватки и потуги выводящие (родовые), схватки послеродовые.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08" y="1946720"/>
            <a:ext cx="5181600" cy="3428761"/>
          </a:xfrm>
        </p:spPr>
      </p:pic>
    </p:spTree>
    <p:extLst>
      <p:ext uri="{BB962C8B-B14F-4D97-AF65-F5344CB8AC3E}">
        <p14:creationId xmlns:p14="http://schemas.microsoft.com/office/powerpoint/2010/main" val="146466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Раскрывающие схватки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Раскрывающие схватки характеризуются сокращениями только мышц матки. Начинаются короткой схваткой (доли секунды), затем сменяются длительными паузами (20-30 минут). Далее схватки усиливаются и удлиняются (до 2-5 секунд), а паузы становятся короче (1-5 минут).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62" y="2477294"/>
            <a:ext cx="4562475" cy="3048000"/>
          </a:xfrm>
        </p:spPr>
      </p:pic>
    </p:spTree>
    <p:extLst>
      <p:ext uri="{BB962C8B-B14F-4D97-AF65-F5344CB8AC3E}">
        <p14:creationId xmlns:p14="http://schemas.microsoft.com/office/powerpoint/2010/main" val="1285790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Родовые схватки и потуги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Родовые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схватки и потуги (выводящие) слагаются из сокращений мышц матки и брюшного пресса. Схватки и потуги частые, очень сильные, длительные (до 5 минут), а паузы короткие (до1-3 секунд). Они оказывают значительное давление на плод и подталкивают его по родовым путям.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Схватки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последовые начинаются после рождения плода, способствуют отделению плодных оболочек (последа) и изгнанию их и остатков плодных вод из матки. Схватки короткие (до 2-3 секунд) и прерываются длинными паузами.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29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родов - плод.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88" y="1620374"/>
            <a:ext cx="6955536" cy="4622533"/>
          </a:xfrm>
        </p:spPr>
      </p:pic>
    </p:spTree>
    <p:extLst>
      <p:ext uri="{BB962C8B-B14F-4D97-AF65-F5344CB8AC3E}">
        <p14:creationId xmlns:p14="http://schemas.microsoft.com/office/powerpoint/2010/main" val="4289708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6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приёма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телят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телёнку, прежде всего, необходимо удалить чистым полотенцем слизь из ротовой и носовой полостей. Затем обрабатывают пуповину. Если она оборвалась самопроизвольно, её культю обильно смазывают 10% спиртовым раствором йода. Если пуповина не оборвалась, её перевязывают стерильной шелковой ниткой на расстоянии 10 см от пупочного кольца, смазывают дезинфицирующим раствором и перерезают на 2-3 см ниже перевязки. Культя пупочного канатика мумифицируется и отпадает через 10-12 дней.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689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приёма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телят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обработки пуповины телёнка дают облизать матери, а если она его не облизывает, то, интенсивно массируя, обтирают его чистой мешковиной или пучком сена. Обтирание и массаж способствуют улучшению кровообращения, дыхания, быстрому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обсыханию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активизируют перистальтику кишечника. Облизывание матерью вызывает более сильные дыхательные движения у новорожденного и более полное расширение лёгких. Оно полезно и для матери, так как околоплодная жидкость способствует сокращению матки и отделению последа, а также усиливает секреторную функцию молочной железы. Обычно новорожденные делают попытки встать и тянутся к молочной железе. Но прежде чем допустить их к вымени, нужно убедиться в отсутствии мастита и обтереть соски теплым 3%-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раствором борной кислоты или обмыть кипяченой водой. При отсутствии у матери молозива новорожденному выпаивают молозиво других животных или искусственное молозиво (телятам – 1 л парного молока, 15 г рыбьего жира, 10 г поваренной соли, 2-3 свежих яйца.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004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приёма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телят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Телёнка после санитарной обработки и облизывания помещают на 10-15 дней в индивидуальную заранее вымытую и продезинфицированную, застланную сухой чистой соломой клетку профилактория.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родов мать должна находиться в сухом помещении, без сквозняков, так как она часто потеет и может подвергнуться простудным заболеваниям. Через 1-2 ч роженицу поят теплой водой и растирают соломенными жгутами; корень хвоста забинтовывают. В первые дни животному дают высококачественные, легкоусвояемые корма ( витаминное сено, отруби) в небольшом количестве, чтобы не вызвать заболевание желудочно-кишечного тракта вследствие неприспособленности кишечника к новым условиям.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630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приёма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телят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Мать должна находиться под регулярным наблюдением и подвергаться ежедневной двукратной термометрии. Как правило, 2 раза в день у нее обмывают кожу вульвы с последующим орошением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дезинфецирующим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раствором до прекращения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лохий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Спринцевание влагалища противопоказано, так как родовые пути обладают свойством самоочищения. Показателем благополучного течения послеродового периода служат хорошее общее состояние и аппетит, а также нормальная температура тела.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предупреждения проникновения возбудителей болезни следят за тем, чтобы под роженицей всегда была чистая обильная подстилка из соломы. Через 3-4 дня роженице с нормальной температурой тела необходимо предоставить активный моцион на свежем воздухе; при отсутствии его неизбежны различные осложнения. Послеродовый период завершается быстрее, если сочетать активный моцион с инсоляцией и дозированным общением с самцом-пробником. Использовать животных для работы можно только по окончании послеродовой инволюции.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41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Родовые силы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Родовые силы - схватки и потуги, под влиянием которых из полости матки через родовые пути изгоняется плод и послед.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64" y="1582296"/>
            <a:ext cx="5237035" cy="3924710"/>
          </a:xfrm>
        </p:spPr>
      </p:pic>
    </p:spTree>
    <p:extLst>
      <p:ext uri="{BB962C8B-B14F-4D97-AF65-F5344CB8AC3E}">
        <p14:creationId xmlns:p14="http://schemas.microsoft.com/office/powerpoint/2010/main" val="102499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 (как объект родов)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 (как объект родов) рассматривается в основном с учетом размеров головки. Это связано с тем, что головка как самая объемная и плотная часть испытывает и наибольшие трудности при продвижении по родовым путям; от степени подвижности и плотности костей головки во многом зависит исход родов для матери и плода; по головке, идущей впереди по родовым путям, осуществляется оценка динамики и эффективности родовой деятельности.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5867400" cy="3376159"/>
          </a:xfrm>
        </p:spPr>
      </p:pic>
    </p:spTree>
    <p:extLst>
      <p:ext uri="{BB962C8B-B14F-4D97-AF65-F5344CB8AC3E}">
        <p14:creationId xmlns:p14="http://schemas.microsoft.com/office/powerpoint/2010/main" val="91658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родах различают положение, позицию,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членорасположение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05906"/>
            <a:ext cx="4572000" cy="23907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72" y="1825625"/>
            <a:ext cx="4650856" cy="4351338"/>
          </a:xfrm>
        </p:spPr>
      </p:pic>
    </p:spTree>
    <p:extLst>
      <p:ext uri="{BB962C8B-B14F-4D97-AF65-F5344CB8AC3E}">
        <p14:creationId xmlns:p14="http://schemas.microsoft.com/office/powerpoint/2010/main" val="305570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56" y="1225296"/>
            <a:ext cx="4520365" cy="518464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188720" y="0"/>
            <a:ext cx="10515600" cy="1325563"/>
          </a:xfrm>
        </p:spPr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членорасположение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плода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7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плода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плода - расположение продольной оси тела плода по отношению к продольной оси тела матери. Продольное расположение правильное; вертикальное и поперечное - патологические.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88" y="1690688"/>
            <a:ext cx="4553712" cy="3176214"/>
          </a:xfrm>
        </p:spPr>
      </p:pic>
    </p:spTree>
    <p:extLst>
      <p:ext uri="{BB962C8B-B14F-4D97-AF65-F5344CB8AC3E}">
        <p14:creationId xmlns:p14="http://schemas.microsoft.com/office/powerpoint/2010/main" val="88308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плода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плода - расположение спины плода по отношению к спине матери. Верхняя позиция правильная; нижняя и боковые, правая и левая - неправильные.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84" y="1825625"/>
            <a:ext cx="4550664" cy="3230695"/>
          </a:xfrm>
        </p:spPr>
      </p:pic>
    </p:spTree>
    <p:extLst>
      <p:ext uri="{BB962C8B-B14F-4D97-AF65-F5344CB8AC3E}">
        <p14:creationId xmlns:p14="http://schemas.microsoft.com/office/powerpoint/2010/main" val="295485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расположение частей плода по отношению ко входу в таз. Головное и тазовое правильные; брюшное и спинное - патологические.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04" y="1391916"/>
            <a:ext cx="4096592" cy="5118612"/>
          </a:xfrm>
        </p:spPr>
      </p:pic>
    </p:spTree>
    <p:extLst>
      <p:ext uri="{BB962C8B-B14F-4D97-AF65-F5344CB8AC3E}">
        <p14:creationId xmlns:p14="http://schemas.microsoft.com/office/powerpoint/2010/main" val="3856666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1252</Words>
  <Application>Microsoft Office PowerPoint</Application>
  <PresentationFormat>Широкоэкранный</PresentationFormat>
  <Paragraphs>54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Тема урока: Физиология и диагностика беременности и родов</vt:lpstr>
      <vt:lpstr>Объект родов - плод. </vt:lpstr>
      <vt:lpstr>Родовые силы</vt:lpstr>
      <vt:lpstr>Плод (как объект родов)</vt:lpstr>
      <vt:lpstr>При родах различают положение, позицию, предлежание и членорасположение плода. </vt:lpstr>
      <vt:lpstr>Неправильное членорасположение плода</vt:lpstr>
      <vt:lpstr>Положение плода</vt:lpstr>
      <vt:lpstr>Позиция плода</vt:lpstr>
      <vt:lpstr>Предлежание</vt:lpstr>
      <vt:lpstr>Членорасположение</vt:lpstr>
      <vt:lpstr>У одного и того же животного роды протекают в различные сроки и зависят от ряда факторов .</vt:lpstr>
      <vt:lpstr>Роды проходят в три периода</vt:lpstr>
      <vt:lpstr>Первый период</vt:lpstr>
      <vt:lpstr>К признакам скорого наступления родов относят: </vt:lpstr>
      <vt:lpstr>Родовые силы: схватки и потуги. Их продолжительность и чередование в разные стадии родов</vt:lpstr>
      <vt:lpstr>Схватки и потуги</vt:lpstr>
      <vt:lpstr>Схватки</vt:lpstr>
      <vt:lpstr>Раскрывающие схватки</vt:lpstr>
      <vt:lpstr> Родовые схватки и потуги </vt:lpstr>
      <vt:lpstr>Правила приёма новорожденных телят </vt:lpstr>
      <vt:lpstr>Правила приёма новорожденных телят </vt:lpstr>
      <vt:lpstr>Правила приёма новорожденных телят</vt:lpstr>
      <vt:lpstr>Правила приёма новорожденных телят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Физиология и диагностика беременности и родов</dc:title>
  <dc:creator>User</dc:creator>
  <cp:lastModifiedBy>User</cp:lastModifiedBy>
  <cp:revision>9</cp:revision>
  <dcterms:created xsi:type="dcterms:W3CDTF">2020-02-28T06:12:51Z</dcterms:created>
  <dcterms:modified xsi:type="dcterms:W3CDTF">2020-06-29T10:28:42Z</dcterms:modified>
</cp:coreProperties>
</file>