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4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6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9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12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9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2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0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4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8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9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FE75C-90EA-4590-9E52-FDB804C01680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1D7B-954D-4FE8-988E-8821AAAA8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7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9992" y="116523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9992" y="3053398"/>
            <a:ext cx="9144000" cy="1655762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 и диагностика. Беременность как физиологический процесс.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студентка группы 3 зоотехния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Чумакова Алина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Бредихина А.А.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368" y="112993"/>
            <a:ext cx="8805672" cy="65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Рефлексологический метод диагностики беременности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92" y="2365082"/>
            <a:ext cx="4814580" cy="1795437"/>
          </a:xfrm>
        </p:spPr>
      </p:pic>
    </p:spTree>
    <p:extLst>
      <p:ext uri="{BB962C8B-B14F-4D97-AF65-F5344CB8AC3E}">
        <p14:creationId xmlns:p14="http://schemas.microsoft.com/office/powerpoint/2010/main" val="4370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половых циклов после осеменения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3230"/>
            <a:ext cx="5181600" cy="3456127"/>
          </a:xfrm>
        </p:spPr>
      </p:pic>
    </p:spTree>
    <p:extLst>
      <p:ext uri="{BB962C8B-B14F-4D97-AF65-F5344CB8AC3E}">
        <p14:creationId xmlns:p14="http://schemas.microsoft.com/office/powerpoint/2010/main" val="39155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поведения при беременности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477294"/>
            <a:ext cx="3619500" cy="3048000"/>
          </a:xfrm>
        </p:spPr>
      </p:pic>
    </p:spTree>
    <p:extLst>
      <p:ext uri="{BB962C8B-B14F-4D97-AF65-F5344CB8AC3E}">
        <p14:creationId xmlns:p14="http://schemas.microsoft.com/office/powerpoint/2010/main" val="9706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6421438" cy="48101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72" y="539496"/>
            <a:ext cx="5596128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896"/>
            <a:ext cx="6118560" cy="45829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61" y="370608"/>
            <a:ext cx="6038839" cy="45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67" y="144086"/>
            <a:ext cx="8853685" cy="663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597408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40" y="963644"/>
            <a:ext cx="4978494" cy="3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07" y="114431"/>
            <a:ext cx="8868861" cy="66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0"/>
            <a:ext cx="9518904" cy="68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32" y="0"/>
            <a:ext cx="9774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296" cy="69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" y="67055"/>
            <a:ext cx="8985504" cy="67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121919"/>
            <a:ext cx="9223248" cy="690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2232"/>
            <a:ext cx="6242304" cy="4675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76" y="991215"/>
            <a:ext cx="5414772" cy="35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97967"/>
            <a:ext cx="9025128" cy="67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как физиологический процесс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2245900"/>
            <a:ext cx="5181600" cy="2962148"/>
          </a:xfrm>
        </p:spPr>
      </p:pic>
    </p:spTree>
    <p:extLst>
      <p:ext uri="{BB962C8B-B14F-4D97-AF65-F5344CB8AC3E}">
        <p14:creationId xmlns:p14="http://schemas.microsoft.com/office/powerpoint/2010/main" val="1957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 как физиологический процесс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94" y="1825625"/>
            <a:ext cx="4707411" cy="4351338"/>
          </a:xfrm>
        </p:spPr>
      </p:pic>
    </p:spTree>
    <p:extLst>
      <p:ext uri="{BB962C8B-B14F-4D97-AF65-F5344CB8AC3E}">
        <p14:creationId xmlns:p14="http://schemas.microsoft.com/office/powerpoint/2010/main" val="30338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173737"/>
            <a:ext cx="8724576" cy="65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6" y="127951"/>
            <a:ext cx="9079992" cy="68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0"/>
            <a:ext cx="8830056" cy="66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76" y="89151"/>
            <a:ext cx="8796528" cy="658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беременности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0724"/>
            <a:ext cx="5181600" cy="388113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060724"/>
            <a:ext cx="4624387" cy="3465583"/>
          </a:xfrm>
        </p:spPr>
      </p:pic>
    </p:spTree>
    <p:extLst>
      <p:ext uri="{BB962C8B-B14F-4D97-AF65-F5344CB8AC3E}">
        <p14:creationId xmlns:p14="http://schemas.microsoft.com/office/powerpoint/2010/main" val="40349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47</Words>
  <Application>Microsoft Office PowerPoint</Application>
  <PresentationFormat>Широкоэкранный</PresentationFormat>
  <Paragraphs>11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Тема урока:</vt:lpstr>
      <vt:lpstr>Презентация PowerPoint</vt:lpstr>
      <vt:lpstr>Беременность как физиологический процесс</vt:lpstr>
      <vt:lpstr>Беременность как физиологический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Диагностика беременности</vt:lpstr>
      <vt:lpstr>Презентация PowerPoint</vt:lpstr>
      <vt:lpstr>Рефлексологический метод диагностики беременности</vt:lpstr>
      <vt:lpstr>Отсутствие половых циклов после осеменения</vt:lpstr>
      <vt:lpstr>Изменение поведения при беременности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User</cp:lastModifiedBy>
  <cp:revision>7</cp:revision>
  <dcterms:created xsi:type="dcterms:W3CDTF">2020-02-26T13:05:47Z</dcterms:created>
  <dcterms:modified xsi:type="dcterms:W3CDTF">2020-06-29T10:15:22Z</dcterms:modified>
</cp:coreProperties>
</file>