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5" r:id="rId18"/>
    <p:sldId id="271" r:id="rId19"/>
    <p:sldId id="273" r:id="rId20"/>
    <p:sldId id="274" r:id="rId21"/>
    <p:sldId id="276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64F6D-6D7F-4F74-A88C-EA0C7AC6424C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E3F4D-3370-4C7A-A08D-DEFB1407565D}">
      <dgm:prSet phldrT="[Текст]" custT="1"/>
      <dgm:spPr/>
      <dgm:t>
        <a:bodyPr/>
        <a:lstStyle/>
        <a:p>
          <a:r>
            <a: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Подготовительный</a:t>
          </a:r>
          <a:endParaRPr lang="ru-RU" sz="3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A4C661-EFFF-4002-9664-661D2BE34404}" type="parTrans" cxnId="{1D03ADC2-03C8-4E43-9E8C-57E93E3C0284}">
      <dgm:prSet/>
      <dgm:spPr/>
      <dgm:t>
        <a:bodyPr/>
        <a:lstStyle/>
        <a:p>
          <a:endParaRPr lang="ru-RU"/>
        </a:p>
      </dgm:t>
    </dgm:pt>
    <dgm:pt modelId="{DFA4A41F-1FEB-4854-AD97-EC79378A23EF}" type="sibTrans" cxnId="{1D03ADC2-03C8-4E43-9E8C-57E93E3C0284}">
      <dgm:prSet/>
      <dgm:spPr/>
      <dgm:t>
        <a:bodyPr/>
        <a:lstStyle/>
        <a:p>
          <a:endParaRPr lang="ru-RU"/>
        </a:p>
      </dgm:t>
    </dgm:pt>
    <dgm:pt modelId="{B06D3C18-C35B-4252-BD77-2F889F3A3EB5}">
      <dgm:prSet phldrT="[Текст]"/>
      <dgm:spPr/>
      <dgm:t>
        <a:bodyPr/>
        <a:lstStyle/>
        <a:p>
          <a:r>
            <a:rPr lang="en-US" dirty="0" smtClean="0"/>
            <a:t>I </a:t>
          </a:r>
          <a:r>
            <a:rPr lang="ru-RU" dirty="0" smtClean="0"/>
            <a:t>этап</a:t>
          </a:r>
          <a:endParaRPr lang="ru-RU" dirty="0"/>
        </a:p>
      </dgm:t>
    </dgm:pt>
    <dgm:pt modelId="{DA8B1D3B-10D8-4AD6-914F-E3C74D6AD148}" type="parTrans" cxnId="{CAB4EA53-4390-415E-BBBB-E05B7ED7E212}">
      <dgm:prSet/>
      <dgm:spPr/>
      <dgm:t>
        <a:bodyPr/>
        <a:lstStyle/>
        <a:p>
          <a:endParaRPr lang="ru-RU"/>
        </a:p>
      </dgm:t>
    </dgm:pt>
    <dgm:pt modelId="{FC6CA4BC-6050-4B70-895A-497EA7A21B04}" type="sibTrans" cxnId="{CAB4EA53-4390-415E-BBBB-E05B7ED7E212}">
      <dgm:prSet/>
      <dgm:spPr/>
      <dgm:t>
        <a:bodyPr/>
        <a:lstStyle/>
        <a:p>
          <a:endParaRPr lang="ru-RU"/>
        </a:p>
      </dgm:t>
    </dgm:pt>
    <dgm:pt modelId="{519E3CF6-2F31-4B9C-AB12-8B58770BD932}">
      <dgm:prSet phldrT="[Текст]" custT="1"/>
      <dgm:spPr/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45761-64B9-401C-A9C0-E23297517C85}" type="parTrans" cxnId="{4A2594E8-DFB0-4B0B-BB5D-38F0F9B58CA2}">
      <dgm:prSet/>
      <dgm:spPr/>
      <dgm:t>
        <a:bodyPr/>
        <a:lstStyle/>
        <a:p>
          <a:endParaRPr lang="ru-RU"/>
        </a:p>
      </dgm:t>
    </dgm:pt>
    <dgm:pt modelId="{FFC81437-31A4-4916-B2F5-0A829CAC7E56}" type="sibTrans" cxnId="{4A2594E8-DFB0-4B0B-BB5D-38F0F9B58CA2}">
      <dgm:prSet/>
      <dgm:spPr/>
      <dgm:t>
        <a:bodyPr/>
        <a:lstStyle/>
        <a:p>
          <a:endParaRPr lang="ru-RU"/>
        </a:p>
      </dgm:t>
    </dgm:pt>
    <dgm:pt modelId="{5A3F552F-79B9-4C19-8F1D-B8E7DB032556}">
      <dgm:prSet phldrT="[Текст]"/>
      <dgm:spPr/>
      <dgm:t>
        <a:bodyPr/>
        <a:lstStyle/>
        <a:p>
          <a:r>
            <a:rPr lang="en-US" dirty="0" smtClean="0"/>
            <a:t>II </a:t>
          </a:r>
          <a:r>
            <a:rPr lang="ru-RU" dirty="0" smtClean="0"/>
            <a:t>этап</a:t>
          </a:r>
          <a:endParaRPr lang="ru-RU" dirty="0"/>
        </a:p>
      </dgm:t>
    </dgm:pt>
    <dgm:pt modelId="{A823BCAF-3970-431C-AA15-740249FFEFB2}" type="parTrans" cxnId="{7BEF3A17-0964-400E-B9C4-FFA1EA29EE7D}">
      <dgm:prSet/>
      <dgm:spPr/>
      <dgm:t>
        <a:bodyPr/>
        <a:lstStyle/>
        <a:p>
          <a:endParaRPr lang="ru-RU"/>
        </a:p>
      </dgm:t>
    </dgm:pt>
    <dgm:pt modelId="{EC67EBE8-DC7A-4FB9-9D97-E8D078BA6DD9}" type="sibTrans" cxnId="{7BEF3A17-0964-400E-B9C4-FFA1EA29EE7D}">
      <dgm:prSet/>
      <dgm:spPr/>
      <dgm:t>
        <a:bodyPr/>
        <a:lstStyle/>
        <a:p>
          <a:endParaRPr lang="ru-RU"/>
        </a:p>
      </dgm:t>
    </dgm:pt>
    <dgm:pt modelId="{6DA3DFDD-1089-4245-B47B-EE925D9FFA47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FDD80-0989-4AD6-810E-DE99A5153BF5}" type="parTrans" cxnId="{70721830-FCEA-42F2-BDDD-89E807A92094}">
      <dgm:prSet/>
      <dgm:spPr/>
      <dgm:t>
        <a:bodyPr/>
        <a:lstStyle/>
        <a:p>
          <a:endParaRPr lang="ru-RU"/>
        </a:p>
      </dgm:t>
    </dgm:pt>
    <dgm:pt modelId="{DC4B19F7-9694-4D75-923A-8DC653780EFD}" type="sibTrans" cxnId="{70721830-FCEA-42F2-BDDD-89E807A92094}">
      <dgm:prSet/>
      <dgm:spPr/>
      <dgm:t>
        <a:bodyPr/>
        <a:lstStyle/>
        <a:p>
          <a:endParaRPr lang="ru-RU"/>
        </a:p>
      </dgm:t>
    </dgm:pt>
    <dgm:pt modelId="{D3E8AF02-A182-459C-891B-53A57856BC46}">
      <dgm:prSet phldrT="[Текст]"/>
      <dgm:spPr/>
      <dgm:t>
        <a:bodyPr/>
        <a:lstStyle/>
        <a:p>
          <a:r>
            <a:rPr lang="en-US" dirty="0" smtClean="0"/>
            <a:t>III </a:t>
          </a:r>
          <a:r>
            <a:rPr lang="ru-RU" dirty="0" smtClean="0"/>
            <a:t>этап</a:t>
          </a:r>
          <a:endParaRPr lang="ru-RU" dirty="0"/>
        </a:p>
      </dgm:t>
    </dgm:pt>
    <dgm:pt modelId="{33755A8A-4521-4F6F-92CA-31F51EADA770}" type="parTrans" cxnId="{5D578C39-ED10-4F45-92B8-0A195B7780BD}">
      <dgm:prSet/>
      <dgm:spPr/>
      <dgm:t>
        <a:bodyPr/>
        <a:lstStyle/>
        <a:p>
          <a:endParaRPr lang="ru-RU"/>
        </a:p>
      </dgm:t>
    </dgm:pt>
    <dgm:pt modelId="{FD4B21E1-BFCB-43C1-B328-660DE35DDC1C}" type="sibTrans" cxnId="{5D578C39-ED10-4F45-92B8-0A195B7780BD}">
      <dgm:prSet/>
      <dgm:spPr/>
      <dgm:t>
        <a:bodyPr/>
        <a:lstStyle/>
        <a:p>
          <a:endParaRPr lang="ru-RU"/>
        </a:p>
      </dgm:t>
    </dgm:pt>
    <dgm:pt modelId="{B47139CB-B5A8-486D-A6CC-65580F1AC97C}">
      <dgm:prSet phldrT="[Текст]" custT="1"/>
      <dgm:spPr/>
      <dgm:t>
        <a:bodyPr/>
        <a:lstStyle/>
        <a:p>
          <a:r>
            <a: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Завершающий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3D617-E8D5-4943-B4F0-84646DBA120F}" type="parTrans" cxnId="{54694806-1A9C-4CA2-9B83-03863C8B1215}">
      <dgm:prSet/>
      <dgm:spPr/>
      <dgm:t>
        <a:bodyPr/>
        <a:lstStyle/>
        <a:p>
          <a:endParaRPr lang="ru-RU"/>
        </a:p>
      </dgm:t>
    </dgm:pt>
    <dgm:pt modelId="{95B24FFD-0D12-4D14-B8E3-BC3B7C1E94D6}" type="sibTrans" cxnId="{54694806-1A9C-4CA2-9B83-03863C8B1215}">
      <dgm:prSet/>
      <dgm:spPr/>
      <dgm:t>
        <a:bodyPr/>
        <a:lstStyle/>
        <a:p>
          <a:endParaRPr lang="ru-RU"/>
        </a:p>
      </dgm:t>
    </dgm:pt>
    <dgm:pt modelId="{B12168AF-B5C9-4B49-8F96-3597C3D83FF4}">
      <dgm:prSet phldrT="[Текст]"/>
      <dgm:spPr/>
      <dgm:t>
        <a:bodyPr/>
        <a:lstStyle/>
        <a:p>
          <a:r>
            <a:rPr lang="en-US" dirty="0" smtClean="0"/>
            <a:t>IV </a:t>
          </a:r>
          <a:r>
            <a:rPr lang="ru-RU" dirty="0" smtClean="0"/>
            <a:t>этап</a:t>
          </a:r>
          <a:endParaRPr lang="ru-RU" dirty="0"/>
        </a:p>
      </dgm:t>
    </dgm:pt>
    <dgm:pt modelId="{09C602F2-939E-45E6-9D20-3AA8E3FE29A6}" type="parTrans" cxnId="{9BBCAADA-FC69-41AF-9929-A13FA62226FC}">
      <dgm:prSet/>
      <dgm:spPr/>
      <dgm:t>
        <a:bodyPr/>
        <a:lstStyle/>
        <a:p>
          <a:endParaRPr lang="ru-RU"/>
        </a:p>
      </dgm:t>
    </dgm:pt>
    <dgm:pt modelId="{140931E3-AA0B-4026-A05E-0EE7FF71F2C9}" type="sibTrans" cxnId="{9BBCAADA-FC69-41AF-9929-A13FA62226FC}">
      <dgm:prSet/>
      <dgm:spPr/>
      <dgm:t>
        <a:bodyPr/>
        <a:lstStyle/>
        <a:p>
          <a:endParaRPr lang="ru-RU"/>
        </a:p>
      </dgm:t>
    </dgm:pt>
    <dgm:pt modelId="{9F50C326-B213-44B1-B7BB-DAB3D55F5C44}" type="pres">
      <dgm:prSet presAssocID="{93064F6D-6D7F-4F74-A88C-EA0C7AC642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141C19-C811-4170-B6B3-06455948515D}" type="pres">
      <dgm:prSet presAssocID="{93064F6D-6D7F-4F74-A88C-EA0C7AC6424C}" presName="children" presStyleCnt="0"/>
      <dgm:spPr/>
    </dgm:pt>
    <dgm:pt modelId="{3D139B22-3349-4160-8A5A-491D4A88F278}" type="pres">
      <dgm:prSet presAssocID="{93064F6D-6D7F-4F74-A88C-EA0C7AC6424C}" presName="child1group" presStyleCnt="0"/>
      <dgm:spPr/>
    </dgm:pt>
    <dgm:pt modelId="{814752D4-CAB1-4160-9034-669AD9DE15D4}" type="pres">
      <dgm:prSet presAssocID="{93064F6D-6D7F-4F74-A88C-EA0C7AC6424C}" presName="child1" presStyleLbl="bgAcc1" presStyleIdx="0" presStyleCnt="4" custLinFactNeighborX="-36049"/>
      <dgm:spPr/>
      <dgm:t>
        <a:bodyPr/>
        <a:lstStyle/>
        <a:p>
          <a:endParaRPr lang="ru-RU"/>
        </a:p>
      </dgm:t>
    </dgm:pt>
    <dgm:pt modelId="{EEEFF912-CA8F-4F99-A48F-AAAC017CCA16}" type="pres">
      <dgm:prSet presAssocID="{93064F6D-6D7F-4F74-A88C-EA0C7AC6424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07C92-0DD3-48AD-8FF1-6D02B5F07CD5}" type="pres">
      <dgm:prSet presAssocID="{93064F6D-6D7F-4F74-A88C-EA0C7AC6424C}" presName="child2group" presStyleCnt="0"/>
      <dgm:spPr/>
    </dgm:pt>
    <dgm:pt modelId="{731612E0-D047-4C18-94CB-3BA756AC5E56}" type="pres">
      <dgm:prSet presAssocID="{93064F6D-6D7F-4F74-A88C-EA0C7AC6424C}" presName="child2" presStyleLbl="bgAcc1" presStyleIdx="1" presStyleCnt="4" custLinFactNeighborX="54351"/>
      <dgm:spPr/>
      <dgm:t>
        <a:bodyPr/>
        <a:lstStyle/>
        <a:p>
          <a:endParaRPr lang="ru-RU"/>
        </a:p>
      </dgm:t>
    </dgm:pt>
    <dgm:pt modelId="{4FE0B256-76DB-40A5-BBA2-C0F94EEA9BA1}" type="pres">
      <dgm:prSet presAssocID="{93064F6D-6D7F-4F74-A88C-EA0C7AC6424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CAC21-7AF3-4E65-BA79-F7E320F89231}" type="pres">
      <dgm:prSet presAssocID="{93064F6D-6D7F-4F74-A88C-EA0C7AC6424C}" presName="child3group" presStyleCnt="0"/>
      <dgm:spPr/>
    </dgm:pt>
    <dgm:pt modelId="{52AC4AB4-BE42-4E2F-B1B6-BFB3A85204CC}" type="pres">
      <dgm:prSet presAssocID="{93064F6D-6D7F-4F74-A88C-EA0C7AC6424C}" presName="child3" presStyleLbl="bgAcc1" presStyleIdx="2" presStyleCnt="4" custLinFactNeighborX="54906" custLinFactNeighborY="-5137"/>
      <dgm:spPr/>
      <dgm:t>
        <a:bodyPr/>
        <a:lstStyle/>
        <a:p>
          <a:endParaRPr lang="ru-RU"/>
        </a:p>
      </dgm:t>
    </dgm:pt>
    <dgm:pt modelId="{01326F4D-EA61-4F41-BEC5-C99D3E992DCC}" type="pres">
      <dgm:prSet presAssocID="{93064F6D-6D7F-4F74-A88C-EA0C7AC6424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69B83-D1B9-43DC-AF63-3719793C3CD7}" type="pres">
      <dgm:prSet presAssocID="{93064F6D-6D7F-4F74-A88C-EA0C7AC6424C}" presName="child4group" presStyleCnt="0"/>
      <dgm:spPr/>
    </dgm:pt>
    <dgm:pt modelId="{A9DEDE74-6522-47E6-8A1C-AD84AA7E3838}" type="pres">
      <dgm:prSet presAssocID="{93064F6D-6D7F-4F74-A88C-EA0C7AC6424C}" presName="child4" presStyleLbl="bgAcc1" presStyleIdx="3" presStyleCnt="4" custLinFactNeighborX="-34940" custLinFactNeighborY="4281"/>
      <dgm:spPr/>
      <dgm:t>
        <a:bodyPr/>
        <a:lstStyle/>
        <a:p>
          <a:endParaRPr lang="ru-RU"/>
        </a:p>
      </dgm:t>
    </dgm:pt>
    <dgm:pt modelId="{801F72DB-272D-43E8-9FE9-B447E7BCDBC6}" type="pres">
      <dgm:prSet presAssocID="{93064F6D-6D7F-4F74-A88C-EA0C7AC6424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6A3D0-2920-4F9B-9285-D84A5E897CB5}" type="pres">
      <dgm:prSet presAssocID="{93064F6D-6D7F-4F74-A88C-EA0C7AC6424C}" presName="childPlaceholder" presStyleCnt="0"/>
      <dgm:spPr/>
    </dgm:pt>
    <dgm:pt modelId="{D752D327-B7FC-400D-B1C7-134EE225F754}" type="pres">
      <dgm:prSet presAssocID="{93064F6D-6D7F-4F74-A88C-EA0C7AC6424C}" presName="circle" presStyleCnt="0"/>
      <dgm:spPr/>
    </dgm:pt>
    <dgm:pt modelId="{7332A834-1F44-4DD1-98BF-D5E014569815}" type="pres">
      <dgm:prSet presAssocID="{93064F6D-6D7F-4F74-A88C-EA0C7AC6424C}" presName="quadrant1" presStyleLbl="node1" presStyleIdx="0" presStyleCnt="4" custScaleX="124746" custScaleY="126328" custLinFactNeighborX="-2531" custLinFactNeighborY="-6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E1503-46A5-4594-BA2C-43EAEC6FA589}" type="pres">
      <dgm:prSet presAssocID="{93064F6D-6D7F-4F74-A88C-EA0C7AC6424C}" presName="quadrant2" presStyleLbl="node1" presStyleIdx="1" presStyleCnt="4" custScaleX="130757" custScaleY="126328" custLinFactNeighborX="20880" custLinFactNeighborY="-63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1CDB1-4559-461D-A603-1D0CCFAC3B5E}" type="pres">
      <dgm:prSet presAssocID="{93064F6D-6D7F-4F74-A88C-EA0C7AC6424C}" presName="quadrant3" presStyleLbl="node1" presStyleIdx="2" presStyleCnt="4" custScaleX="130441" custScaleY="116204" custLinFactNeighborX="20880" custLinFactNeighborY="10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3493A-DAD6-4F98-A200-B34F6CCE6BF1}" type="pres">
      <dgm:prSet presAssocID="{93064F6D-6D7F-4F74-A88C-EA0C7AC6424C}" presName="quadrant4" presStyleLbl="node1" presStyleIdx="3" presStyleCnt="4" custScaleX="123481" custScaleY="114938" custLinFactNeighborX="-2531" custLinFactNeighborY="10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9F2FC-4DE7-423D-9C95-DB634ADA5435}" type="pres">
      <dgm:prSet presAssocID="{93064F6D-6D7F-4F74-A88C-EA0C7AC6424C}" presName="quadrantPlaceholder" presStyleCnt="0"/>
      <dgm:spPr/>
    </dgm:pt>
    <dgm:pt modelId="{DA9ADB28-EC62-44A4-AA4D-E2EFD932447B}" type="pres">
      <dgm:prSet presAssocID="{93064F6D-6D7F-4F74-A88C-EA0C7AC6424C}" presName="center1" presStyleLbl="fgShp" presStyleIdx="0" presStyleCnt="2" custScaleX="106290" custScaleY="78504"/>
      <dgm:spPr/>
    </dgm:pt>
    <dgm:pt modelId="{8E8785BF-2351-404C-958B-1291E553E3F8}" type="pres">
      <dgm:prSet presAssocID="{93064F6D-6D7F-4F74-A88C-EA0C7AC6424C}" presName="center2" presStyleLbl="fgShp" presStyleIdx="1" presStyleCnt="2" custScaleX="106290" custScaleY="77450"/>
      <dgm:spPr/>
    </dgm:pt>
  </dgm:ptLst>
  <dgm:cxnLst>
    <dgm:cxn modelId="{7BEF3A17-0964-400E-B9C4-FFA1EA29EE7D}" srcId="{519E3CF6-2F31-4B9C-AB12-8B58770BD932}" destId="{5A3F552F-79B9-4C19-8F1D-B8E7DB032556}" srcOrd="0" destOrd="0" parTransId="{A823BCAF-3970-431C-AA15-740249FFEFB2}" sibTransId="{EC67EBE8-DC7A-4FB9-9D97-E8D078BA6DD9}"/>
    <dgm:cxn modelId="{CD02F247-701E-4D52-867E-07069CB093E5}" type="presOf" srcId="{001E3F4D-3370-4C7A-A08D-DEFB1407565D}" destId="{7332A834-1F44-4DD1-98BF-D5E014569815}" srcOrd="0" destOrd="0" presId="urn:microsoft.com/office/officeart/2005/8/layout/cycle4"/>
    <dgm:cxn modelId="{1F27203E-2DC3-45FD-A726-B150966616CC}" type="presOf" srcId="{6DA3DFDD-1089-4245-B47B-EE925D9FFA47}" destId="{96F1CDB1-4559-461D-A603-1D0CCFAC3B5E}" srcOrd="0" destOrd="0" presId="urn:microsoft.com/office/officeart/2005/8/layout/cycle4"/>
    <dgm:cxn modelId="{5D578C39-ED10-4F45-92B8-0A195B7780BD}" srcId="{6DA3DFDD-1089-4245-B47B-EE925D9FFA47}" destId="{D3E8AF02-A182-459C-891B-53A57856BC46}" srcOrd="0" destOrd="0" parTransId="{33755A8A-4521-4F6F-92CA-31F51EADA770}" sibTransId="{FD4B21E1-BFCB-43C1-B328-660DE35DDC1C}"/>
    <dgm:cxn modelId="{DC419FFC-75A6-4D6D-AA98-C66B1323A708}" type="presOf" srcId="{D3E8AF02-A182-459C-891B-53A57856BC46}" destId="{52AC4AB4-BE42-4E2F-B1B6-BFB3A85204CC}" srcOrd="0" destOrd="0" presId="urn:microsoft.com/office/officeart/2005/8/layout/cycle4"/>
    <dgm:cxn modelId="{1D03ADC2-03C8-4E43-9E8C-57E93E3C0284}" srcId="{93064F6D-6D7F-4F74-A88C-EA0C7AC6424C}" destId="{001E3F4D-3370-4C7A-A08D-DEFB1407565D}" srcOrd="0" destOrd="0" parTransId="{AFA4C661-EFFF-4002-9664-661D2BE34404}" sibTransId="{DFA4A41F-1FEB-4854-AD97-EC79378A23EF}"/>
    <dgm:cxn modelId="{C1799708-C433-4DAB-8E31-05B58C96A3A2}" type="presOf" srcId="{B12168AF-B5C9-4B49-8F96-3597C3D83FF4}" destId="{801F72DB-272D-43E8-9FE9-B447E7BCDBC6}" srcOrd="1" destOrd="0" presId="urn:microsoft.com/office/officeart/2005/8/layout/cycle4"/>
    <dgm:cxn modelId="{C0DEB216-94D8-4E8F-BABD-D2F3EF197663}" type="presOf" srcId="{B06D3C18-C35B-4252-BD77-2F889F3A3EB5}" destId="{814752D4-CAB1-4160-9034-669AD9DE15D4}" srcOrd="0" destOrd="0" presId="urn:microsoft.com/office/officeart/2005/8/layout/cycle4"/>
    <dgm:cxn modelId="{65BF63D2-EF91-4F32-BCBE-C33D1E74EF5B}" type="presOf" srcId="{519E3CF6-2F31-4B9C-AB12-8B58770BD932}" destId="{BADE1503-46A5-4594-BA2C-43EAEC6FA589}" srcOrd="0" destOrd="0" presId="urn:microsoft.com/office/officeart/2005/8/layout/cycle4"/>
    <dgm:cxn modelId="{DC3DF083-1447-41B9-A0AC-2D1018248D12}" type="presOf" srcId="{5A3F552F-79B9-4C19-8F1D-B8E7DB032556}" destId="{731612E0-D047-4C18-94CB-3BA756AC5E56}" srcOrd="0" destOrd="0" presId="urn:microsoft.com/office/officeart/2005/8/layout/cycle4"/>
    <dgm:cxn modelId="{CAB4EA53-4390-415E-BBBB-E05B7ED7E212}" srcId="{001E3F4D-3370-4C7A-A08D-DEFB1407565D}" destId="{B06D3C18-C35B-4252-BD77-2F889F3A3EB5}" srcOrd="0" destOrd="0" parTransId="{DA8B1D3B-10D8-4AD6-914F-E3C74D6AD148}" sibTransId="{FC6CA4BC-6050-4B70-895A-497EA7A21B04}"/>
    <dgm:cxn modelId="{70721830-FCEA-42F2-BDDD-89E807A92094}" srcId="{93064F6D-6D7F-4F74-A88C-EA0C7AC6424C}" destId="{6DA3DFDD-1089-4245-B47B-EE925D9FFA47}" srcOrd="2" destOrd="0" parTransId="{95DFDD80-0989-4AD6-810E-DE99A5153BF5}" sibTransId="{DC4B19F7-9694-4D75-923A-8DC653780EFD}"/>
    <dgm:cxn modelId="{9BBCAADA-FC69-41AF-9929-A13FA62226FC}" srcId="{B47139CB-B5A8-486D-A6CC-65580F1AC97C}" destId="{B12168AF-B5C9-4B49-8F96-3597C3D83FF4}" srcOrd="0" destOrd="0" parTransId="{09C602F2-939E-45E6-9D20-3AA8E3FE29A6}" sibTransId="{140931E3-AA0B-4026-A05E-0EE7FF71F2C9}"/>
    <dgm:cxn modelId="{3F9F7958-0980-4312-8BC4-C46F2CCFBC43}" type="presOf" srcId="{93064F6D-6D7F-4F74-A88C-EA0C7AC6424C}" destId="{9F50C326-B213-44B1-B7BB-DAB3D55F5C44}" srcOrd="0" destOrd="0" presId="urn:microsoft.com/office/officeart/2005/8/layout/cycle4"/>
    <dgm:cxn modelId="{54694806-1A9C-4CA2-9B83-03863C8B1215}" srcId="{93064F6D-6D7F-4F74-A88C-EA0C7AC6424C}" destId="{B47139CB-B5A8-486D-A6CC-65580F1AC97C}" srcOrd="3" destOrd="0" parTransId="{4913D617-E8D5-4943-B4F0-84646DBA120F}" sibTransId="{95B24FFD-0D12-4D14-B8E3-BC3B7C1E94D6}"/>
    <dgm:cxn modelId="{B993A717-55C6-433C-8619-13191763F0DA}" type="presOf" srcId="{B12168AF-B5C9-4B49-8F96-3597C3D83FF4}" destId="{A9DEDE74-6522-47E6-8A1C-AD84AA7E3838}" srcOrd="0" destOrd="0" presId="urn:microsoft.com/office/officeart/2005/8/layout/cycle4"/>
    <dgm:cxn modelId="{BE7C3FE9-5D0D-4C0B-B5F5-A918359CA8C5}" type="presOf" srcId="{D3E8AF02-A182-459C-891B-53A57856BC46}" destId="{01326F4D-EA61-4F41-BEC5-C99D3E992DCC}" srcOrd="1" destOrd="0" presId="urn:microsoft.com/office/officeart/2005/8/layout/cycle4"/>
    <dgm:cxn modelId="{59BE03A6-A027-46A3-A2E8-EC29AE470DD9}" type="presOf" srcId="{5A3F552F-79B9-4C19-8F1D-B8E7DB032556}" destId="{4FE0B256-76DB-40A5-BBA2-C0F94EEA9BA1}" srcOrd="1" destOrd="0" presId="urn:microsoft.com/office/officeart/2005/8/layout/cycle4"/>
    <dgm:cxn modelId="{EE1ACD10-CA33-492E-9213-9C0D499248FD}" type="presOf" srcId="{B06D3C18-C35B-4252-BD77-2F889F3A3EB5}" destId="{EEEFF912-CA8F-4F99-A48F-AAAC017CCA16}" srcOrd="1" destOrd="0" presId="urn:microsoft.com/office/officeart/2005/8/layout/cycle4"/>
    <dgm:cxn modelId="{4A2594E8-DFB0-4B0B-BB5D-38F0F9B58CA2}" srcId="{93064F6D-6D7F-4F74-A88C-EA0C7AC6424C}" destId="{519E3CF6-2F31-4B9C-AB12-8B58770BD932}" srcOrd="1" destOrd="0" parTransId="{66445761-64B9-401C-A9C0-E23297517C85}" sibTransId="{FFC81437-31A4-4916-B2F5-0A829CAC7E56}"/>
    <dgm:cxn modelId="{00305DB8-DC92-4C11-BCEB-9E36A3849400}" type="presOf" srcId="{B47139CB-B5A8-486D-A6CC-65580F1AC97C}" destId="{7AB3493A-DAD6-4F98-A200-B34F6CCE6BF1}" srcOrd="0" destOrd="0" presId="urn:microsoft.com/office/officeart/2005/8/layout/cycle4"/>
    <dgm:cxn modelId="{C44B9402-32A3-4B85-BBE4-793C5F0180D1}" type="presParOf" srcId="{9F50C326-B213-44B1-B7BB-DAB3D55F5C44}" destId="{41141C19-C811-4170-B6B3-06455948515D}" srcOrd="0" destOrd="0" presId="urn:microsoft.com/office/officeart/2005/8/layout/cycle4"/>
    <dgm:cxn modelId="{05F22924-AB32-4AE7-8B9C-12431F704CA5}" type="presParOf" srcId="{41141C19-C811-4170-B6B3-06455948515D}" destId="{3D139B22-3349-4160-8A5A-491D4A88F278}" srcOrd="0" destOrd="0" presId="urn:microsoft.com/office/officeart/2005/8/layout/cycle4"/>
    <dgm:cxn modelId="{BFDEC375-121A-4AE0-AB89-A4F2989BCF61}" type="presParOf" srcId="{3D139B22-3349-4160-8A5A-491D4A88F278}" destId="{814752D4-CAB1-4160-9034-669AD9DE15D4}" srcOrd="0" destOrd="0" presId="urn:microsoft.com/office/officeart/2005/8/layout/cycle4"/>
    <dgm:cxn modelId="{867CB56A-A436-457C-A6D3-EDC70C73AB0C}" type="presParOf" srcId="{3D139B22-3349-4160-8A5A-491D4A88F278}" destId="{EEEFF912-CA8F-4F99-A48F-AAAC017CCA16}" srcOrd="1" destOrd="0" presId="urn:microsoft.com/office/officeart/2005/8/layout/cycle4"/>
    <dgm:cxn modelId="{F12643E9-B470-4BF9-9140-B97F684CB72B}" type="presParOf" srcId="{41141C19-C811-4170-B6B3-06455948515D}" destId="{19807C92-0DD3-48AD-8FF1-6D02B5F07CD5}" srcOrd="1" destOrd="0" presId="urn:microsoft.com/office/officeart/2005/8/layout/cycle4"/>
    <dgm:cxn modelId="{A543AFC5-2A1A-43E4-94B4-9C727210F71B}" type="presParOf" srcId="{19807C92-0DD3-48AD-8FF1-6D02B5F07CD5}" destId="{731612E0-D047-4C18-94CB-3BA756AC5E56}" srcOrd="0" destOrd="0" presId="urn:microsoft.com/office/officeart/2005/8/layout/cycle4"/>
    <dgm:cxn modelId="{D7847573-41C7-43F5-8CE2-70A1DD620479}" type="presParOf" srcId="{19807C92-0DD3-48AD-8FF1-6D02B5F07CD5}" destId="{4FE0B256-76DB-40A5-BBA2-C0F94EEA9BA1}" srcOrd="1" destOrd="0" presId="urn:microsoft.com/office/officeart/2005/8/layout/cycle4"/>
    <dgm:cxn modelId="{6A51B81A-8EAD-4CEA-9949-24CCE66A253E}" type="presParOf" srcId="{41141C19-C811-4170-B6B3-06455948515D}" destId="{052CAC21-7AF3-4E65-BA79-F7E320F89231}" srcOrd="2" destOrd="0" presId="urn:microsoft.com/office/officeart/2005/8/layout/cycle4"/>
    <dgm:cxn modelId="{96CB54C3-E65D-4EFD-81CC-DE3702214F44}" type="presParOf" srcId="{052CAC21-7AF3-4E65-BA79-F7E320F89231}" destId="{52AC4AB4-BE42-4E2F-B1B6-BFB3A85204CC}" srcOrd="0" destOrd="0" presId="urn:microsoft.com/office/officeart/2005/8/layout/cycle4"/>
    <dgm:cxn modelId="{C4E2149D-BC98-4B46-8C89-F244AC59C0D4}" type="presParOf" srcId="{052CAC21-7AF3-4E65-BA79-F7E320F89231}" destId="{01326F4D-EA61-4F41-BEC5-C99D3E992DCC}" srcOrd="1" destOrd="0" presId="urn:microsoft.com/office/officeart/2005/8/layout/cycle4"/>
    <dgm:cxn modelId="{EF70D509-E44F-454D-91CE-17ECEB811E05}" type="presParOf" srcId="{41141C19-C811-4170-B6B3-06455948515D}" destId="{F5F69B83-D1B9-43DC-AF63-3719793C3CD7}" srcOrd="3" destOrd="0" presId="urn:microsoft.com/office/officeart/2005/8/layout/cycle4"/>
    <dgm:cxn modelId="{5F0A966F-9CD9-4768-924E-F5DDF8C42F69}" type="presParOf" srcId="{F5F69B83-D1B9-43DC-AF63-3719793C3CD7}" destId="{A9DEDE74-6522-47E6-8A1C-AD84AA7E3838}" srcOrd="0" destOrd="0" presId="urn:microsoft.com/office/officeart/2005/8/layout/cycle4"/>
    <dgm:cxn modelId="{9BA19B65-8FAB-4BFE-8AA5-371582041F55}" type="presParOf" srcId="{F5F69B83-D1B9-43DC-AF63-3719793C3CD7}" destId="{801F72DB-272D-43E8-9FE9-B447E7BCDBC6}" srcOrd="1" destOrd="0" presId="urn:microsoft.com/office/officeart/2005/8/layout/cycle4"/>
    <dgm:cxn modelId="{34A486D3-C6C7-4615-8E50-9221E89D262C}" type="presParOf" srcId="{41141C19-C811-4170-B6B3-06455948515D}" destId="{DEF6A3D0-2920-4F9B-9285-D84A5E897CB5}" srcOrd="4" destOrd="0" presId="urn:microsoft.com/office/officeart/2005/8/layout/cycle4"/>
    <dgm:cxn modelId="{6AFD5302-F8A0-4AA9-B38F-21B465322A9B}" type="presParOf" srcId="{9F50C326-B213-44B1-B7BB-DAB3D55F5C44}" destId="{D752D327-B7FC-400D-B1C7-134EE225F754}" srcOrd="1" destOrd="0" presId="urn:microsoft.com/office/officeart/2005/8/layout/cycle4"/>
    <dgm:cxn modelId="{76AA1DFF-B2BC-4764-8013-585FFB0E7007}" type="presParOf" srcId="{D752D327-B7FC-400D-B1C7-134EE225F754}" destId="{7332A834-1F44-4DD1-98BF-D5E014569815}" srcOrd="0" destOrd="0" presId="urn:microsoft.com/office/officeart/2005/8/layout/cycle4"/>
    <dgm:cxn modelId="{9BF3CEFC-50A1-4C0C-BF4C-A82A4541BE25}" type="presParOf" srcId="{D752D327-B7FC-400D-B1C7-134EE225F754}" destId="{BADE1503-46A5-4594-BA2C-43EAEC6FA589}" srcOrd="1" destOrd="0" presId="urn:microsoft.com/office/officeart/2005/8/layout/cycle4"/>
    <dgm:cxn modelId="{CDC493A7-E95E-4704-B21B-360CD6C8FE80}" type="presParOf" srcId="{D752D327-B7FC-400D-B1C7-134EE225F754}" destId="{96F1CDB1-4559-461D-A603-1D0CCFAC3B5E}" srcOrd="2" destOrd="0" presId="urn:microsoft.com/office/officeart/2005/8/layout/cycle4"/>
    <dgm:cxn modelId="{1B421E18-4124-40C9-8A8A-55BF251C1789}" type="presParOf" srcId="{D752D327-B7FC-400D-B1C7-134EE225F754}" destId="{7AB3493A-DAD6-4F98-A200-B34F6CCE6BF1}" srcOrd="3" destOrd="0" presId="urn:microsoft.com/office/officeart/2005/8/layout/cycle4"/>
    <dgm:cxn modelId="{E1857027-D63B-46B5-AE7C-DC81755529D9}" type="presParOf" srcId="{D752D327-B7FC-400D-B1C7-134EE225F754}" destId="{9AC9F2FC-4DE7-423D-9C95-DB634ADA5435}" srcOrd="4" destOrd="0" presId="urn:microsoft.com/office/officeart/2005/8/layout/cycle4"/>
    <dgm:cxn modelId="{460D5315-01C8-47DE-A5AC-1B4431D25603}" type="presParOf" srcId="{9F50C326-B213-44B1-B7BB-DAB3D55F5C44}" destId="{DA9ADB28-EC62-44A4-AA4D-E2EFD932447B}" srcOrd="2" destOrd="0" presId="urn:microsoft.com/office/officeart/2005/8/layout/cycle4"/>
    <dgm:cxn modelId="{DA3C6071-0013-41D2-A113-D911E55A4F88}" type="presParOf" srcId="{9F50C326-B213-44B1-B7BB-DAB3D55F5C44}" destId="{8E8785BF-2351-404C-958B-1291E553E3F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3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2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02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8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7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7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1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4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6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3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0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0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3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F5D597-C3A1-43BB-9655-FE624F0E6C34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165E0F-1BB9-435F-82D5-F92F717DC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4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54;&#1083;&#1080;&#1087;&#1080;&#1072;&#1076;&#1072;1/&#1090;&#1074;&#1086;&#1088;&#1095;%20&#1088;&#1072;&#1073;&#1086;&#1090;&#1072;%20&#1086;&#1083;&#1080;&#1084;&#1087;.pptx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887105"/>
            <a:ext cx="8930747" cy="2893326"/>
          </a:xfrm>
        </p:spPr>
        <p:txBody>
          <a:bodyPr>
            <a:noAutofit/>
          </a:bodyPr>
          <a:lstStyle/>
          <a:p>
            <a:pPr algn="l"/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</a:t>
            </a: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лимпийское     </a:t>
            </a:r>
            <a:b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движение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4176214"/>
            <a:ext cx="8930748" cy="26817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МБОУ «ОБСШ»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 «Искорка»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ст.воспитатель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Г.В.Туфанова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п.Березник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2014г.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09183"/>
            <a:ext cx="8930747" cy="818866"/>
          </a:xfrm>
        </p:spPr>
        <p:txBody>
          <a:bodyPr/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064525"/>
            <a:ext cx="8930748" cy="4573256"/>
          </a:xfrm>
        </p:spPr>
        <p:txBody>
          <a:bodyPr/>
          <a:lstStyle/>
          <a:p>
            <a:pPr algn="l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9982966"/>
              </p:ext>
            </p:extLst>
          </p:nvPr>
        </p:nvGraphicFramePr>
        <p:xfrm>
          <a:off x="1160060" y="1064525"/>
          <a:ext cx="10342966" cy="498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69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259307"/>
            <a:ext cx="8930747" cy="62779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подготовительный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982639"/>
            <a:ext cx="8930748" cy="4655142"/>
          </a:xfrm>
        </p:spPr>
        <p:txBody>
          <a:bodyPr>
            <a:normAutofit/>
          </a:bodyPr>
          <a:lstStyle/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творческой группы;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проекта;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актуальности;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и задач;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гипотез, вариантов.</a:t>
            </a:r>
          </a:p>
          <a:p>
            <a:pPr algn="l">
              <a:buClrTx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40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204717"/>
            <a:ext cx="8930747" cy="791570"/>
          </a:xfrm>
        </p:spPr>
        <p:txBody>
          <a:bodyPr>
            <a:normAutofit/>
          </a:bodyPr>
          <a:lstStyle/>
          <a:p>
            <a:pPr algn="l"/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Аналитический</a:t>
            </a:r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119116"/>
            <a:ext cx="8930748" cy="4831308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 по теме проекта;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мнение всех участников образовательного процесса;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виды деятельности, направленных на реализацию проекта, по образовательным областям;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методическое обеспечение;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средства реализации проекта;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родителей в реализации проекта.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63773"/>
            <a:ext cx="8930747" cy="955343"/>
          </a:xfrm>
        </p:spPr>
        <p:txBody>
          <a:bodyPr>
            <a:normAutofit/>
          </a:bodyPr>
          <a:lstStyle/>
          <a:p>
            <a:pPr algn="l"/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Организационный</a:t>
            </a:r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228299"/>
            <a:ext cx="8930748" cy="4409482"/>
          </a:xfrm>
        </p:spPr>
        <p:txBody>
          <a:bodyPr>
            <a:normAutofit lnSpcReduction="10000"/>
          </a:bodyPr>
          <a:lstStyle/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сценариев, положений, протоколов собраний;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поисковой, творческой деятельности;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бесед об Олимпийском движении, талисманах, видах спорта;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сборника стихов о спорте и здоровом образе жизни;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спортивных мероприятий с детьми и родителями.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22831"/>
            <a:ext cx="8930747" cy="791570"/>
          </a:xfrm>
        </p:spPr>
        <p:txBody>
          <a:bodyPr>
            <a:normAutofit/>
          </a:bodyPr>
          <a:lstStyle/>
          <a:p>
            <a:pPr algn="l"/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- Завершающий</a:t>
            </a:r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064525"/>
            <a:ext cx="8930748" cy="4600552"/>
          </a:xfrm>
        </p:spPr>
        <p:txBody>
          <a:bodyPr>
            <a:normAutofit/>
          </a:bodyPr>
          <a:lstStyle/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материала о работе над проектом:</a:t>
            </a:r>
          </a:p>
          <a:p>
            <a:pPr marL="342900" indent="-342900" algn="l">
              <a:buClrTx/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фотовыставок, выставку рисунков;</a:t>
            </a:r>
          </a:p>
          <a:p>
            <a:pPr marL="342900" indent="-342900" algn="l">
              <a:buClrTx/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портфолио, презентации проекта;</a:t>
            </a:r>
          </a:p>
          <a:p>
            <a:pPr marL="342900" indent="-342900" algn="l">
              <a:buClrTx/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Осветить результаты проекта на педагогическом совете.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0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39485"/>
            <a:ext cx="8930747" cy="732053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ПРОЕКТУ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390" y="1363850"/>
            <a:ext cx="10495636" cy="549414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5802"/>
              </p:ext>
            </p:extLst>
          </p:nvPr>
        </p:nvGraphicFramePr>
        <p:xfrm>
          <a:off x="1007390" y="871540"/>
          <a:ext cx="10495641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010"/>
                <a:gridCol w="5472113"/>
                <a:gridCol w="1643064"/>
                <a:gridCol w="1187454"/>
              </a:tblGrid>
              <a:tr h="62045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</a:tr>
              <a:tr h="1152273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Беседы:</a:t>
                      </a:r>
                      <a:r>
                        <a:rPr lang="ru-RU" baseline="0" dirty="0" smtClean="0"/>
                        <a:t> «История возникновения Олимпийских игр», «Олимпийская символика и традиции» и др.</a:t>
                      </a:r>
                    </a:p>
                    <a:p>
                      <a:r>
                        <a:rPr lang="ru-RU" baseline="0" dirty="0" smtClean="0"/>
                        <a:t>«Что нужно знать, чтобы стать спортсменом?» Просмотр мультфильмов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Воспитатели, </a:t>
                      </a:r>
                      <a:r>
                        <a:rPr lang="ru-RU" dirty="0" err="1" smtClean="0"/>
                        <a:t>соц.педагог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</a:tr>
              <a:tr h="1414460"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и систематизация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Рассматривание картинок и фото с изображением разных видов спорта и оформление их в альбом.</a:t>
                      </a:r>
                    </a:p>
                    <a:p>
                      <a:r>
                        <a:rPr lang="ru-RU" dirty="0" smtClean="0"/>
                        <a:t>Изготовление д/и о спорте. Фотосессия.</a:t>
                      </a:r>
                    </a:p>
                    <a:p>
                      <a:r>
                        <a:rPr lang="ru-RU" dirty="0" smtClean="0"/>
                        <a:t>Составление подборки стихов.</a:t>
                      </a:r>
                    </a:p>
                    <a:p>
                      <a:r>
                        <a:rPr lang="ru-RU" dirty="0" smtClean="0"/>
                        <a:t>Тематическая </a:t>
                      </a:r>
                      <a:r>
                        <a:rPr lang="ru-RU" smtClean="0"/>
                        <a:t>неделя.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</a:tr>
              <a:tr h="908523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Физкультурная 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НОД</a:t>
                      </a:r>
                    </a:p>
                    <a:p>
                      <a:r>
                        <a:rPr lang="ru-RU" dirty="0" smtClean="0"/>
                        <a:t>Подвижные игры, гимнастика, прогулки, спортивные досуги, эстафеты, игры, соревнования.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</a:tr>
              <a:tr h="886364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Творческая 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рисунков о спорте.</a:t>
                      </a:r>
                    </a:p>
                    <a:p>
                      <a:r>
                        <a:rPr lang="ru-RU" dirty="0" smtClean="0"/>
                        <a:t>Выставки рисунков и оформление альбома.</a:t>
                      </a:r>
                    </a:p>
                    <a:p>
                      <a:r>
                        <a:rPr lang="ru-RU" dirty="0" smtClean="0"/>
                        <a:t>Лепка, аппликация.</a:t>
                      </a:r>
                      <a:r>
                        <a:rPr lang="ru-RU" baseline="0" dirty="0" smtClean="0"/>
                        <a:t> Заучивание стихов, </a:t>
                      </a:r>
                      <a:r>
                        <a:rPr lang="ru-RU" baseline="0" dirty="0" err="1" smtClean="0"/>
                        <a:t>кричалок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</a:tr>
              <a:tr h="620455">
                <a:tc>
                  <a:txBody>
                    <a:bodyPr/>
                    <a:lstStyle/>
                    <a:p>
                      <a:r>
                        <a:rPr lang="ru-RU" dirty="0" smtClean="0"/>
                        <a:t>Мир музыки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Прослушивание и разучивание песен на спортивную тематику.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3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143" y="195943"/>
            <a:ext cx="10087883" cy="1001486"/>
          </a:xfrm>
        </p:spPr>
        <p:txBody>
          <a:bodyPr>
            <a:normAutofit/>
          </a:bodyPr>
          <a:lstStyle/>
          <a:p>
            <a:pPr algn="l"/>
            <a:r>
              <a:rPr lang="ru-RU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4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5143" y="1393370"/>
            <a:ext cx="10087883" cy="5225143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техника, оборудование , мультимедиа, фотоаппаратура, спортинвентарь, канцелярские принадлежности.</a:t>
            </a:r>
          </a:p>
          <a:p>
            <a:pPr algn="l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 ПРОЕКТА:</a:t>
            </a:r>
          </a:p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воспитатель, социальный педагог, воспитатели групп, родители, дети.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9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7" y="239486"/>
            <a:ext cx="10044340" cy="58782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8687" y="1110342"/>
            <a:ext cx="10044339" cy="5529943"/>
          </a:xfrm>
        </p:spPr>
        <p:txBody>
          <a:bodyPr/>
          <a:lstStyle/>
          <a:p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709045"/>
              </p:ext>
            </p:extLst>
          </p:nvPr>
        </p:nvGraphicFramePr>
        <p:xfrm>
          <a:off x="1284514" y="827315"/>
          <a:ext cx="10559143" cy="518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229"/>
                <a:gridCol w="3236686"/>
                <a:gridCol w="3534228"/>
              </a:tblGrid>
              <a:tr h="63117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707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проекта, организация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707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Организация, проведение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17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17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Организация, проведение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17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17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детей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707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Проведение, организация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42316"/>
              </p:ext>
            </p:extLst>
          </p:nvPr>
        </p:nvGraphicFramePr>
        <p:xfrm>
          <a:off x="1262743" y="6204857"/>
          <a:ext cx="10580914" cy="435428"/>
        </p:xfrm>
        <a:graphic>
          <a:graphicData uri="http://schemas.openxmlformats.org/drawingml/2006/table">
            <a:tbl>
              <a:tblPr/>
              <a:tblGrid>
                <a:gridCol w="3788228"/>
                <a:gridCol w="3247647"/>
                <a:gridCol w="3545039"/>
              </a:tblGrid>
              <a:tr h="435428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97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821" y="201479"/>
            <a:ext cx="9860206" cy="929898"/>
          </a:xfrm>
        </p:spPr>
        <p:txBody>
          <a:bodyPr/>
          <a:lstStyle/>
          <a:p>
            <a:pPr algn="l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 ДЛЯ ДЕТЕЙ: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2821" y="1131378"/>
            <a:ext cx="9860205" cy="5594886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с репродукциями по Олимпиаде.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стихов о спорте, раскраски.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«Зимние виды спорта», «Найди нужное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спорт.оборудование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Фотовыставки и выставки рисунков на спортивную тематику.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развлечение «Детские зимние Олимпийские игры».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«Зимняя Олимпиада».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Видеотека «Сборник мультфильмов про спорт».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5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821" y="201479"/>
            <a:ext cx="9860206" cy="9298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 ДЛЯ ПЕДАГОГОВ: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2821" y="1131378"/>
            <a:ext cx="9860205" cy="4506404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тематических дней по теме проекта.</a:t>
            </a:r>
          </a:p>
          <a:p>
            <a:pPr marL="514350" indent="-514350" algn="l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-диск 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лимпийская энциклопедия».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по данной теме.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презентаций «Зимняя Олимпиада».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«Какое место физкультура занимает в вашей семье?»…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Кроссворд.</a:t>
            </a:r>
          </a:p>
          <a:p>
            <a:pPr algn="l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4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518615"/>
            <a:ext cx="8930747" cy="3889612"/>
          </a:xfrm>
        </p:spPr>
        <p:txBody>
          <a:bodyPr>
            <a:noAutofit/>
          </a:bodyPr>
          <a:lstStyle/>
          <a:p>
            <a:pPr algn="l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ещё вы узнаете свои сильные и слабые стороны? Вы не можете всегда рассчитывать на выполнения действий спонтанно во время игры без надлежащей практики»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4694830"/>
            <a:ext cx="8930748" cy="942951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93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821" y="201479"/>
            <a:ext cx="9860206" cy="9298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 ДЛЯ РОДИТЕЛЕЙ: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2821" y="1131378"/>
            <a:ext cx="9860205" cy="4506404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презентации о здоровом образе жизни.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 «Закаливание-первый шаг на пути к здоровью», «Как заботиться о физическом развитии и здоровье дошкольника», «Спортивные игры и упражнения»…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спортивное развлечение с детьми.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6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821" y="201479"/>
            <a:ext cx="9860206" cy="929898"/>
          </a:xfrm>
        </p:spPr>
        <p:txBody>
          <a:bodyPr>
            <a:normAutofit/>
          </a:bodyPr>
          <a:lstStyle/>
          <a:p>
            <a:pPr algn="l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 ДЛЯ ДОУ: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2821" y="1131378"/>
            <a:ext cx="9860205" cy="4506404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папки.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издания.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презентаций о спорте.</a:t>
            </a:r>
          </a:p>
        </p:txBody>
      </p:sp>
    </p:spTree>
    <p:extLst>
      <p:ext uri="{BB962C8B-B14F-4D97-AF65-F5344CB8AC3E}">
        <p14:creationId xmlns:p14="http://schemas.microsoft.com/office/powerpoint/2010/main" val="393960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869" y="201478"/>
            <a:ext cx="10294158" cy="945397"/>
          </a:xfrm>
        </p:spPr>
        <p:txBody>
          <a:bodyPr>
            <a:normAutofit/>
          </a:bodyPr>
          <a:lstStyle/>
          <a:p>
            <a:pPr algn="l"/>
            <a:r>
              <a:rPr lang="ru-RU" sz="4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ru-RU" sz="4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8869" y="1255362"/>
            <a:ext cx="10294157" cy="5450237"/>
          </a:xfrm>
        </p:spPr>
        <p:txBody>
          <a:bodyPr>
            <a:normAutofit lnSpcReduction="10000"/>
          </a:bodyPr>
          <a:lstStyle/>
          <a:p>
            <a:pPr algn="l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 детей об истории Олимпийского движения;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словарного запаса детей спортивной терминологией;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Повысили интерес к занятиям физкультурой и спортом;</a:t>
            </a:r>
          </a:p>
          <a:p>
            <a:pPr algn="l">
              <a:buClrTx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знаний об истории Олимпийского движения и методе проектирования;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Повысили компетентность педагогов в занятиях физической культурой.</a:t>
            </a:r>
          </a:p>
          <a:p>
            <a:pPr algn="l">
              <a:buClrTx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Сформировали интерес к занятиям спортом совместно с детьми;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Пополнили знания об Олимпийском движении.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Олипиада1\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творч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 работа олимп.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pptx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ClrTx/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901" y="600501"/>
            <a:ext cx="9988125" cy="171961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олимпийские игры?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4901" y="2320118"/>
            <a:ext cx="9988125" cy="3384645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и когда они возникли?</a:t>
            </a:r>
          </a:p>
          <a:p>
            <a:pPr algn="l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делать, чтобы стать участником и победителем Олимпиады?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382137"/>
            <a:ext cx="8930747" cy="1241947"/>
          </a:xfrm>
        </p:spPr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>АКТУАЛЬНОСТЬ: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405719"/>
            <a:ext cx="8930748" cy="423206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детей об олимпийских играх и их возникновении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ухудшения здоровья подрастающего поколения;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у детей и взрослых представлений о здоровом образе жизни и спорте.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395785"/>
            <a:ext cx="8930747" cy="805218"/>
          </a:xfrm>
        </p:spPr>
        <p:txBody>
          <a:bodyPr/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310186"/>
            <a:ext cx="8930748" cy="432759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социальной и личностной мотивации детей дошкольного возраста на сохранение и укрепление своего здоровья и воспитания социально значимых качеств посредством знакомства с Олимпийским движением.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102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259307"/>
            <a:ext cx="8930747" cy="818866"/>
          </a:xfrm>
        </p:spPr>
        <p:txBody>
          <a:bodyPr/>
          <a:lstStyle/>
          <a:p>
            <a:pPr algn="l"/>
            <a:r>
              <a:rPr lang="ru-RU" i="1" dirty="0" smtClean="0"/>
              <a:t>Задачи проекта: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078173"/>
            <a:ext cx="8930748" cy="5131557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представления об Олимпийских играх, с целью физического и социально-нравственного совершенствования.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интерес к занятиям физической культурой и спортом, умения и навыки сотрудничества.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целеустремлённость, организованность, инициативность, трудолюбие.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товарищества, сопереживания, коллективной поддержки.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272955"/>
            <a:ext cx="8930747" cy="586854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037230"/>
            <a:ext cx="8930748" cy="460055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информационную базу.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благополучного и комфортного состояния детей на спортивных мероприятиях.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умения и навыки в педагогическом проектировании.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2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259307"/>
            <a:ext cx="8930747" cy="627797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160060"/>
            <a:ext cx="8930748" cy="447772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к участию в спортивных и иных мероприятиях совместно с детьми.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и физические способности в спортивной деятельности.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в вопросах оздоровления детей.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76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191069"/>
            <a:ext cx="8930747" cy="1078173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ДОУ: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2278" y="1542197"/>
            <a:ext cx="8930748" cy="409558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работу по всем образовательным областям.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1401</TotalTime>
  <Words>854</Words>
  <Application>Microsoft Office PowerPoint</Application>
  <PresentationFormat>Широкоэкранный</PresentationFormat>
  <Paragraphs>154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Corbel</vt:lpstr>
      <vt:lpstr>Times New Roman</vt:lpstr>
      <vt:lpstr>Wingdings</vt:lpstr>
      <vt:lpstr>Параллакс</vt:lpstr>
      <vt:lpstr>Наше олимпийское              движение</vt:lpstr>
      <vt:lpstr>«Как ещё вы узнаете свои сильные и слабые стороны? Вы не можете всегда рассчитывать на выполнения действий спонтанно во время игры без надлежащей практики»</vt:lpstr>
      <vt:lpstr>Что такое олимпийские игры? </vt:lpstr>
      <vt:lpstr>АКТУАЛЬНОСТЬ: </vt:lpstr>
      <vt:lpstr>ЦЕЛЬ:</vt:lpstr>
      <vt:lpstr>Задачи проекта:</vt:lpstr>
      <vt:lpstr>ДЛЯ ПЕДАГОГОВ:</vt:lpstr>
      <vt:lpstr>ДЛЯ РОДИТЕЛЕЙ:</vt:lpstr>
      <vt:lpstr>ДЛЯ ДОУ:</vt:lpstr>
      <vt:lpstr>Содержание деятельности</vt:lpstr>
      <vt:lpstr>I этап - подготовительный</vt:lpstr>
      <vt:lpstr>II этап - Аналитический</vt:lpstr>
      <vt:lpstr>III этап - Организационный</vt:lpstr>
      <vt:lpstr>IV этап - Завершающий</vt:lpstr>
      <vt:lpstr>ПЛАН РАБОТЫ ПО ПРОЕКТУ</vt:lpstr>
      <vt:lpstr>Оборудование</vt:lpstr>
      <vt:lpstr>ПЕРСОНАЛ ПРОЕКТА:</vt:lpstr>
      <vt:lpstr>ПРОДУКТЫ ПРОЕКТА ДЛЯ ДЕТЕЙ:</vt:lpstr>
      <vt:lpstr>ПРОДУКТЫ ПРОЕКТА ДЛЯ ПЕДАГОГОВ:</vt:lpstr>
      <vt:lpstr>ПРОДУКТЫ ПРОЕКТА ДЛЯ РОДИТЕЛЕЙ:</vt:lpstr>
      <vt:lpstr>ПРОДУКТЫ ПРОЕКТА ДЛЯ ДОУ:</vt:lpstr>
      <vt:lpstr>Результаты проекта: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олимпийское движение</dc:title>
  <dc:creator>Пользователь</dc:creator>
  <cp:lastModifiedBy>Пользователь</cp:lastModifiedBy>
  <cp:revision>64</cp:revision>
  <dcterms:created xsi:type="dcterms:W3CDTF">2014-03-11T07:56:36Z</dcterms:created>
  <dcterms:modified xsi:type="dcterms:W3CDTF">2016-02-01T18:23:04Z</dcterms:modified>
</cp:coreProperties>
</file>