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74" r:id="rId4"/>
    <p:sldId id="258" r:id="rId5"/>
    <p:sldId id="259" r:id="rId6"/>
    <p:sldId id="261" r:id="rId7"/>
    <p:sldId id="276" r:id="rId8"/>
    <p:sldId id="300" r:id="rId9"/>
    <p:sldId id="301" r:id="rId10"/>
    <p:sldId id="265" r:id="rId11"/>
    <p:sldId id="286" r:id="rId12"/>
    <p:sldId id="287" r:id="rId13"/>
    <p:sldId id="302" r:id="rId14"/>
    <p:sldId id="288" r:id="rId15"/>
    <p:sldId id="289" r:id="rId16"/>
    <p:sldId id="290" r:id="rId17"/>
    <p:sldId id="303" r:id="rId18"/>
    <p:sldId id="293" r:id="rId19"/>
    <p:sldId id="299" r:id="rId20"/>
    <p:sldId id="295" r:id="rId21"/>
    <p:sldId id="304" r:id="rId22"/>
    <p:sldId id="296" r:id="rId23"/>
    <p:sldId id="297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56" autoAdjust="0"/>
    <p:restoredTop sz="93770" autoAdjust="0"/>
  </p:normalViewPr>
  <p:slideViewPr>
    <p:cSldViewPr snapToGrid="0">
      <p:cViewPr>
        <p:scale>
          <a:sx n="91" d="100"/>
          <a:sy n="91" d="100"/>
        </p:scale>
        <p:origin x="822" y="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49BC89-EF9E-429F-A345-E8E551BF54A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FB7E8B-29E6-4FA8-B91D-A94345528284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3000" dirty="0"/>
            <a:t>Номинальная емкость </a:t>
          </a:r>
        </a:p>
      </dgm:t>
    </dgm:pt>
    <dgm:pt modelId="{367CB5C6-6CA7-4B65-B1E1-402FF7F13508}" type="parTrans" cxnId="{6A10D7E8-E54E-48C7-A972-52B947287980}">
      <dgm:prSet/>
      <dgm:spPr/>
      <dgm:t>
        <a:bodyPr/>
        <a:lstStyle/>
        <a:p>
          <a:endParaRPr lang="ru-RU"/>
        </a:p>
      </dgm:t>
    </dgm:pt>
    <dgm:pt modelId="{EFEEFB90-DB44-429D-8A0B-D4519DE0FAF4}" type="sibTrans" cxnId="{6A10D7E8-E54E-48C7-A972-52B947287980}">
      <dgm:prSet/>
      <dgm:spPr/>
      <dgm:t>
        <a:bodyPr/>
        <a:lstStyle/>
        <a:p>
          <a:endParaRPr lang="ru-RU"/>
        </a:p>
      </dgm:t>
    </dgm:pt>
    <dgm:pt modelId="{673DBED7-AB6F-4069-8205-2A18FD075332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3000" b="0" dirty="0"/>
            <a:t>Допустимое отклонение от номинальной ёмкости</a:t>
          </a:r>
          <a:endParaRPr lang="ru-RU" sz="3000" dirty="0"/>
        </a:p>
      </dgm:t>
    </dgm:pt>
    <dgm:pt modelId="{09779BED-489D-4CC8-B3E8-BF64BE7DC350}" type="parTrans" cxnId="{1E6B51DF-FD4E-460A-9A01-9B9185AF6835}">
      <dgm:prSet/>
      <dgm:spPr/>
      <dgm:t>
        <a:bodyPr/>
        <a:lstStyle/>
        <a:p>
          <a:endParaRPr lang="ru-RU"/>
        </a:p>
      </dgm:t>
    </dgm:pt>
    <dgm:pt modelId="{697E1B36-C396-4238-A2AA-2E57632E59BD}" type="sibTrans" cxnId="{1E6B51DF-FD4E-460A-9A01-9B9185AF6835}">
      <dgm:prSet/>
      <dgm:spPr/>
      <dgm:t>
        <a:bodyPr/>
        <a:lstStyle/>
        <a:p>
          <a:endParaRPr lang="ru-RU"/>
        </a:p>
      </dgm:t>
    </dgm:pt>
    <dgm:pt modelId="{6EA920E2-89F5-4167-BFE7-08970056226D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3000" dirty="0"/>
            <a:t>Температурный коэффициент емкости </a:t>
          </a:r>
        </a:p>
      </dgm:t>
    </dgm:pt>
    <dgm:pt modelId="{7E9A98A9-03F9-4265-BBE8-EF2C5BDAB48E}" type="parTrans" cxnId="{D206670E-032A-4E30-A213-AF2D24476FA3}">
      <dgm:prSet/>
      <dgm:spPr/>
      <dgm:t>
        <a:bodyPr/>
        <a:lstStyle/>
        <a:p>
          <a:endParaRPr lang="ru-RU"/>
        </a:p>
      </dgm:t>
    </dgm:pt>
    <dgm:pt modelId="{564BF73E-77B7-4670-9364-98425BB8D9EB}" type="sibTrans" cxnId="{D206670E-032A-4E30-A213-AF2D24476FA3}">
      <dgm:prSet/>
      <dgm:spPr/>
      <dgm:t>
        <a:bodyPr/>
        <a:lstStyle/>
        <a:p>
          <a:endParaRPr lang="ru-RU"/>
        </a:p>
      </dgm:t>
    </dgm:pt>
    <dgm:pt modelId="{DC96EC14-0A20-4C5C-AF21-A3D097A294D1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3000" dirty="0"/>
            <a:t>Номинальное напряжение </a:t>
          </a:r>
        </a:p>
      </dgm:t>
    </dgm:pt>
    <dgm:pt modelId="{BEC8090A-334D-4544-857F-63EAD7EBA0B8}" type="parTrans" cxnId="{B5E5859E-7EAB-4BEB-AD67-2498FFA7C781}">
      <dgm:prSet/>
      <dgm:spPr/>
      <dgm:t>
        <a:bodyPr/>
        <a:lstStyle/>
        <a:p>
          <a:endParaRPr lang="ru-RU"/>
        </a:p>
      </dgm:t>
    </dgm:pt>
    <dgm:pt modelId="{C6C55CDD-71AA-44EE-8FC2-0DA5D171E57B}" type="sibTrans" cxnId="{B5E5859E-7EAB-4BEB-AD67-2498FFA7C781}">
      <dgm:prSet/>
      <dgm:spPr/>
      <dgm:t>
        <a:bodyPr/>
        <a:lstStyle/>
        <a:p>
          <a:endParaRPr lang="ru-RU"/>
        </a:p>
      </dgm:t>
    </dgm:pt>
    <dgm:pt modelId="{65F6DF20-117C-41E4-BFBA-0E3F43E0A561}" type="pres">
      <dgm:prSet presAssocID="{2F49BC89-EF9E-429F-A345-E8E551BF54AA}" presName="linear" presStyleCnt="0">
        <dgm:presLayoutVars>
          <dgm:dir/>
          <dgm:animLvl val="lvl"/>
          <dgm:resizeHandles val="exact"/>
        </dgm:presLayoutVars>
      </dgm:prSet>
      <dgm:spPr/>
    </dgm:pt>
    <dgm:pt modelId="{499A15A5-A902-49FD-A4EE-31214379651B}" type="pres">
      <dgm:prSet presAssocID="{F9FB7E8B-29E6-4FA8-B91D-A94345528284}" presName="parentLin" presStyleCnt="0"/>
      <dgm:spPr/>
    </dgm:pt>
    <dgm:pt modelId="{A8586292-2829-45EC-A673-968811BCFC93}" type="pres">
      <dgm:prSet presAssocID="{F9FB7E8B-29E6-4FA8-B91D-A94345528284}" presName="parentLeftMargin" presStyleLbl="node1" presStyleIdx="0" presStyleCnt="4"/>
      <dgm:spPr/>
    </dgm:pt>
    <dgm:pt modelId="{02B8BC5A-82DE-4212-AF22-6287F50BBACA}" type="pres">
      <dgm:prSet presAssocID="{F9FB7E8B-29E6-4FA8-B91D-A94345528284}" presName="parentText" presStyleLbl="node1" presStyleIdx="0" presStyleCnt="4" custScaleY="116660">
        <dgm:presLayoutVars>
          <dgm:chMax val="0"/>
          <dgm:bulletEnabled val="1"/>
        </dgm:presLayoutVars>
      </dgm:prSet>
      <dgm:spPr/>
    </dgm:pt>
    <dgm:pt modelId="{DD3F251E-F782-4EBD-922E-01CE3F25C067}" type="pres">
      <dgm:prSet presAssocID="{F9FB7E8B-29E6-4FA8-B91D-A94345528284}" presName="negativeSpace" presStyleCnt="0"/>
      <dgm:spPr/>
    </dgm:pt>
    <dgm:pt modelId="{A6802031-806F-42F0-92B4-92CA743A2ED8}" type="pres">
      <dgm:prSet presAssocID="{F9FB7E8B-29E6-4FA8-B91D-A94345528284}" presName="childText" presStyleLbl="conFgAcc1" presStyleIdx="0" presStyleCnt="4">
        <dgm:presLayoutVars>
          <dgm:bulletEnabled val="1"/>
        </dgm:presLayoutVars>
      </dgm:prSet>
      <dgm:spPr/>
    </dgm:pt>
    <dgm:pt modelId="{42FC1320-FF8A-419A-A3EB-7BFF7C1A96B4}" type="pres">
      <dgm:prSet presAssocID="{EFEEFB90-DB44-429D-8A0B-D4519DE0FAF4}" presName="spaceBetweenRectangles" presStyleCnt="0"/>
      <dgm:spPr/>
    </dgm:pt>
    <dgm:pt modelId="{5448ACCD-5C88-4979-B5CE-B2AD275A4832}" type="pres">
      <dgm:prSet presAssocID="{673DBED7-AB6F-4069-8205-2A18FD075332}" presName="parentLin" presStyleCnt="0"/>
      <dgm:spPr/>
    </dgm:pt>
    <dgm:pt modelId="{3D0BF555-5577-4F5A-9100-D4B0AEB19D1F}" type="pres">
      <dgm:prSet presAssocID="{673DBED7-AB6F-4069-8205-2A18FD075332}" presName="parentLeftMargin" presStyleLbl="node1" presStyleIdx="0" presStyleCnt="4"/>
      <dgm:spPr/>
    </dgm:pt>
    <dgm:pt modelId="{820FB4C1-7AC6-4AC1-AC47-9CCAAA3B9379}" type="pres">
      <dgm:prSet presAssocID="{673DBED7-AB6F-4069-8205-2A18FD075332}" presName="parentText" presStyleLbl="node1" presStyleIdx="1" presStyleCnt="4" custScaleX="100154" custScaleY="130467">
        <dgm:presLayoutVars>
          <dgm:chMax val="0"/>
          <dgm:bulletEnabled val="1"/>
        </dgm:presLayoutVars>
      </dgm:prSet>
      <dgm:spPr/>
    </dgm:pt>
    <dgm:pt modelId="{970B109D-B81B-4EE9-867C-7BAA2FF55C02}" type="pres">
      <dgm:prSet presAssocID="{673DBED7-AB6F-4069-8205-2A18FD075332}" presName="negativeSpace" presStyleCnt="0"/>
      <dgm:spPr/>
    </dgm:pt>
    <dgm:pt modelId="{D1EB1E8F-2452-4461-AB30-1875A1EB5439}" type="pres">
      <dgm:prSet presAssocID="{673DBED7-AB6F-4069-8205-2A18FD075332}" presName="childText" presStyleLbl="conFgAcc1" presStyleIdx="1" presStyleCnt="4">
        <dgm:presLayoutVars>
          <dgm:bulletEnabled val="1"/>
        </dgm:presLayoutVars>
      </dgm:prSet>
      <dgm:spPr/>
    </dgm:pt>
    <dgm:pt modelId="{F97B5A65-0CC0-4240-98F6-65711D693AC1}" type="pres">
      <dgm:prSet presAssocID="{697E1B36-C396-4238-A2AA-2E57632E59BD}" presName="spaceBetweenRectangles" presStyleCnt="0"/>
      <dgm:spPr/>
    </dgm:pt>
    <dgm:pt modelId="{96853610-0AF2-491B-9D77-1879DBF61E19}" type="pres">
      <dgm:prSet presAssocID="{6EA920E2-89F5-4167-BFE7-08970056226D}" presName="parentLin" presStyleCnt="0"/>
      <dgm:spPr/>
    </dgm:pt>
    <dgm:pt modelId="{1AC4B8AB-E33C-4BE4-B02A-17A757C9C0EC}" type="pres">
      <dgm:prSet presAssocID="{6EA920E2-89F5-4167-BFE7-08970056226D}" presName="parentLeftMargin" presStyleLbl="node1" presStyleIdx="1" presStyleCnt="4"/>
      <dgm:spPr/>
    </dgm:pt>
    <dgm:pt modelId="{875F823C-ADCF-4BEB-AAA1-0EFBC2AC3056}" type="pres">
      <dgm:prSet presAssocID="{6EA920E2-89F5-4167-BFE7-08970056226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F611F0D-C731-47B1-824F-606884BBCA43}" type="pres">
      <dgm:prSet presAssocID="{6EA920E2-89F5-4167-BFE7-08970056226D}" presName="negativeSpace" presStyleCnt="0"/>
      <dgm:spPr/>
    </dgm:pt>
    <dgm:pt modelId="{E0CB4BA0-220F-421A-A482-A38672785E21}" type="pres">
      <dgm:prSet presAssocID="{6EA920E2-89F5-4167-BFE7-08970056226D}" presName="childText" presStyleLbl="conFgAcc1" presStyleIdx="2" presStyleCnt="4">
        <dgm:presLayoutVars>
          <dgm:bulletEnabled val="1"/>
        </dgm:presLayoutVars>
      </dgm:prSet>
      <dgm:spPr/>
    </dgm:pt>
    <dgm:pt modelId="{B3FDEC82-A48A-403D-956B-7A5CF5C68A8F}" type="pres">
      <dgm:prSet presAssocID="{564BF73E-77B7-4670-9364-98425BB8D9EB}" presName="spaceBetweenRectangles" presStyleCnt="0"/>
      <dgm:spPr/>
    </dgm:pt>
    <dgm:pt modelId="{5E28E788-48A4-40ED-8DC6-B81A1AA4304A}" type="pres">
      <dgm:prSet presAssocID="{DC96EC14-0A20-4C5C-AF21-A3D097A294D1}" presName="parentLin" presStyleCnt="0"/>
      <dgm:spPr/>
    </dgm:pt>
    <dgm:pt modelId="{A8C7E024-5D47-4960-BCE7-FF53D858E46B}" type="pres">
      <dgm:prSet presAssocID="{DC96EC14-0A20-4C5C-AF21-A3D097A294D1}" presName="parentLeftMargin" presStyleLbl="node1" presStyleIdx="2" presStyleCnt="4"/>
      <dgm:spPr/>
    </dgm:pt>
    <dgm:pt modelId="{720AA1FC-282D-4E9E-BE2E-421BA352C1B6}" type="pres">
      <dgm:prSet presAssocID="{DC96EC14-0A20-4C5C-AF21-A3D097A294D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C73DBEA-5E3E-41EE-9118-114A6E596984}" type="pres">
      <dgm:prSet presAssocID="{DC96EC14-0A20-4C5C-AF21-A3D097A294D1}" presName="negativeSpace" presStyleCnt="0"/>
      <dgm:spPr/>
    </dgm:pt>
    <dgm:pt modelId="{22D8D9F9-218F-4733-BB8C-AF4E6A83ABBC}" type="pres">
      <dgm:prSet presAssocID="{DC96EC14-0A20-4C5C-AF21-A3D097A294D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206670E-032A-4E30-A213-AF2D24476FA3}" srcId="{2F49BC89-EF9E-429F-A345-E8E551BF54AA}" destId="{6EA920E2-89F5-4167-BFE7-08970056226D}" srcOrd="2" destOrd="0" parTransId="{7E9A98A9-03F9-4265-BBE8-EF2C5BDAB48E}" sibTransId="{564BF73E-77B7-4670-9364-98425BB8D9EB}"/>
    <dgm:cxn modelId="{29122D17-FCB5-4C76-8AE9-3D0ABCEA66FA}" type="presOf" srcId="{DC96EC14-0A20-4C5C-AF21-A3D097A294D1}" destId="{720AA1FC-282D-4E9E-BE2E-421BA352C1B6}" srcOrd="1" destOrd="0" presId="urn:microsoft.com/office/officeart/2005/8/layout/list1"/>
    <dgm:cxn modelId="{0200492D-71CE-4269-8523-8220853175B8}" type="presOf" srcId="{DC96EC14-0A20-4C5C-AF21-A3D097A294D1}" destId="{A8C7E024-5D47-4960-BCE7-FF53D858E46B}" srcOrd="0" destOrd="0" presId="urn:microsoft.com/office/officeart/2005/8/layout/list1"/>
    <dgm:cxn modelId="{9723483A-3253-418C-94E7-78AF434C078D}" type="presOf" srcId="{F9FB7E8B-29E6-4FA8-B91D-A94345528284}" destId="{A8586292-2829-45EC-A673-968811BCFC93}" srcOrd="0" destOrd="0" presId="urn:microsoft.com/office/officeart/2005/8/layout/list1"/>
    <dgm:cxn modelId="{9E66DC43-4122-42E7-9F5A-09AFFF040C70}" type="presOf" srcId="{673DBED7-AB6F-4069-8205-2A18FD075332}" destId="{3D0BF555-5577-4F5A-9100-D4B0AEB19D1F}" srcOrd="0" destOrd="0" presId="urn:microsoft.com/office/officeart/2005/8/layout/list1"/>
    <dgm:cxn modelId="{E6F02367-3AC5-44FD-A93C-F97793663339}" type="presOf" srcId="{673DBED7-AB6F-4069-8205-2A18FD075332}" destId="{820FB4C1-7AC6-4AC1-AC47-9CCAAA3B9379}" srcOrd="1" destOrd="0" presId="urn:microsoft.com/office/officeart/2005/8/layout/list1"/>
    <dgm:cxn modelId="{9BC86E58-C5C3-4421-A48D-D8A40F421BA1}" type="presOf" srcId="{F9FB7E8B-29E6-4FA8-B91D-A94345528284}" destId="{02B8BC5A-82DE-4212-AF22-6287F50BBACA}" srcOrd="1" destOrd="0" presId="urn:microsoft.com/office/officeart/2005/8/layout/list1"/>
    <dgm:cxn modelId="{B5E5859E-7EAB-4BEB-AD67-2498FFA7C781}" srcId="{2F49BC89-EF9E-429F-A345-E8E551BF54AA}" destId="{DC96EC14-0A20-4C5C-AF21-A3D097A294D1}" srcOrd="3" destOrd="0" parTransId="{BEC8090A-334D-4544-857F-63EAD7EBA0B8}" sibTransId="{C6C55CDD-71AA-44EE-8FC2-0DA5D171E57B}"/>
    <dgm:cxn modelId="{F7CA71A5-5A4B-4F62-982D-0F45B316C31F}" type="presOf" srcId="{6EA920E2-89F5-4167-BFE7-08970056226D}" destId="{875F823C-ADCF-4BEB-AAA1-0EFBC2AC3056}" srcOrd="1" destOrd="0" presId="urn:microsoft.com/office/officeart/2005/8/layout/list1"/>
    <dgm:cxn modelId="{0A9FD1A7-DF16-4D75-8261-C60116DDB7C9}" type="presOf" srcId="{2F49BC89-EF9E-429F-A345-E8E551BF54AA}" destId="{65F6DF20-117C-41E4-BFBA-0E3F43E0A561}" srcOrd="0" destOrd="0" presId="urn:microsoft.com/office/officeart/2005/8/layout/list1"/>
    <dgm:cxn modelId="{1E6B51DF-FD4E-460A-9A01-9B9185AF6835}" srcId="{2F49BC89-EF9E-429F-A345-E8E551BF54AA}" destId="{673DBED7-AB6F-4069-8205-2A18FD075332}" srcOrd="1" destOrd="0" parTransId="{09779BED-489D-4CC8-B3E8-BF64BE7DC350}" sibTransId="{697E1B36-C396-4238-A2AA-2E57632E59BD}"/>
    <dgm:cxn modelId="{6A10D7E8-E54E-48C7-A972-52B947287980}" srcId="{2F49BC89-EF9E-429F-A345-E8E551BF54AA}" destId="{F9FB7E8B-29E6-4FA8-B91D-A94345528284}" srcOrd="0" destOrd="0" parTransId="{367CB5C6-6CA7-4B65-B1E1-402FF7F13508}" sibTransId="{EFEEFB90-DB44-429D-8A0B-D4519DE0FAF4}"/>
    <dgm:cxn modelId="{341A90FD-4FAA-4B1E-A993-E2271A6D2157}" type="presOf" srcId="{6EA920E2-89F5-4167-BFE7-08970056226D}" destId="{1AC4B8AB-E33C-4BE4-B02A-17A757C9C0EC}" srcOrd="0" destOrd="0" presId="urn:microsoft.com/office/officeart/2005/8/layout/list1"/>
    <dgm:cxn modelId="{2F253AE1-8F89-4F36-8D1F-FF0E085453AE}" type="presParOf" srcId="{65F6DF20-117C-41E4-BFBA-0E3F43E0A561}" destId="{499A15A5-A902-49FD-A4EE-31214379651B}" srcOrd="0" destOrd="0" presId="urn:microsoft.com/office/officeart/2005/8/layout/list1"/>
    <dgm:cxn modelId="{EEFE67A7-3F16-4650-823E-AA15C73AA820}" type="presParOf" srcId="{499A15A5-A902-49FD-A4EE-31214379651B}" destId="{A8586292-2829-45EC-A673-968811BCFC93}" srcOrd="0" destOrd="0" presId="urn:microsoft.com/office/officeart/2005/8/layout/list1"/>
    <dgm:cxn modelId="{09C94C9C-EC5E-4FDB-BC95-EF5E64CD2C03}" type="presParOf" srcId="{499A15A5-A902-49FD-A4EE-31214379651B}" destId="{02B8BC5A-82DE-4212-AF22-6287F50BBACA}" srcOrd="1" destOrd="0" presId="urn:microsoft.com/office/officeart/2005/8/layout/list1"/>
    <dgm:cxn modelId="{0D2A5E1B-E75C-4517-8491-98E9250B444D}" type="presParOf" srcId="{65F6DF20-117C-41E4-BFBA-0E3F43E0A561}" destId="{DD3F251E-F782-4EBD-922E-01CE3F25C067}" srcOrd="1" destOrd="0" presId="urn:microsoft.com/office/officeart/2005/8/layout/list1"/>
    <dgm:cxn modelId="{D3B984F8-4360-4331-A051-8773394D7B33}" type="presParOf" srcId="{65F6DF20-117C-41E4-BFBA-0E3F43E0A561}" destId="{A6802031-806F-42F0-92B4-92CA743A2ED8}" srcOrd="2" destOrd="0" presId="urn:microsoft.com/office/officeart/2005/8/layout/list1"/>
    <dgm:cxn modelId="{000863E3-54F7-47EA-BB64-4A4D864FC644}" type="presParOf" srcId="{65F6DF20-117C-41E4-BFBA-0E3F43E0A561}" destId="{42FC1320-FF8A-419A-A3EB-7BFF7C1A96B4}" srcOrd="3" destOrd="0" presId="urn:microsoft.com/office/officeart/2005/8/layout/list1"/>
    <dgm:cxn modelId="{5DDFAF28-2305-4D9C-AC35-9106F764DBCB}" type="presParOf" srcId="{65F6DF20-117C-41E4-BFBA-0E3F43E0A561}" destId="{5448ACCD-5C88-4979-B5CE-B2AD275A4832}" srcOrd="4" destOrd="0" presId="urn:microsoft.com/office/officeart/2005/8/layout/list1"/>
    <dgm:cxn modelId="{C9BA21E1-5C0A-4106-A8D4-A658C30A32EE}" type="presParOf" srcId="{5448ACCD-5C88-4979-B5CE-B2AD275A4832}" destId="{3D0BF555-5577-4F5A-9100-D4B0AEB19D1F}" srcOrd="0" destOrd="0" presId="urn:microsoft.com/office/officeart/2005/8/layout/list1"/>
    <dgm:cxn modelId="{F2F8C252-0AFD-44B5-9AF7-C4837A05B7EB}" type="presParOf" srcId="{5448ACCD-5C88-4979-B5CE-B2AD275A4832}" destId="{820FB4C1-7AC6-4AC1-AC47-9CCAAA3B9379}" srcOrd="1" destOrd="0" presId="urn:microsoft.com/office/officeart/2005/8/layout/list1"/>
    <dgm:cxn modelId="{73EE8693-06CC-4A5C-BB00-F2B258C030A4}" type="presParOf" srcId="{65F6DF20-117C-41E4-BFBA-0E3F43E0A561}" destId="{970B109D-B81B-4EE9-867C-7BAA2FF55C02}" srcOrd="5" destOrd="0" presId="urn:microsoft.com/office/officeart/2005/8/layout/list1"/>
    <dgm:cxn modelId="{49E5D4A7-DC35-443F-AEAD-EF4ED1628132}" type="presParOf" srcId="{65F6DF20-117C-41E4-BFBA-0E3F43E0A561}" destId="{D1EB1E8F-2452-4461-AB30-1875A1EB5439}" srcOrd="6" destOrd="0" presId="urn:microsoft.com/office/officeart/2005/8/layout/list1"/>
    <dgm:cxn modelId="{2A9EA66D-2AB8-4016-8291-F7B5AA668998}" type="presParOf" srcId="{65F6DF20-117C-41E4-BFBA-0E3F43E0A561}" destId="{F97B5A65-0CC0-4240-98F6-65711D693AC1}" srcOrd="7" destOrd="0" presId="urn:microsoft.com/office/officeart/2005/8/layout/list1"/>
    <dgm:cxn modelId="{04A6E7D0-8A8B-41DB-9187-CE36F283662B}" type="presParOf" srcId="{65F6DF20-117C-41E4-BFBA-0E3F43E0A561}" destId="{96853610-0AF2-491B-9D77-1879DBF61E19}" srcOrd="8" destOrd="0" presId="urn:microsoft.com/office/officeart/2005/8/layout/list1"/>
    <dgm:cxn modelId="{854196A8-D39E-414F-842A-ACE4C5E6FD32}" type="presParOf" srcId="{96853610-0AF2-491B-9D77-1879DBF61E19}" destId="{1AC4B8AB-E33C-4BE4-B02A-17A757C9C0EC}" srcOrd="0" destOrd="0" presId="urn:microsoft.com/office/officeart/2005/8/layout/list1"/>
    <dgm:cxn modelId="{9ED7E0AF-E6E0-4130-9C4D-69B0197B0385}" type="presParOf" srcId="{96853610-0AF2-491B-9D77-1879DBF61E19}" destId="{875F823C-ADCF-4BEB-AAA1-0EFBC2AC3056}" srcOrd="1" destOrd="0" presId="urn:microsoft.com/office/officeart/2005/8/layout/list1"/>
    <dgm:cxn modelId="{219F796C-C5D0-4313-AB54-658FCD6ECCFA}" type="presParOf" srcId="{65F6DF20-117C-41E4-BFBA-0E3F43E0A561}" destId="{9F611F0D-C731-47B1-824F-606884BBCA43}" srcOrd="9" destOrd="0" presId="urn:microsoft.com/office/officeart/2005/8/layout/list1"/>
    <dgm:cxn modelId="{56B62902-8D6F-4B6D-90AB-1DC2004AD259}" type="presParOf" srcId="{65F6DF20-117C-41E4-BFBA-0E3F43E0A561}" destId="{E0CB4BA0-220F-421A-A482-A38672785E21}" srcOrd="10" destOrd="0" presId="urn:microsoft.com/office/officeart/2005/8/layout/list1"/>
    <dgm:cxn modelId="{3C78F45F-C28F-41C0-8B1D-624EDD53E441}" type="presParOf" srcId="{65F6DF20-117C-41E4-BFBA-0E3F43E0A561}" destId="{B3FDEC82-A48A-403D-956B-7A5CF5C68A8F}" srcOrd="11" destOrd="0" presId="urn:microsoft.com/office/officeart/2005/8/layout/list1"/>
    <dgm:cxn modelId="{6671D334-9E0E-420D-81D1-0B086677AD6B}" type="presParOf" srcId="{65F6DF20-117C-41E4-BFBA-0E3F43E0A561}" destId="{5E28E788-48A4-40ED-8DC6-B81A1AA4304A}" srcOrd="12" destOrd="0" presId="urn:microsoft.com/office/officeart/2005/8/layout/list1"/>
    <dgm:cxn modelId="{4F425E25-8A18-44B4-8F63-5EFEBE89872B}" type="presParOf" srcId="{5E28E788-48A4-40ED-8DC6-B81A1AA4304A}" destId="{A8C7E024-5D47-4960-BCE7-FF53D858E46B}" srcOrd="0" destOrd="0" presId="urn:microsoft.com/office/officeart/2005/8/layout/list1"/>
    <dgm:cxn modelId="{9F2627EA-0622-4AF8-97E8-E5831A3D0565}" type="presParOf" srcId="{5E28E788-48A4-40ED-8DC6-B81A1AA4304A}" destId="{720AA1FC-282D-4E9E-BE2E-421BA352C1B6}" srcOrd="1" destOrd="0" presId="urn:microsoft.com/office/officeart/2005/8/layout/list1"/>
    <dgm:cxn modelId="{161A933F-61E0-43BB-AA40-16BB840C6BA9}" type="presParOf" srcId="{65F6DF20-117C-41E4-BFBA-0E3F43E0A561}" destId="{EC73DBEA-5E3E-41EE-9118-114A6E596984}" srcOrd="13" destOrd="0" presId="urn:microsoft.com/office/officeart/2005/8/layout/list1"/>
    <dgm:cxn modelId="{20F44782-8129-4488-94CC-C86A1B334A90}" type="presParOf" srcId="{65F6DF20-117C-41E4-BFBA-0E3F43E0A561}" destId="{22D8D9F9-218F-4733-BB8C-AF4E6A83ABB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13FCE3-204F-4CCF-BE4D-6568DE8FCC1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D2A004-60BF-48D0-9F0A-FC945D5428F0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3200" dirty="0">
              <a:effectLst/>
            </a:rPr>
            <a:t>Виды конденсаторов по назначению</a:t>
          </a:r>
        </a:p>
      </dgm:t>
    </dgm:pt>
    <dgm:pt modelId="{EE2C46C5-B6E0-42CC-8BD8-EEEDA27E781C}" type="parTrans" cxnId="{BF2FB573-01A2-4E25-9B0E-03B55830E678}">
      <dgm:prSet/>
      <dgm:spPr/>
      <dgm:t>
        <a:bodyPr/>
        <a:lstStyle/>
        <a:p>
          <a:endParaRPr lang="ru-RU"/>
        </a:p>
      </dgm:t>
    </dgm:pt>
    <dgm:pt modelId="{8CE15038-140D-40CB-B243-565863EF951E}" type="sibTrans" cxnId="{BF2FB573-01A2-4E25-9B0E-03B55830E678}">
      <dgm:prSet/>
      <dgm:spPr/>
      <dgm:t>
        <a:bodyPr/>
        <a:lstStyle/>
        <a:p>
          <a:endParaRPr lang="ru-RU"/>
        </a:p>
      </dgm:t>
    </dgm:pt>
    <dgm:pt modelId="{522F9913-4937-42EA-8389-87D8E2E814BE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800" i="0" dirty="0"/>
            <a:t>Конденсаторы общего назначения</a:t>
          </a:r>
          <a:r>
            <a:rPr lang="ru-RU" sz="2800" i="1" dirty="0"/>
            <a:t>  </a:t>
          </a:r>
          <a:endParaRPr lang="ru-RU" sz="2800" dirty="0"/>
        </a:p>
      </dgm:t>
    </dgm:pt>
    <dgm:pt modelId="{8A0DE3EA-0438-46D7-86B1-1787150E8F71}" type="parTrans" cxnId="{04A6363A-B817-45A2-B9B7-4DB801C5B66A}">
      <dgm:prSet/>
      <dgm:spPr/>
      <dgm:t>
        <a:bodyPr/>
        <a:lstStyle/>
        <a:p>
          <a:endParaRPr lang="ru-RU"/>
        </a:p>
      </dgm:t>
    </dgm:pt>
    <dgm:pt modelId="{F653D38E-250A-474E-8DC8-D0A5F23A0D9D}" type="sibTrans" cxnId="{04A6363A-B817-45A2-B9B7-4DB801C5B66A}">
      <dgm:prSet/>
      <dgm:spPr/>
      <dgm:t>
        <a:bodyPr/>
        <a:lstStyle/>
        <a:p>
          <a:endParaRPr lang="ru-RU"/>
        </a:p>
      </dgm:t>
    </dgm:pt>
    <dgm:pt modelId="{5532400D-5344-4846-BCCC-DD1B40709054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800" i="0" dirty="0"/>
            <a:t>Конденсаторы специального назначения</a:t>
          </a:r>
          <a:r>
            <a:rPr lang="ru-RU" sz="2800" i="1" dirty="0"/>
            <a:t>  </a:t>
          </a:r>
          <a:endParaRPr lang="ru-RU" sz="2800" dirty="0"/>
        </a:p>
      </dgm:t>
    </dgm:pt>
    <dgm:pt modelId="{9CED1C9C-7C3B-4D1D-AD38-1A4891825198}" type="parTrans" cxnId="{B253A920-3E91-4BED-92DF-86492A31E26A}">
      <dgm:prSet/>
      <dgm:spPr/>
      <dgm:t>
        <a:bodyPr/>
        <a:lstStyle/>
        <a:p>
          <a:endParaRPr lang="ru-RU"/>
        </a:p>
      </dgm:t>
    </dgm:pt>
    <dgm:pt modelId="{FCC4F579-8163-430C-AB36-C5EBBA46CEC2}" type="sibTrans" cxnId="{B253A920-3E91-4BED-92DF-86492A31E26A}">
      <dgm:prSet/>
      <dgm:spPr/>
      <dgm:t>
        <a:bodyPr/>
        <a:lstStyle/>
        <a:p>
          <a:endParaRPr lang="ru-RU"/>
        </a:p>
      </dgm:t>
    </dgm:pt>
    <dgm:pt modelId="{6A37C978-13AA-4364-8469-CA6D4D261DB2}" type="pres">
      <dgm:prSet presAssocID="{8613FCE3-204F-4CCF-BE4D-6568DE8FCC1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00EE565-CCFC-472F-ADD8-E724C686F99B}" type="pres">
      <dgm:prSet presAssocID="{C0D2A004-60BF-48D0-9F0A-FC945D5428F0}" presName="hierRoot1" presStyleCnt="0">
        <dgm:presLayoutVars>
          <dgm:hierBranch val="init"/>
        </dgm:presLayoutVars>
      </dgm:prSet>
      <dgm:spPr/>
    </dgm:pt>
    <dgm:pt modelId="{9160ACA3-064A-4C08-A0C8-64721D2CBFF3}" type="pres">
      <dgm:prSet presAssocID="{C0D2A004-60BF-48D0-9F0A-FC945D5428F0}" presName="rootComposite1" presStyleCnt="0"/>
      <dgm:spPr/>
    </dgm:pt>
    <dgm:pt modelId="{2A60C09C-8DF3-4784-BC24-2CC1B080F81F}" type="pres">
      <dgm:prSet presAssocID="{C0D2A004-60BF-48D0-9F0A-FC945D5428F0}" presName="rootText1" presStyleLbl="node0" presStyleIdx="0" presStyleCnt="1" custScaleX="276438">
        <dgm:presLayoutVars>
          <dgm:chPref val="3"/>
        </dgm:presLayoutVars>
      </dgm:prSet>
      <dgm:spPr/>
    </dgm:pt>
    <dgm:pt modelId="{8DD5DDC0-F3F8-4C4C-900F-8C8C2B1E50EE}" type="pres">
      <dgm:prSet presAssocID="{C0D2A004-60BF-48D0-9F0A-FC945D5428F0}" presName="rootConnector1" presStyleLbl="node1" presStyleIdx="0" presStyleCnt="0"/>
      <dgm:spPr/>
    </dgm:pt>
    <dgm:pt modelId="{9ED6B28E-F426-44B0-A377-4598D7A488FE}" type="pres">
      <dgm:prSet presAssocID="{C0D2A004-60BF-48D0-9F0A-FC945D5428F0}" presName="hierChild2" presStyleCnt="0"/>
      <dgm:spPr/>
    </dgm:pt>
    <dgm:pt modelId="{24DDCB07-BB07-4FD2-9514-ABE767BD7C97}" type="pres">
      <dgm:prSet presAssocID="{8A0DE3EA-0438-46D7-86B1-1787150E8F71}" presName="Name37" presStyleLbl="parChTrans1D2" presStyleIdx="0" presStyleCnt="2"/>
      <dgm:spPr/>
    </dgm:pt>
    <dgm:pt modelId="{D91B9523-B381-4B8C-A60B-A4BC3A86195A}" type="pres">
      <dgm:prSet presAssocID="{522F9913-4937-42EA-8389-87D8E2E814BE}" presName="hierRoot2" presStyleCnt="0">
        <dgm:presLayoutVars>
          <dgm:hierBranch val="init"/>
        </dgm:presLayoutVars>
      </dgm:prSet>
      <dgm:spPr/>
    </dgm:pt>
    <dgm:pt modelId="{D009A499-C2D6-4160-8229-0A5482641159}" type="pres">
      <dgm:prSet presAssocID="{522F9913-4937-42EA-8389-87D8E2E814BE}" presName="rootComposite" presStyleCnt="0"/>
      <dgm:spPr/>
    </dgm:pt>
    <dgm:pt modelId="{55955197-351C-4503-908A-9CBBEBF2F661}" type="pres">
      <dgm:prSet presAssocID="{522F9913-4937-42EA-8389-87D8E2E814BE}" presName="rootText" presStyleLbl="node2" presStyleIdx="0" presStyleCnt="2" custScaleX="130597">
        <dgm:presLayoutVars>
          <dgm:chPref val="3"/>
        </dgm:presLayoutVars>
      </dgm:prSet>
      <dgm:spPr/>
    </dgm:pt>
    <dgm:pt modelId="{4473BDDF-F801-442F-A8AF-1342ADD99AB5}" type="pres">
      <dgm:prSet presAssocID="{522F9913-4937-42EA-8389-87D8E2E814BE}" presName="rootConnector" presStyleLbl="node2" presStyleIdx="0" presStyleCnt="2"/>
      <dgm:spPr/>
    </dgm:pt>
    <dgm:pt modelId="{5B3861F6-549A-47F0-ACB5-BA97FA50165A}" type="pres">
      <dgm:prSet presAssocID="{522F9913-4937-42EA-8389-87D8E2E814BE}" presName="hierChild4" presStyleCnt="0"/>
      <dgm:spPr/>
    </dgm:pt>
    <dgm:pt modelId="{CF32B2F5-058E-42E2-9616-96E2D010EEAB}" type="pres">
      <dgm:prSet presAssocID="{522F9913-4937-42EA-8389-87D8E2E814BE}" presName="hierChild5" presStyleCnt="0"/>
      <dgm:spPr/>
    </dgm:pt>
    <dgm:pt modelId="{600EDD3D-FF13-4B48-AB16-9821A49C574C}" type="pres">
      <dgm:prSet presAssocID="{9CED1C9C-7C3B-4D1D-AD38-1A4891825198}" presName="Name37" presStyleLbl="parChTrans1D2" presStyleIdx="1" presStyleCnt="2"/>
      <dgm:spPr/>
    </dgm:pt>
    <dgm:pt modelId="{C10F3388-28AF-4985-8086-F21F2A8F3304}" type="pres">
      <dgm:prSet presAssocID="{5532400D-5344-4846-BCCC-DD1B40709054}" presName="hierRoot2" presStyleCnt="0">
        <dgm:presLayoutVars>
          <dgm:hierBranch val="init"/>
        </dgm:presLayoutVars>
      </dgm:prSet>
      <dgm:spPr/>
    </dgm:pt>
    <dgm:pt modelId="{60C049BF-A4FD-4015-9E8A-BF293DE87659}" type="pres">
      <dgm:prSet presAssocID="{5532400D-5344-4846-BCCC-DD1B40709054}" presName="rootComposite" presStyleCnt="0"/>
      <dgm:spPr/>
    </dgm:pt>
    <dgm:pt modelId="{6459ADE0-760A-4CF9-BAC6-BBBC96F01D1C}" type="pres">
      <dgm:prSet presAssocID="{5532400D-5344-4846-BCCC-DD1B40709054}" presName="rootText" presStyleLbl="node2" presStyleIdx="1" presStyleCnt="2" custScaleX="140786">
        <dgm:presLayoutVars>
          <dgm:chPref val="3"/>
        </dgm:presLayoutVars>
      </dgm:prSet>
      <dgm:spPr/>
    </dgm:pt>
    <dgm:pt modelId="{C187A9C4-0602-4FA6-B122-543285A04BD9}" type="pres">
      <dgm:prSet presAssocID="{5532400D-5344-4846-BCCC-DD1B40709054}" presName="rootConnector" presStyleLbl="node2" presStyleIdx="1" presStyleCnt="2"/>
      <dgm:spPr/>
    </dgm:pt>
    <dgm:pt modelId="{D0C0B41C-83AE-471F-8118-6ABDBE0DF70F}" type="pres">
      <dgm:prSet presAssocID="{5532400D-5344-4846-BCCC-DD1B40709054}" presName="hierChild4" presStyleCnt="0"/>
      <dgm:spPr/>
    </dgm:pt>
    <dgm:pt modelId="{0146938C-A84A-472F-B282-FE8DEAF1C08C}" type="pres">
      <dgm:prSet presAssocID="{5532400D-5344-4846-BCCC-DD1B40709054}" presName="hierChild5" presStyleCnt="0"/>
      <dgm:spPr/>
    </dgm:pt>
    <dgm:pt modelId="{3170B5F0-EC52-457F-BE69-501E2171E037}" type="pres">
      <dgm:prSet presAssocID="{C0D2A004-60BF-48D0-9F0A-FC945D5428F0}" presName="hierChild3" presStyleCnt="0"/>
      <dgm:spPr/>
    </dgm:pt>
  </dgm:ptLst>
  <dgm:cxnLst>
    <dgm:cxn modelId="{E523CF0A-7000-413D-BC48-B5179EF9B701}" type="presOf" srcId="{522F9913-4937-42EA-8389-87D8E2E814BE}" destId="{55955197-351C-4503-908A-9CBBEBF2F661}" srcOrd="0" destOrd="0" presId="urn:microsoft.com/office/officeart/2005/8/layout/orgChart1"/>
    <dgm:cxn modelId="{B253A920-3E91-4BED-92DF-86492A31E26A}" srcId="{C0D2A004-60BF-48D0-9F0A-FC945D5428F0}" destId="{5532400D-5344-4846-BCCC-DD1B40709054}" srcOrd="1" destOrd="0" parTransId="{9CED1C9C-7C3B-4D1D-AD38-1A4891825198}" sibTransId="{FCC4F579-8163-430C-AB36-C5EBBA46CEC2}"/>
    <dgm:cxn modelId="{12D3B224-36FB-497E-A670-029F1A4BEA53}" type="presOf" srcId="{8A0DE3EA-0438-46D7-86B1-1787150E8F71}" destId="{24DDCB07-BB07-4FD2-9514-ABE767BD7C97}" srcOrd="0" destOrd="0" presId="urn:microsoft.com/office/officeart/2005/8/layout/orgChart1"/>
    <dgm:cxn modelId="{04A6363A-B817-45A2-B9B7-4DB801C5B66A}" srcId="{C0D2A004-60BF-48D0-9F0A-FC945D5428F0}" destId="{522F9913-4937-42EA-8389-87D8E2E814BE}" srcOrd="0" destOrd="0" parTransId="{8A0DE3EA-0438-46D7-86B1-1787150E8F71}" sibTransId="{F653D38E-250A-474E-8DC8-D0A5F23A0D9D}"/>
    <dgm:cxn modelId="{A4803F68-69C3-467D-A445-90E7F30AE02E}" type="presOf" srcId="{C0D2A004-60BF-48D0-9F0A-FC945D5428F0}" destId="{2A60C09C-8DF3-4784-BC24-2CC1B080F81F}" srcOrd="0" destOrd="0" presId="urn:microsoft.com/office/officeart/2005/8/layout/orgChart1"/>
    <dgm:cxn modelId="{42C8E86A-19F6-414D-A6EF-349AA9103B32}" type="presOf" srcId="{9CED1C9C-7C3B-4D1D-AD38-1A4891825198}" destId="{600EDD3D-FF13-4B48-AB16-9821A49C574C}" srcOrd="0" destOrd="0" presId="urn:microsoft.com/office/officeart/2005/8/layout/orgChart1"/>
    <dgm:cxn modelId="{BF2FB573-01A2-4E25-9B0E-03B55830E678}" srcId="{8613FCE3-204F-4CCF-BE4D-6568DE8FCC1F}" destId="{C0D2A004-60BF-48D0-9F0A-FC945D5428F0}" srcOrd="0" destOrd="0" parTransId="{EE2C46C5-B6E0-42CC-8BD8-EEEDA27E781C}" sibTransId="{8CE15038-140D-40CB-B243-565863EF951E}"/>
    <dgm:cxn modelId="{AF88529A-68CD-4A18-8C5D-DA951913C7FD}" type="presOf" srcId="{5532400D-5344-4846-BCCC-DD1B40709054}" destId="{6459ADE0-760A-4CF9-BAC6-BBBC96F01D1C}" srcOrd="0" destOrd="0" presId="urn:microsoft.com/office/officeart/2005/8/layout/orgChart1"/>
    <dgm:cxn modelId="{E6E6D5A5-C3AE-4DB8-B4D4-1C8C25D2AC46}" type="presOf" srcId="{8613FCE3-204F-4CCF-BE4D-6568DE8FCC1F}" destId="{6A37C978-13AA-4364-8469-CA6D4D261DB2}" srcOrd="0" destOrd="0" presId="urn:microsoft.com/office/officeart/2005/8/layout/orgChart1"/>
    <dgm:cxn modelId="{C2CE81DE-7C12-4F3C-892B-B974919DEE85}" type="presOf" srcId="{5532400D-5344-4846-BCCC-DD1B40709054}" destId="{C187A9C4-0602-4FA6-B122-543285A04BD9}" srcOrd="1" destOrd="0" presId="urn:microsoft.com/office/officeart/2005/8/layout/orgChart1"/>
    <dgm:cxn modelId="{46FBF1EC-A4E8-4916-B087-32DF16083D5F}" type="presOf" srcId="{522F9913-4937-42EA-8389-87D8E2E814BE}" destId="{4473BDDF-F801-442F-A8AF-1342ADD99AB5}" srcOrd="1" destOrd="0" presId="urn:microsoft.com/office/officeart/2005/8/layout/orgChart1"/>
    <dgm:cxn modelId="{0D18E7FE-AD12-415C-B71C-5297E1ED4D25}" type="presOf" srcId="{C0D2A004-60BF-48D0-9F0A-FC945D5428F0}" destId="{8DD5DDC0-F3F8-4C4C-900F-8C8C2B1E50EE}" srcOrd="1" destOrd="0" presId="urn:microsoft.com/office/officeart/2005/8/layout/orgChart1"/>
    <dgm:cxn modelId="{C0572E4E-6289-4460-8DF7-F2C990ACFB66}" type="presParOf" srcId="{6A37C978-13AA-4364-8469-CA6D4D261DB2}" destId="{D00EE565-CCFC-472F-ADD8-E724C686F99B}" srcOrd="0" destOrd="0" presId="urn:microsoft.com/office/officeart/2005/8/layout/orgChart1"/>
    <dgm:cxn modelId="{61E937D3-B570-4626-8FC5-52074F571ACD}" type="presParOf" srcId="{D00EE565-CCFC-472F-ADD8-E724C686F99B}" destId="{9160ACA3-064A-4C08-A0C8-64721D2CBFF3}" srcOrd="0" destOrd="0" presId="urn:microsoft.com/office/officeart/2005/8/layout/orgChart1"/>
    <dgm:cxn modelId="{B4BCA686-5182-4DEC-A924-E5F932D9C6ED}" type="presParOf" srcId="{9160ACA3-064A-4C08-A0C8-64721D2CBFF3}" destId="{2A60C09C-8DF3-4784-BC24-2CC1B080F81F}" srcOrd="0" destOrd="0" presId="urn:microsoft.com/office/officeart/2005/8/layout/orgChart1"/>
    <dgm:cxn modelId="{44BD24C8-CF45-4816-AC4D-2415872A41FF}" type="presParOf" srcId="{9160ACA3-064A-4C08-A0C8-64721D2CBFF3}" destId="{8DD5DDC0-F3F8-4C4C-900F-8C8C2B1E50EE}" srcOrd="1" destOrd="0" presId="urn:microsoft.com/office/officeart/2005/8/layout/orgChart1"/>
    <dgm:cxn modelId="{3818BF72-57AA-4C27-BDB6-BD11A439CE99}" type="presParOf" srcId="{D00EE565-CCFC-472F-ADD8-E724C686F99B}" destId="{9ED6B28E-F426-44B0-A377-4598D7A488FE}" srcOrd="1" destOrd="0" presId="urn:microsoft.com/office/officeart/2005/8/layout/orgChart1"/>
    <dgm:cxn modelId="{A192B070-405F-45B8-A58F-A0A7E3293E3A}" type="presParOf" srcId="{9ED6B28E-F426-44B0-A377-4598D7A488FE}" destId="{24DDCB07-BB07-4FD2-9514-ABE767BD7C97}" srcOrd="0" destOrd="0" presId="urn:microsoft.com/office/officeart/2005/8/layout/orgChart1"/>
    <dgm:cxn modelId="{ADA6815C-429C-4934-81C4-C57AB87ACFFB}" type="presParOf" srcId="{9ED6B28E-F426-44B0-A377-4598D7A488FE}" destId="{D91B9523-B381-4B8C-A60B-A4BC3A86195A}" srcOrd="1" destOrd="0" presId="urn:microsoft.com/office/officeart/2005/8/layout/orgChart1"/>
    <dgm:cxn modelId="{64A2D238-BB34-4EF9-B2FB-8A5F5093A7BE}" type="presParOf" srcId="{D91B9523-B381-4B8C-A60B-A4BC3A86195A}" destId="{D009A499-C2D6-4160-8229-0A5482641159}" srcOrd="0" destOrd="0" presId="urn:microsoft.com/office/officeart/2005/8/layout/orgChart1"/>
    <dgm:cxn modelId="{FD96E67E-44E1-47F4-986A-C856D2586AFF}" type="presParOf" srcId="{D009A499-C2D6-4160-8229-0A5482641159}" destId="{55955197-351C-4503-908A-9CBBEBF2F661}" srcOrd="0" destOrd="0" presId="urn:microsoft.com/office/officeart/2005/8/layout/orgChart1"/>
    <dgm:cxn modelId="{C08A5531-EE0D-4E46-9434-38BDCB8BAF21}" type="presParOf" srcId="{D009A499-C2D6-4160-8229-0A5482641159}" destId="{4473BDDF-F801-442F-A8AF-1342ADD99AB5}" srcOrd="1" destOrd="0" presId="urn:microsoft.com/office/officeart/2005/8/layout/orgChart1"/>
    <dgm:cxn modelId="{D75CCEBB-98F9-49D1-B68C-69FACDC49870}" type="presParOf" srcId="{D91B9523-B381-4B8C-A60B-A4BC3A86195A}" destId="{5B3861F6-549A-47F0-ACB5-BA97FA50165A}" srcOrd="1" destOrd="0" presId="urn:microsoft.com/office/officeart/2005/8/layout/orgChart1"/>
    <dgm:cxn modelId="{68BF04B6-13A9-490A-B9C2-808FD9869EDB}" type="presParOf" srcId="{D91B9523-B381-4B8C-A60B-A4BC3A86195A}" destId="{CF32B2F5-058E-42E2-9616-96E2D010EEAB}" srcOrd="2" destOrd="0" presId="urn:microsoft.com/office/officeart/2005/8/layout/orgChart1"/>
    <dgm:cxn modelId="{35AC82D5-C3AE-4733-A42A-7556BE4B05F0}" type="presParOf" srcId="{9ED6B28E-F426-44B0-A377-4598D7A488FE}" destId="{600EDD3D-FF13-4B48-AB16-9821A49C574C}" srcOrd="2" destOrd="0" presId="urn:microsoft.com/office/officeart/2005/8/layout/orgChart1"/>
    <dgm:cxn modelId="{4FE98760-49CA-4052-982A-03DBF2064575}" type="presParOf" srcId="{9ED6B28E-F426-44B0-A377-4598D7A488FE}" destId="{C10F3388-28AF-4985-8086-F21F2A8F3304}" srcOrd="3" destOrd="0" presId="urn:microsoft.com/office/officeart/2005/8/layout/orgChart1"/>
    <dgm:cxn modelId="{6AE73227-9D2F-42B7-A607-1CAE3968047F}" type="presParOf" srcId="{C10F3388-28AF-4985-8086-F21F2A8F3304}" destId="{60C049BF-A4FD-4015-9E8A-BF293DE87659}" srcOrd="0" destOrd="0" presId="urn:microsoft.com/office/officeart/2005/8/layout/orgChart1"/>
    <dgm:cxn modelId="{19F14213-7C63-4739-89B9-4108A57A2FFE}" type="presParOf" srcId="{60C049BF-A4FD-4015-9E8A-BF293DE87659}" destId="{6459ADE0-760A-4CF9-BAC6-BBBC96F01D1C}" srcOrd="0" destOrd="0" presId="urn:microsoft.com/office/officeart/2005/8/layout/orgChart1"/>
    <dgm:cxn modelId="{BBA1EEA7-83C3-453A-ACF3-C914E0B5301B}" type="presParOf" srcId="{60C049BF-A4FD-4015-9E8A-BF293DE87659}" destId="{C187A9C4-0602-4FA6-B122-543285A04BD9}" srcOrd="1" destOrd="0" presId="urn:microsoft.com/office/officeart/2005/8/layout/orgChart1"/>
    <dgm:cxn modelId="{5D487D3D-FB28-432B-BCE7-A8F6496603E5}" type="presParOf" srcId="{C10F3388-28AF-4985-8086-F21F2A8F3304}" destId="{D0C0B41C-83AE-471F-8118-6ABDBE0DF70F}" srcOrd="1" destOrd="0" presId="urn:microsoft.com/office/officeart/2005/8/layout/orgChart1"/>
    <dgm:cxn modelId="{42274B0A-D910-4F37-8293-7DE7F9176F61}" type="presParOf" srcId="{C10F3388-28AF-4985-8086-F21F2A8F3304}" destId="{0146938C-A84A-472F-B282-FE8DEAF1C08C}" srcOrd="2" destOrd="0" presId="urn:microsoft.com/office/officeart/2005/8/layout/orgChart1"/>
    <dgm:cxn modelId="{AE17E160-8AFE-4A2F-A4BA-9C014400996B}" type="presParOf" srcId="{D00EE565-CCFC-472F-ADD8-E724C686F99B}" destId="{3170B5F0-EC52-457F-BE69-501E2171E03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40F096-087B-481A-8F94-ED19B583DEF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E0224C-E030-443E-8F72-FE08F68A2D59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Виды конденсаторов по характеру изменения емкости</a:t>
          </a:r>
        </a:p>
      </dgm:t>
    </dgm:pt>
    <dgm:pt modelId="{C3746518-6FDA-4996-BD9E-4D924A9AACDA}" type="parTrans" cxnId="{5ED65669-11D6-40E3-886A-B99128B988AE}">
      <dgm:prSet/>
      <dgm:spPr/>
      <dgm:t>
        <a:bodyPr/>
        <a:lstStyle/>
        <a:p>
          <a:endParaRPr lang="ru-RU"/>
        </a:p>
      </dgm:t>
    </dgm:pt>
    <dgm:pt modelId="{6BC2959C-F0D6-489A-983C-44CB9881E70C}" type="sibTrans" cxnId="{5ED65669-11D6-40E3-886A-B99128B988AE}">
      <dgm:prSet/>
      <dgm:spPr/>
      <dgm:t>
        <a:bodyPr/>
        <a:lstStyle/>
        <a:p>
          <a:endParaRPr lang="ru-RU"/>
        </a:p>
      </dgm:t>
    </dgm:pt>
    <dgm:pt modelId="{1E8CCDA2-A734-43EA-A63D-A10C9521CEC5}">
      <dgm:prSet phldrT="[Текст]"/>
      <dgm:spPr/>
      <dgm:t>
        <a:bodyPr/>
        <a:lstStyle/>
        <a:p>
          <a:r>
            <a:rPr lang="ru-RU" b="1" dirty="0"/>
            <a:t>Постоянные</a:t>
          </a:r>
        </a:p>
      </dgm:t>
    </dgm:pt>
    <dgm:pt modelId="{97DD6DE3-707D-4D51-B73F-928E42355CA2}" type="parTrans" cxnId="{A08F744B-F5B3-48B7-A75A-C9BA46F9775A}">
      <dgm:prSet/>
      <dgm:spPr/>
      <dgm:t>
        <a:bodyPr/>
        <a:lstStyle/>
        <a:p>
          <a:endParaRPr lang="ru-RU"/>
        </a:p>
      </dgm:t>
    </dgm:pt>
    <dgm:pt modelId="{6F835EB4-92D7-47F3-8BBA-089E2AB7AECE}" type="sibTrans" cxnId="{A08F744B-F5B3-48B7-A75A-C9BA46F9775A}">
      <dgm:prSet/>
      <dgm:spPr/>
      <dgm:t>
        <a:bodyPr/>
        <a:lstStyle/>
        <a:p>
          <a:endParaRPr lang="ru-RU"/>
        </a:p>
      </dgm:t>
    </dgm:pt>
    <dgm:pt modelId="{58BEACF7-30B0-4FCC-91AE-6AC29D4CD5D8}">
      <dgm:prSet phldrT="[Текст]"/>
      <dgm:spPr/>
      <dgm:t>
        <a:bodyPr/>
        <a:lstStyle/>
        <a:p>
          <a:r>
            <a:rPr lang="ru-RU" b="1" dirty="0"/>
            <a:t>Переменные</a:t>
          </a:r>
        </a:p>
      </dgm:t>
    </dgm:pt>
    <dgm:pt modelId="{7DCA92C3-A234-49D9-BEC4-C2C79AD71C8A}" type="parTrans" cxnId="{E37D9FC6-A3F0-459B-BF07-08678DBBE64A}">
      <dgm:prSet/>
      <dgm:spPr/>
      <dgm:t>
        <a:bodyPr/>
        <a:lstStyle/>
        <a:p>
          <a:endParaRPr lang="ru-RU"/>
        </a:p>
      </dgm:t>
    </dgm:pt>
    <dgm:pt modelId="{36D71AE5-4373-4782-A58D-479815F9CDDB}" type="sibTrans" cxnId="{E37D9FC6-A3F0-459B-BF07-08678DBBE64A}">
      <dgm:prSet/>
      <dgm:spPr/>
      <dgm:t>
        <a:bodyPr/>
        <a:lstStyle/>
        <a:p>
          <a:endParaRPr lang="ru-RU"/>
        </a:p>
      </dgm:t>
    </dgm:pt>
    <dgm:pt modelId="{BC72516F-6FC9-45BE-AAB1-84AA2985BCA8}">
      <dgm:prSet phldrT="[Текст]"/>
      <dgm:spPr/>
      <dgm:t>
        <a:bodyPr/>
        <a:lstStyle/>
        <a:p>
          <a:r>
            <a:rPr lang="ru-RU" b="1" dirty="0"/>
            <a:t>Предназначенные для частой подстройки</a:t>
          </a:r>
        </a:p>
      </dgm:t>
    </dgm:pt>
    <dgm:pt modelId="{ADCDC1A1-6063-45C7-B5ED-D77828ADB3F7}" type="parTrans" cxnId="{BDF92C7A-3EE7-48D7-BCF9-7FBEA35F76B6}">
      <dgm:prSet/>
      <dgm:spPr/>
      <dgm:t>
        <a:bodyPr/>
        <a:lstStyle/>
        <a:p>
          <a:endParaRPr lang="ru-RU"/>
        </a:p>
      </dgm:t>
    </dgm:pt>
    <dgm:pt modelId="{D3FEFCC6-F8AB-47A6-AF6B-7905A967594A}" type="sibTrans" cxnId="{BDF92C7A-3EE7-48D7-BCF9-7FBEA35F76B6}">
      <dgm:prSet/>
      <dgm:spPr/>
      <dgm:t>
        <a:bodyPr/>
        <a:lstStyle/>
        <a:p>
          <a:endParaRPr lang="ru-RU"/>
        </a:p>
      </dgm:t>
    </dgm:pt>
    <dgm:pt modelId="{3A3722F4-2125-4FCC-86DC-5A28A7EC44A6}">
      <dgm:prSet phldrT="[Текст]"/>
      <dgm:spPr/>
      <dgm:t>
        <a:bodyPr/>
        <a:lstStyle/>
        <a:p>
          <a:r>
            <a:rPr lang="ru-RU" b="1" dirty="0" err="1"/>
            <a:t>Подстроечные</a:t>
          </a:r>
          <a:endParaRPr lang="ru-RU" b="1" dirty="0"/>
        </a:p>
      </dgm:t>
    </dgm:pt>
    <dgm:pt modelId="{D7977B26-CB1F-4F76-92E9-FA8EB3FD3B82}" type="parTrans" cxnId="{63A4D7AD-9A4E-4E1B-A0BF-C8C672C49B66}">
      <dgm:prSet/>
      <dgm:spPr/>
    </dgm:pt>
    <dgm:pt modelId="{E4DB7839-1509-4CB1-9E3B-D951FE1DAA43}" type="sibTrans" cxnId="{63A4D7AD-9A4E-4E1B-A0BF-C8C672C49B66}">
      <dgm:prSet/>
      <dgm:spPr/>
    </dgm:pt>
    <dgm:pt modelId="{CC5256B4-2E00-4BCB-A0F3-FC7A1134D4CE}" type="pres">
      <dgm:prSet presAssocID="{9940F096-087B-481A-8F94-ED19B583DEF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1EA4C30-0954-492C-846B-21F169361D66}" type="pres">
      <dgm:prSet presAssocID="{57E0224C-E030-443E-8F72-FE08F68A2D59}" presName="hierRoot1" presStyleCnt="0"/>
      <dgm:spPr/>
    </dgm:pt>
    <dgm:pt modelId="{40106262-0806-4EF5-8C14-13A1DABE2C8F}" type="pres">
      <dgm:prSet presAssocID="{57E0224C-E030-443E-8F72-FE08F68A2D59}" presName="composite" presStyleCnt="0"/>
      <dgm:spPr/>
    </dgm:pt>
    <dgm:pt modelId="{1321ECE9-5FDE-41BA-B2CF-AD692A3EFC2A}" type="pres">
      <dgm:prSet presAssocID="{57E0224C-E030-443E-8F72-FE08F68A2D59}" presName="background" presStyleLbl="node0" presStyleIdx="0" presStyleCnt="1"/>
      <dgm:spPr/>
    </dgm:pt>
    <dgm:pt modelId="{100F165E-1FDE-403E-BDB1-30977A9389E1}" type="pres">
      <dgm:prSet presAssocID="{57E0224C-E030-443E-8F72-FE08F68A2D59}" presName="text" presStyleLbl="fgAcc0" presStyleIdx="0" presStyleCnt="1" custScaleX="258746">
        <dgm:presLayoutVars>
          <dgm:chPref val="3"/>
        </dgm:presLayoutVars>
      </dgm:prSet>
      <dgm:spPr/>
    </dgm:pt>
    <dgm:pt modelId="{34110986-294E-4371-8A9D-B7326AEEFD5B}" type="pres">
      <dgm:prSet presAssocID="{57E0224C-E030-443E-8F72-FE08F68A2D59}" presName="hierChild2" presStyleCnt="0"/>
      <dgm:spPr/>
    </dgm:pt>
    <dgm:pt modelId="{4387DAE7-DEDF-4B00-B79F-0DF7AA775700}" type="pres">
      <dgm:prSet presAssocID="{97DD6DE3-707D-4D51-B73F-928E42355CA2}" presName="Name10" presStyleLbl="parChTrans1D2" presStyleIdx="0" presStyleCnt="2"/>
      <dgm:spPr/>
    </dgm:pt>
    <dgm:pt modelId="{92799F0B-B92B-4411-B30A-E3D9933CAD3C}" type="pres">
      <dgm:prSet presAssocID="{1E8CCDA2-A734-43EA-A63D-A10C9521CEC5}" presName="hierRoot2" presStyleCnt="0"/>
      <dgm:spPr/>
    </dgm:pt>
    <dgm:pt modelId="{D6F5F39D-2F1F-4CDC-BAE9-5F0423066E09}" type="pres">
      <dgm:prSet presAssocID="{1E8CCDA2-A734-43EA-A63D-A10C9521CEC5}" presName="composite2" presStyleCnt="0"/>
      <dgm:spPr/>
    </dgm:pt>
    <dgm:pt modelId="{89D18C13-6172-4F65-B0B6-B44CEBA6EC00}" type="pres">
      <dgm:prSet presAssocID="{1E8CCDA2-A734-43EA-A63D-A10C9521CEC5}" presName="background2" presStyleLbl="node2" presStyleIdx="0" presStyleCnt="2"/>
      <dgm:spPr/>
    </dgm:pt>
    <dgm:pt modelId="{BD3D56F2-E4DE-45DB-A9E6-50D72823ED6B}" type="pres">
      <dgm:prSet presAssocID="{1E8CCDA2-A734-43EA-A63D-A10C9521CEC5}" presName="text2" presStyleLbl="fgAcc2" presStyleIdx="0" presStyleCnt="2" custScaleX="133242">
        <dgm:presLayoutVars>
          <dgm:chPref val="3"/>
        </dgm:presLayoutVars>
      </dgm:prSet>
      <dgm:spPr/>
    </dgm:pt>
    <dgm:pt modelId="{71A692A0-44D0-4B33-A2C6-591B0FAF8E79}" type="pres">
      <dgm:prSet presAssocID="{1E8CCDA2-A734-43EA-A63D-A10C9521CEC5}" presName="hierChild3" presStyleCnt="0"/>
      <dgm:spPr/>
    </dgm:pt>
    <dgm:pt modelId="{D5E01DFA-B856-4AF4-8F42-62B52166B10C}" type="pres">
      <dgm:prSet presAssocID="{7DCA92C3-A234-49D9-BEC4-C2C79AD71C8A}" presName="Name10" presStyleLbl="parChTrans1D2" presStyleIdx="1" presStyleCnt="2"/>
      <dgm:spPr/>
    </dgm:pt>
    <dgm:pt modelId="{A65C31CA-625A-4AF5-9219-F73E647CD632}" type="pres">
      <dgm:prSet presAssocID="{58BEACF7-30B0-4FCC-91AE-6AC29D4CD5D8}" presName="hierRoot2" presStyleCnt="0"/>
      <dgm:spPr/>
    </dgm:pt>
    <dgm:pt modelId="{96CECC6F-CB3D-4297-89C4-EE963FED92F0}" type="pres">
      <dgm:prSet presAssocID="{58BEACF7-30B0-4FCC-91AE-6AC29D4CD5D8}" presName="composite2" presStyleCnt="0"/>
      <dgm:spPr/>
    </dgm:pt>
    <dgm:pt modelId="{92FF6219-1B22-40A8-86CF-956F0EAFE394}" type="pres">
      <dgm:prSet presAssocID="{58BEACF7-30B0-4FCC-91AE-6AC29D4CD5D8}" presName="background2" presStyleLbl="node2" presStyleIdx="1" presStyleCnt="2"/>
      <dgm:spPr/>
    </dgm:pt>
    <dgm:pt modelId="{9BF8CCE9-2D4E-4068-BBFF-958A0AABAECC}" type="pres">
      <dgm:prSet presAssocID="{58BEACF7-30B0-4FCC-91AE-6AC29D4CD5D8}" presName="text2" presStyleLbl="fgAcc2" presStyleIdx="1" presStyleCnt="2" custScaleX="149356">
        <dgm:presLayoutVars>
          <dgm:chPref val="3"/>
        </dgm:presLayoutVars>
      </dgm:prSet>
      <dgm:spPr/>
    </dgm:pt>
    <dgm:pt modelId="{0867BAB1-FA72-430D-9F91-6238147A80D3}" type="pres">
      <dgm:prSet presAssocID="{58BEACF7-30B0-4FCC-91AE-6AC29D4CD5D8}" presName="hierChild3" presStyleCnt="0"/>
      <dgm:spPr/>
    </dgm:pt>
    <dgm:pt modelId="{18D4A368-DEDF-4826-9A20-BD044A8FC619}" type="pres">
      <dgm:prSet presAssocID="{ADCDC1A1-6063-45C7-B5ED-D77828ADB3F7}" presName="Name17" presStyleLbl="parChTrans1D3" presStyleIdx="0" presStyleCnt="2"/>
      <dgm:spPr/>
    </dgm:pt>
    <dgm:pt modelId="{557A9E65-B373-4FDE-AC2D-2710CCA3EF47}" type="pres">
      <dgm:prSet presAssocID="{BC72516F-6FC9-45BE-AAB1-84AA2985BCA8}" presName="hierRoot3" presStyleCnt="0"/>
      <dgm:spPr/>
    </dgm:pt>
    <dgm:pt modelId="{53C19EB9-A24A-4856-B8C9-746A4CCAF7E2}" type="pres">
      <dgm:prSet presAssocID="{BC72516F-6FC9-45BE-AAB1-84AA2985BCA8}" presName="composite3" presStyleCnt="0"/>
      <dgm:spPr/>
    </dgm:pt>
    <dgm:pt modelId="{5E0AAF79-FDB3-4FF1-BD13-D390CB674DF1}" type="pres">
      <dgm:prSet presAssocID="{BC72516F-6FC9-45BE-AAB1-84AA2985BCA8}" presName="background3" presStyleLbl="node3" presStyleIdx="0" presStyleCnt="2"/>
      <dgm:spPr/>
    </dgm:pt>
    <dgm:pt modelId="{F7559799-7B7A-4744-B03B-3EBA794F2FE1}" type="pres">
      <dgm:prSet presAssocID="{BC72516F-6FC9-45BE-AAB1-84AA2985BCA8}" presName="text3" presStyleLbl="fgAcc3" presStyleIdx="0" presStyleCnt="2" custScaleX="120188">
        <dgm:presLayoutVars>
          <dgm:chPref val="3"/>
        </dgm:presLayoutVars>
      </dgm:prSet>
      <dgm:spPr/>
    </dgm:pt>
    <dgm:pt modelId="{6C5C548E-FC2D-499D-8041-4121539A8355}" type="pres">
      <dgm:prSet presAssocID="{BC72516F-6FC9-45BE-AAB1-84AA2985BCA8}" presName="hierChild4" presStyleCnt="0"/>
      <dgm:spPr/>
    </dgm:pt>
    <dgm:pt modelId="{CDD878FF-B975-45D3-B034-A55E04A2682E}" type="pres">
      <dgm:prSet presAssocID="{D7977B26-CB1F-4F76-92E9-FA8EB3FD3B82}" presName="Name17" presStyleLbl="parChTrans1D3" presStyleIdx="1" presStyleCnt="2"/>
      <dgm:spPr/>
    </dgm:pt>
    <dgm:pt modelId="{F70E5586-0F7D-4BBD-8544-3E1FE59A0EB4}" type="pres">
      <dgm:prSet presAssocID="{3A3722F4-2125-4FCC-86DC-5A28A7EC44A6}" presName="hierRoot3" presStyleCnt="0"/>
      <dgm:spPr/>
    </dgm:pt>
    <dgm:pt modelId="{135BB28C-6949-4E34-B81F-1B578FE83BE4}" type="pres">
      <dgm:prSet presAssocID="{3A3722F4-2125-4FCC-86DC-5A28A7EC44A6}" presName="composite3" presStyleCnt="0"/>
      <dgm:spPr/>
    </dgm:pt>
    <dgm:pt modelId="{F370AA0B-1247-4D3D-8C85-B07E42549646}" type="pres">
      <dgm:prSet presAssocID="{3A3722F4-2125-4FCC-86DC-5A28A7EC44A6}" presName="background3" presStyleLbl="node3" presStyleIdx="1" presStyleCnt="2"/>
      <dgm:spPr/>
    </dgm:pt>
    <dgm:pt modelId="{63CAF00A-68BD-4039-A7BB-06F8396DB92D}" type="pres">
      <dgm:prSet presAssocID="{3A3722F4-2125-4FCC-86DC-5A28A7EC44A6}" presName="text3" presStyleLbl="fgAcc3" presStyleIdx="1" presStyleCnt="2" custScaleX="126942" custLinFactNeighborY="-4368">
        <dgm:presLayoutVars>
          <dgm:chPref val="3"/>
        </dgm:presLayoutVars>
      </dgm:prSet>
      <dgm:spPr/>
    </dgm:pt>
    <dgm:pt modelId="{D5BBF3FE-4BB6-44FA-9A82-84458405E8FC}" type="pres">
      <dgm:prSet presAssocID="{3A3722F4-2125-4FCC-86DC-5A28A7EC44A6}" presName="hierChild4" presStyleCnt="0"/>
      <dgm:spPr/>
    </dgm:pt>
  </dgm:ptLst>
  <dgm:cxnLst>
    <dgm:cxn modelId="{2B85903D-2CF1-4918-B113-1D00DA0BE5F9}" type="presOf" srcId="{1E8CCDA2-A734-43EA-A63D-A10C9521CEC5}" destId="{BD3D56F2-E4DE-45DB-A9E6-50D72823ED6B}" srcOrd="0" destOrd="0" presId="urn:microsoft.com/office/officeart/2005/8/layout/hierarchy1"/>
    <dgm:cxn modelId="{40CD1946-C914-422A-A500-5F6070A54C41}" type="presOf" srcId="{57E0224C-E030-443E-8F72-FE08F68A2D59}" destId="{100F165E-1FDE-403E-BDB1-30977A9389E1}" srcOrd="0" destOrd="0" presId="urn:microsoft.com/office/officeart/2005/8/layout/hierarchy1"/>
    <dgm:cxn modelId="{5ED65669-11D6-40E3-886A-B99128B988AE}" srcId="{9940F096-087B-481A-8F94-ED19B583DEF1}" destId="{57E0224C-E030-443E-8F72-FE08F68A2D59}" srcOrd="0" destOrd="0" parTransId="{C3746518-6FDA-4996-BD9E-4D924A9AACDA}" sibTransId="{6BC2959C-F0D6-489A-983C-44CB9881E70C}"/>
    <dgm:cxn modelId="{A08F744B-F5B3-48B7-A75A-C9BA46F9775A}" srcId="{57E0224C-E030-443E-8F72-FE08F68A2D59}" destId="{1E8CCDA2-A734-43EA-A63D-A10C9521CEC5}" srcOrd="0" destOrd="0" parTransId="{97DD6DE3-707D-4D51-B73F-928E42355CA2}" sibTransId="{6F835EB4-92D7-47F3-8BBA-089E2AB7AECE}"/>
    <dgm:cxn modelId="{5F5AF259-BEC1-4E05-B3A3-F67F2AE02797}" type="presOf" srcId="{58BEACF7-30B0-4FCC-91AE-6AC29D4CD5D8}" destId="{9BF8CCE9-2D4E-4068-BBFF-958A0AABAECC}" srcOrd="0" destOrd="0" presId="urn:microsoft.com/office/officeart/2005/8/layout/hierarchy1"/>
    <dgm:cxn modelId="{BDF92C7A-3EE7-48D7-BCF9-7FBEA35F76B6}" srcId="{58BEACF7-30B0-4FCC-91AE-6AC29D4CD5D8}" destId="{BC72516F-6FC9-45BE-AAB1-84AA2985BCA8}" srcOrd="0" destOrd="0" parTransId="{ADCDC1A1-6063-45C7-B5ED-D77828ADB3F7}" sibTransId="{D3FEFCC6-F8AB-47A6-AF6B-7905A967594A}"/>
    <dgm:cxn modelId="{0B488495-6C7B-466D-9AEE-33DBE1A1BB29}" type="presOf" srcId="{97DD6DE3-707D-4D51-B73F-928E42355CA2}" destId="{4387DAE7-DEDF-4B00-B79F-0DF7AA775700}" srcOrd="0" destOrd="0" presId="urn:microsoft.com/office/officeart/2005/8/layout/hierarchy1"/>
    <dgm:cxn modelId="{18B36C9C-BD2A-46D2-AEDE-96CD8D307556}" type="presOf" srcId="{3A3722F4-2125-4FCC-86DC-5A28A7EC44A6}" destId="{63CAF00A-68BD-4039-A7BB-06F8396DB92D}" srcOrd="0" destOrd="0" presId="urn:microsoft.com/office/officeart/2005/8/layout/hierarchy1"/>
    <dgm:cxn modelId="{63A4D7AD-9A4E-4E1B-A0BF-C8C672C49B66}" srcId="{58BEACF7-30B0-4FCC-91AE-6AC29D4CD5D8}" destId="{3A3722F4-2125-4FCC-86DC-5A28A7EC44A6}" srcOrd="1" destOrd="0" parTransId="{D7977B26-CB1F-4F76-92E9-FA8EB3FD3B82}" sibTransId="{E4DB7839-1509-4CB1-9E3B-D951FE1DAA43}"/>
    <dgm:cxn modelId="{16D682B7-E9B2-4CF2-B0D6-24507D9F6BCF}" type="presOf" srcId="{7DCA92C3-A234-49D9-BEC4-C2C79AD71C8A}" destId="{D5E01DFA-B856-4AF4-8F42-62B52166B10C}" srcOrd="0" destOrd="0" presId="urn:microsoft.com/office/officeart/2005/8/layout/hierarchy1"/>
    <dgm:cxn modelId="{6D9F2CBC-C06E-46B8-A60B-DA4383D8CB60}" type="presOf" srcId="{ADCDC1A1-6063-45C7-B5ED-D77828ADB3F7}" destId="{18D4A368-DEDF-4826-9A20-BD044A8FC619}" srcOrd="0" destOrd="0" presId="urn:microsoft.com/office/officeart/2005/8/layout/hierarchy1"/>
    <dgm:cxn modelId="{28673AC3-F7C7-4F08-8997-DE10B5A077B1}" type="presOf" srcId="{BC72516F-6FC9-45BE-AAB1-84AA2985BCA8}" destId="{F7559799-7B7A-4744-B03B-3EBA794F2FE1}" srcOrd="0" destOrd="0" presId="urn:microsoft.com/office/officeart/2005/8/layout/hierarchy1"/>
    <dgm:cxn modelId="{E37D9FC6-A3F0-459B-BF07-08678DBBE64A}" srcId="{57E0224C-E030-443E-8F72-FE08F68A2D59}" destId="{58BEACF7-30B0-4FCC-91AE-6AC29D4CD5D8}" srcOrd="1" destOrd="0" parTransId="{7DCA92C3-A234-49D9-BEC4-C2C79AD71C8A}" sibTransId="{36D71AE5-4373-4782-A58D-479815F9CDDB}"/>
    <dgm:cxn modelId="{10CB37C9-78D6-47B3-B370-C3550F78ABAA}" type="presOf" srcId="{9940F096-087B-481A-8F94-ED19B583DEF1}" destId="{CC5256B4-2E00-4BCB-A0F3-FC7A1134D4CE}" srcOrd="0" destOrd="0" presId="urn:microsoft.com/office/officeart/2005/8/layout/hierarchy1"/>
    <dgm:cxn modelId="{93E6B2DB-3F8F-4F1D-865A-9B86C1F9E337}" type="presOf" srcId="{D7977B26-CB1F-4F76-92E9-FA8EB3FD3B82}" destId="{CDD878FF-B975-45D3-B034-A55E04A2682E}" srcOrd="0" destOrd="0" presId="urn:microsoft.com/office/officeart/2005/8/layout/hierarchy1"/>
    <dgm:cxn modelId="{E4E1FD7B-DF38-42F5-8AC6-A2422A491654}" type="presParOf" srcId="{CC5256B4-2E00-4BCB-A0F3-FC7A1134D4CE}" destId="{A1EA4C30-0954-492C-846B-21F169361D66}" srcOrd="0" destOrd="0" presId="urn:microsoft.com/office/officeart/2005/8/layout/hierarchy1"/>
    <dgm:cxn modelId="{1EEA2882-4C8F-4D3A-91B8-9396A5DB2F32}" type="presParOf" srcId="{A1EA4C30-0954-492C-846B-21F169361D66}" destId="{40106262-0806-4EF5-8C14-13A1DABE2C8F}" srcOrd="0" destOrd="0" presId="urn:microsoft.com/office/officeart/2005/8/layout/hierarchy1"/>
    <dgm:cxn modelId="{C78877B7-821B-4980-898A-908E25C6E124}" type="presParOf" srcId="{40106262-0806-4EF5-8C14-13A1DABE2C8F}" destId="{1321ECE9-5FDE-41BA-B2CF-AD692A3EFC2A}" srcOrd="0" destOrd="0" presId="urn:microsoft.com/office/officeart/2005/8/layout/hierarchy1"/>
    <dgm:cxn modelId="{F0BA026F-4B55-40BD-9721-9786ACA9CDED}" type="presParOf" srcId="{40106262-0806-4EF5-8C14-13A1DABE2C8F}" destId="{100F165E-1FDE-403E-BDB1-30977A9389E1}" srcOrd="1" destOrd="0" presId="urn:microsoft.com/office/officeart/2005/8/layout/hierarchy1"/>
    <dgm:cxn modelId="{B205ABE7-5759-4100-82EB-AAE1722B8615}" type="presParOf" srcId="{A1EA4C30-0954-492C-846B-21F169361D66}" destId="{34110986-294E-4371-8A9D-B7326AEEFD5B}" srcOrd="1" destOrd="0" presId="urn:microsoft.com/office/officeart/2005/8/layout/hierarchy1"/>
    <dgm:cxn modelId="{46CE2A5E-ED0B-4E0B-BE78-81E110307923}" type="presParOf" srcId="{34110986-294E-4371-8A9D-B7326AEEFD5B}" destId="{4387DAE7-DEDF-4B00-B79F-0DF7AA775700}" srcOrd="0" destOrd="0" presId="urn:microsoft.com/office/officeart/2005/8/layout/hierarchy1"/>
    <dgm:cxn modelId="{E3464816-9F01-41B2-973C-78E8B277C82D}" type="presParOf" srcId="{34110986-294E-4371-8A9D-B7326AEEFD5B}" destId="{92799F0B-B92B-4411-B30A-E3D9933CAD3C}" srcOrd="1" destOrd="0" presId="urn:microsoft.com/office/officeart/2005/8/layout/hierarchy1"/>
    <dgm:cxn modelId="{4D0EB361-315D-41CA-9CA6-95117BD913C7}" type="presParOf" srcId="{92799F0B-B92B-4411-B30A-E3D9933CAD3C}" destId="{D6F5F39D-2F1F-4CDC-BAE9-5F0423066E09}" srcOrd="0" destOrd="0" presId="urn:microsoft.com/office/officeart/2005/8/layout/hierarchy1"/>
    <dgm:cxn modelId="{AF26FEB8-56CB-4887-BFA9-533ECE75EB2B}" type="presParOf" srcId="{D6F5F39D-2F1F-4CDC-BAE9-5F0423066E09}" destId="{89D18C13-6172-4F65-B0B6-B44CEBA6EC00}" srcOrd="0" destOrd="0" presId="urn:microsoft.com/office/officeart/2005/8/layout/hierarchy1"/>
    <dgm:cxn modelId="{60DEFB3F-3DC4-444C-AB3C-846D734D6B50}" type="presParOf" srcId="{D6F5F39D-2F1F-4CDC-BAE9-5F0423066E09}" destId="{BD3D56F2-E4DE-45DB-A9E6-50D72823ED6B}" srcOrd="1" destOrd="0" presId="urn:microsoft.com/office/officeart/2005/8/layout/hierarchy1"/>
    <dgm:cxn modelId="{7E0A1813-B487-4FF8-8931-56B37A47BEE8}" type="presParOf" srcId="{92799F0B-B92B-4411-B30A-E3D9933CAD3C}" destId="{71A692A0-44D0-4B33-A2C6-591B0FAF8E79}" srcOrd="1" destOrd="0" presId="urn:microsoft.com/office/officeart/2005/8/layout/hierarchy1"/>
    <dgm:cxn modelId="{D2094B4D-9846-4154-AF4E-A8494A8AD3FE}" type="presParOf" srcId="{34110986-294E-4371-8A9D-B7326AEEFD5B}" destId="{D5E01DFA-B856-4AF4-8F42-62B52166B10C}" srcOrd="2" destOrd="0" presId="urn:microsoft.com/office/officeart/2005/8/layout/hierarchy1"/>
    <dgm:cxn modelId="{20994A52-DA12-47A6-BE74-2D78A0E4BF4D}" type="presParOf" srcId="{34110986-294E-4371-8A9D-B7326AEEFD5B}" destId="{A65C31CA-625A-4AF5-9219-F73E647CD632}" srcOrd="3" destOrd="0" presId="urn:microsoft.com/office/officeart/2005/8/layout/hierarchy1"/>
    <dgm:cxn modelId="{A12BC03E-1097-4A28-B420-769787A2AC8B}" type="presParOf" srcId="{A65C31CA-625A-4AF5-9219-F73E647CD632}" destId="{96CECC6F-CB3D-4297-89C4-EE963FED92F0}" srcOrd="0" destOrd="0" presId="urn:microsoft.com/office/officeart/2005/8/layout/hierarchy1"/>
    <dgm:cxn modelId="{0365EE4F-37DF-46E8-AD58-205355F6B199}" type="presParOf" srcId="{96CECC6F-CB3D-4297-89C4-EE963FED92F0}" destId="{92FF6219-1B22-40A8-86CF-956F0EAFE394}" srcOrd="0" destOrd="0" presId="urn:microsoft.com/office/officeart/2005/8/layout/hierarchy1"/>
    <dgm:cxn modelId="{86929B0C-839A-448B-9AAB-6B0DC60BB100}" type="presParOf" srcId="{96CECC6F-CB3D-4297-89C4-EE963FED92F0}" destId="{9BF8CCE9-2D4E-4068-BBFF-958A0AABAECC}" srcOrd="1" destOrd="0" presId="urn:microsoft.com/office/officeart/2005/8/layout/hierarchy1"/>
    <dgm:cxn modelId="{13354A22-AAB6-4574-AC4A-0F0C29606310}" type="presParOf" srcId="{A65C31CA-625A-4AF5-9219-F73E647CD632}" destId="{0867BAB1-FA72-430D-9F91-6238147A80D3}" srcOrd="1" destOrd="0" presId="urn:microsoft.com/office/officeart/2005/8/layout/hierarchy1"/>
    <dgm:cxn modelId="{7CA620BE-EBE4-4A7F-A0BD-A1903A25D5A8}" type="presParOf" srcId="{0867BAB1-FA72-430D-9F91-6238147A80D3}" destId="{18D4A368-DEDF-4826-9A20-BD044A8FC619}" srcOrd="0" destOrd="0" presId="urn:microsoft.com/office/officeart/2005/8/layout/hierarchy1"/>
    <dgm:cxn modelId="{DDA14C04-79DF-4849-BCEB-50486FFC3FB1}" type="presParOf" srcId="{0867BAB1-FA72-430D-9F91-6238147A80D3}" destId="{557A9E65-B373-4FDE-AC2D-2710CCA3EF47}" srcOrd="1" destOrd="0" presId="urn:microsoft.com/office/officeart/2005/8/layout/hierarchy1"/>
    <dgm:cxn modelId="{02A2729F-9A3B-4128-84F0-041D8247A6BD}" type="presParOf" srcId="{557A9E65-B373-4FDE-AC2D-2710CCA3EF47}" destId="{53C19EB9-A24A-4856-B8C9-746A4CCAF7E2}" srcOrd="0" destOrd="0" presId="urn:microsoft.com/office/officeart/2005/8/layout/hierarchy1"/>
    <dgm:cxn modelId="{7F1602EF-D1B3-4A22-9917-284D1B5F69C9}" type="presParOf" srcId="{53C19EB9-A24A-4856-B8C9-746A4CCAF7E2}" destId="{5E0AAF79-FDB3-4FF1-BD13-D390CB674DF1}" srcOrd="0" destOrd="0" presId="urn:microsoft.com/office/officeart/2005/8/layout/hierarchy1"/>
    <dgm:cxn modelId="{88291549-1770-4DAB-BC48-30EB632502EF}" type="presParOf" srcId="{53C19EB9-A24A-4856-B8C9-746A4CCAF7E2}" destId="{F7559799-7B7A-4744-B03B-3EBA794F2FE1}" srcOrd="1" destOrd="0" presId="urn:microsoft.com/office/officeart/2005/8/layout/hierarchy1"/>
    <dgm:cxn modelId="{CDF0E3B6-9F63-474F-9C91-B544DD4AF2A5}" type="presParOf" srcId="{557A9E65-B373-4FDE-AC2D-2710CCA3EF47}" destId="{6C5C548E-FC2D-499D-8041-4121539A8355}" srcOrd="1" destOrd="0" presId="urn:microsoft.com/office/officeart/2005/8/layout/hierarchy1"/>
    <dgm:cxn modelId="{8D8B80D4-1796-4924-ABB0-9EA91685C23C}" type="presParOf" srcId="{0867BAB1-FA72-430D-9F91-6238147A80D3}" destId="{CDD878FF-B975-45D3-B034-A55E04A2682E}" srcOrd="2" destOrd="0" presId="urn:microsoft.com/office/officeart/2005/8/layout/hierarchy1"/>
    <dgm:cxn modelId="{A304960C-819C-4ABB-A33B-CAE0C150C640}" type="presParOf" srcId="{0867BAB1-FA72-430D-9F91-6238147A80D3}" destId="{F70E5586-0F7D-4BBD-8544-3E1FE59A0EB4}" srcOrd="3" destOrd="0" presId="urn:microsoft.com/office/officeart/2005/8/layout/hierarchy1"/>
    <dgm:cxn modelId="{2326A86E-F4E9-46AA-80BF-F3753B829C01}" type="presParOf" srcId="{F70E5586-0F7D-4BBD-8544-3E1FE59A0EB4}" destId="{135BB28C-6949-4E34-B81F-1B578FE83BE4}" srcOrd="0" destOrd="0" presId="urn:microsoft.com/office/officeart/2005/8/layout/hierarchy1"/>
    <dgm:cxn modelId="{65CEBE63-3EA7-450D-B8AD-CBDCC74B68DA}" type="presParOf" srcId="{135BB28C-6949-4E34-B81F-1B578FE83BE4}" destId="{F370AA0B-1247-4D3D-8C85-B07E42549646}" srcOrd="0" destOrd="0" presId="urn:microsoft.com/office/officeart/2005/8/layout/hierarchy1"/>
    <dgm:cxn modelId="{FD86A7E8-E5B2-43D0-9370-C16DD6713D0A}" type="presParOf" srcId="{135BB28C-6949-4E34-B81F-1B578FE83BE4}" destId="{63CAF00A-68BD-4039-A7BB-06F8396DB92D}" srcOrd="1" destOrd="0" presId="urn:microsoft.com/office/officeart/2005/8/layout/hierarchy1"/>
    <dgm:cxn modelId="{9181DCAB-DAF1-444C-ABBC-192C8BCD76DC}" type="presParOf" srcId="{F70E5586-0F7D-4BBD-8544-3E1FE59A0EB4}" destId="{D5BBF3FE-4BB6-44FA-9A82-84458405E8F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D87200-C5C6-49F0-821B-69C71B772BD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B62DE2-1685-4ADD-AB27-B233219AE2D0}" type="pres">
      <dgm:prSet presAssocID="{F4D87200-C5C6-49F0-821B-69C71B772B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AA0E21CB-AF01-4808-9F61-BDAC375A4E4B}" type="presOf" srcId="{F4D87200-C5C6-49F0-821B-69C71B772BDE}" destId="{69B62DE2-1685-4ADD-AB27-B233219AE2D0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97355D-4B68-45E4-87C9-826BD10EDC8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9A1271-F6D1-46CD-B5E5-FA5BC6B06970}">
      <dgm:prSet phldrT="[Текст]" custT="1"/>
      <dgm:spPr/>
      <dgm:t>
        <a:bodyPr/>
        <a:lstStyle/>
        <a:p>
          <a:r>
            <a: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Виды конденсаторов в зависимости от материала диэлектрика</a:t>
          </a:r>
        </a:p>
      </dgm:t>
    </dgm:pt>
    <dgm:pt modelId="{7EA6A8D0-565D-4070-A17A-9FDEA1A61E65}" type="parTrans" cxnId="{01FF64BD-3457-4B8E-865F-3FA857DB975D}">
      <dgm:prSet/>
      <dgm:spPr/>
      <dgm:t>
        <a:bodyPr/>
        <a:lstStyle/>
        <a:p>
          <a:endParaRPr lang="ru-RU"/>
        </a:p>
      </dgm:t>
    </dgm:pt>
    <dgm:pt modelId="{9E89A828-1265-4372-83A6-3F62C7D50611}" type="sibTrans" cxnId="{01FF64BD-3457-4B8E-865F-3FA857DB975D}">
      <dgm:prSet/>
      <dgm:spPr/>
      <dgm:t>
        <a:bodyPr/>
        <a:lstStyle/>
        <a:p>
          <a:endParaRPr lang="ru-RU"/>
        </a:p>
      </dgm:t>
    </dgm:pt>
    <dgm:pt modelId="{A598F45E-76C6-4851-9609-5E0AED8915AF}" type="asst">
      <dgm:prSet phldrT="[Текст]" custT="1"/>
      <dgm:spPr/>
      <dgm:t>
        <a:bodyPr/>
        <a:lstStyle/>
        <a:p>
          <a:r>
            <a:rPr lang="ru-RU" sz="2400" dirty="0"/>
            <a:t>Бумажные</a:t>
          </a:r>
        </a:p>
      </dgm:t>
    </dgm:pt>
    <dgm:pt modelId="{94D4090F-0DBA-4FD7-8A55-6B113A1EED6F}" type="parTrans" cxnId="{BFDB1D89-EA0A-4337-81C5-A204D70902D8}">
      <dgm:prSet/>
      <dgm:spPr/>
      <dgm:t>
        <a:bodyPr/>
        <a:lstStyle/>
        <a:p>
          <a:endParaRPr lang="ru-RU"/>
        </a:p>
      </dgm:t>
    </dgm:pt>
    <dgm:pt modelId="{FAFB52D2-422D-4D1E-A81A-BEA76B854582}" type="sibTrans" cxnId="{BFDB1D89-EA0A-4337-81C5-A204D70902D8}">
      <dgm:prSet/>
      <dgm:spPr/>
      <dgm:t>
        <a:bodyPr/>
        <a:lstStyle/>
        <a:p>
          <a:endParaRPr lang="ru-RU"/>
        </a:p>
      </dgm:t>
    </dgm:pt>
    <dgm:pt modelId="{3356C9F5-E405-4040-8446-43A78AF70456}">
      <dgm:prSet phldrT="[Текст]" custT="1"/>
      <dgm:spPr/>
      <dgm:t>
        <a:bodyPr/>
        <a:lstStyle/>
        <a:p>
          <a:r>
            <a:rPr lang="ru-RU" sz="2400" dirty="0"/>
            <a:t>Оксидные</a:t>
          </a:r>
        </a:p>
      </dgm:t>
    </dgm:pt>
    <dgm:pt modelId="{218479F4-7D84-4524-B483-027BDE0C6F88}" type="parTrans" cxnId="{7505F703-A643-4E38-9B11-F39F3D2064FD}">
      <dgm:prSet/>
      <dgm:spPr/>
      <dgm:t>
        <a:bodyPr/>
        <a:lstStyle/>
        <a:p>
          <a:endParaRPr lang="ru-RU"/>
        </a:p>
      </dgm:t>
    </dgm:pt>
    <dgm:pt modelId="{82FF5CE6-7D21-44B6-BC94-8C671FFA9449}" type="sibTrans" cxnId="{7505F703-A643-4E38-9B11-F39F3D2064FD}">
      <dgm:prSet/>
      <dgm:spPr/>
      <dgm:t>
        <a:bodyPr/>
        <a:lstStyle/>
        <a:p>
          <a:endParaRPr lang="ru-RU"/>
        </a:p>
      </dgm:t>
    </dgm:pt>
    <dgm:pt modelId="{66B66579-8CB0-43D3-AD8B-27AD241B4FB6}">
      <dgm:prSet phldrT="[Текст]" custT="1"/>
      <dgm:spPr/>
      <dgm:t>
        <a:bodyPr/>
        <a:lstStyle/>
        <a:p>
          <a:r>
            <a:rPr lang="ru-RU" sz="2400" dirty="0"/>
            <a:t>Слюдяные</a:t>
          </a:r>
        </a:p>
      </dgm:t>
    </dgm:pt>
    <dgm:pt modelId="{28FF0E4E-4C50-4623-B385-8214341EE36C}" type="parTrans" cxnId="{FD903751-F4EF-4353-A39C-3DDF2881335E}">
      <dgm:prSet/>
      <dgm:spPr/>
      <dgm:t>
        <a:bodyPr/>
        <a:lstStyle/>
        <a:p>
          <a:endParaRPr lang="ru-RU"/>
        </a:p>
      </dgm:t>
    </dgm:pt>
    <dgm:pt modelId="{9921466D-A290-4E03-ADB8-23D6A9A3B1AB}" type="sibTrans" cxnId="{FD903751-F4EF-4353-A39C-3DDF2881335E}">
      <dgm:prSet/>
      <dgm:spPr/>
      <dgm:t>
        <a:bodyPr/>
        <a:lstStyle/>
        <a:p>
          <a:endParaRPr lang="ru-RU"/>
        </a:p>
      </dgm:t>
    </dgm:pt>
    <dgm:pt modelId="{1BF5729F-9886-4D2E-BB29-121D67ABD72D}">
      <dgm:prSet phldrT="[Текст]" custT="1"/>
      <dgm:spPr/>
      <dgm:t>
        <a:bodyPr/>
        <a:lstStyle/>
        <a:p>
          <a:r>
            <a:rPr lang="ru-RU" sz="2400" dirty="0"/>
            <a:t>Вакуумные</a:t>
          </a:r>
        </a:p>
      </dgm:t>
    </dgm:pt>
    <dgm:pt modelId="{530A3552-5C5B-4FA7-9C68-ED4575935071}" type="parTrans" cxnId="{B38769AA-8F6C-4AA2-8BDF-79B87B0EB133}">
      <dgm:prSet/>
      <dgm:spPr/>
      <dgm:t>
        <a:bodyPr/>
        <a:lstStyle/>
        <a:p>
          <a:endParaRPr lang="ru-RU"/>
        </a:p>
      </dgm:t>
    </dgm:pt>
    <dgm:pt modelId="{1DB6F103-0BAB-4472-B45D-1635F41D0608}" type="sibTrans" cxnId="{B38769AA-8F6C-4AA2-8BDF-79B87B0EB133}">
      <dgm:prSet/>
      <dgm:spPr/>
      <dgm:t>
        <a:bodyPr/>
        <a:lstStyle/>
        <a:p>
          <a:endParaRPr lang="ru-RU"/>
        </a:p>
      </dgm:t>
    </dgm:pt>
    <dgm:pt modelId="{5C36ED5B-FA84-4787-A58C-605B6BC67395}" type="asst">
      <dgm:prSet phldrT="[Текст]" custT="1"/>
      <dgm:spPr/>
      <dgm:t>
        <a:bodyPr/>
        <a:lstStyle/>
        <a:p>
          <a:r>
            <a:rPr lang="ru-RU" sz="2400" dirty="0"/>
            <a:t>Керамические</a:t>
          </a:r>
        </a:p>
      </dgm:t>
    </dgm:pt>
    <dgm:pt modelId="{42972A09-BE53-4C6C-A4B1-975C389AE49C}" type="parTrans" cxnId="{20F86223-458C-48BE-9C2D-D5BAB8A2D2CB}">
      <dgm:prSet/>
      <dgm:spPr/>
      <dgm:t>
        <a:bodyPr/>
        <a:lstStyle/>
        <a:p>
          <a:endParaRPr lang="ru-RU"/>
        </a:p>
      </dgm:t>
    </dgm:pt>
    <dgm:pt modelId="{104F52EB-3611-4256-9235-6DEE571A84BE}" type="sibTrans" cxnId="{20F86223-458C-48BE-9C2D-D5BAB8A2D2CB}">
      <dgm:prSet/>
      <dgm:spPr/>
      <dgm:t>
        <a:bodyPr/>
        <a:lstStyle/>
        <a:p>
          <a:endParaRPr lang="ru-RU"/>
        </a:p>
      </dgm:t>
    </dgm:pt>
    <dgm:pt modelId="{CB666A72-4439-42DA-A059-7A392787A02A}" type="asst">
      <dgm:prSet phldrT="[Текст]" custT="1"/>
      <dgm:spPr/>
      <dgm:t>
        <a:bodyPr/>
        <a:lstStyle/>
        <a:p>
          <a:r>
            <a:rPr lang="ru-RU" sz="2400" dirty="0" err="1"/>
            <a:t>Электролити-ческие</a:t>
          </a:r>
          <a:endParaRPr lang="ru-RU" sz="2400" dirty="0"/>
        </a:p>
      </dgm:t>
    </dgm:pt>
    <dgm:pt modelId="{560D81A2-7EEC-4B74-B024-558AC6219ECD}" type="parTrans" cxnId="{CF5867E3-17EF-4367-B0FA-5BB8B4F6970D}">
      <dgm:prSet/>
      <dgm:spPr/>
      <dgm:t>
        <a:bodyPr/>
        <a:lstStyle/>
        <a:p>
          <a:endParaRPr lang="ru-RU"/>
        </a:p>
      </dgm:t>
    </dgm:pt>
    <dgm:pt modelId="{36755E1A-E559-4494-8DC3-CFD5C775A0FC}" type="sibTrans" cxnId="{CF5867E3-17EF-4367-B0FA-5BB8B4F6970D}">
      <dgm:prSet/>
      <dgm:spPr/>
      <dgm:t>
        <a:bodyPr/>
        <a:lstStyle/>
        <a:p>
          <a:endParaRPr lang="ru-RU"/>
        </a:p>
      </dgm:t>
    </dgm:pt>
    <dgm:pt modelId="{2202A0A6-8C90-4296-934A-D11EE654BE2C}" type="asst">
      <dgm:prSet phldrT="[Текст]" custT="1"/>
      <dgm:spPr/>
      <dgm:t>
        <a:bodyPr/>
        <a:lstStyle/>
        <a:p>
          <a:r>
            <a:rPr lang="ru-RU" sz="2400" dirty="0"/>
            <a:t>Пленочные</a:t>
          </a:r>
        </a:p>
      </dgm:t>
    </dgm:pt>
    <dgm:pt modelId="{E4A2EAAC-6B83-4E67-8CE0-1ECA4D8AB6F2}" type="parTrans" cxnId="{634D97E5-DF30-49A7-AD20-F7B0A35725D4}">
      <dgm:prSet/>
      <dgm:spPr/>
      <dgm:t>
        <a:bodyPr/>
        <a:lstStyle/>
        <a:p>
          <a:endParaRPr lang="ru-RU"/>
        </a:p>
      </dgm:t>
    </dgm:pt>
    <dgm:pt modelId="{E8C01A91-82A7-40C5-A868-CF560F7FFEED}" type="sibTrans" cxnId="{634D97E5-DF30-49A7-AD20-F7B0A35725D4}">
      <dgm:prSet/>
      <dgm:spPr/>
      <dgm:t>
        <a:bodyPr/>
        <a:lstStyle/>
        <a:p>
          <a:endParaRPr lang="ru-RU"/>
        </a:p>
      </dgm:t>
    </dgm:pt>
    <dgm:pt modelId="{33E1E11F-89C5-4ECF-884C-3FC7A47BF712}" type="pres">
      <dgm:prSet presAssocID="{3A97355D-4B68-45E4-87C9-826BD10EDC8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1E5188C-3634-4E80-A00E-4FBCF7726C68}" type="pres">
      <dgm:prSet presAssocID="{7D9A1271-F6D1-46CD-B5E5-FA5BC6B06970}" presName="hierRoot1" presStyleCnt="0">
        <dgm:presLayoutVars>
          <dgm:hierBranch val="init"/>
        </dgm:presLayoutVars>
      </dgm:prSet>
      <dgm:spPr/>
    </dgm:pt>
    <dgm:pt modelId="{DAB1189F-B8AC-4822-AE0B-EDF7B337EF1B}" type="pres">
      <dgm:prSet presAssocID="{7D9A1271-F6D1-46CD-B5E5-FA5BC6B06970}" presName="rootComposite1" presStyleCnt="0"/>
      <dgm:spPr/>
    </dgm:pt>
    <dgm:pt modelId="{F97D8633-C4F7-47EA-9B19-E3A46018EBAA}" type="pres">
      <dgm:prSet presAssocID="{7D9A1271-F6D1-46CD-B5E5-FA5BC6B06970}" presName="rootText1" presStyleLbl="node0" presStyleIdx="0" presStyleCnt="1" custScaleX="431158" custScaleY="101168">
        <dgm:presLayoutVars>
          <dgm:chPref val="3"/>
        </dgm:presLayoutVars>
      </dgm:prSet>
      <dgm:spPr/>
    </dgm:pt>
    <dgm:pt modelId="{08C4B319-A7FA-43B6-AC96-AB41C874FAE1}" type="pres">
      <dgm:prSet presAssocID="{7D9A1271-F6D1-46CD-B5E5-FA5BC6B06970}" presName="rootConnector1" presStyleLbl="node1" presStyleIdx="0" presStyleCnt="0"/>
      <dgm:spPr/>
    </dgm:pt>
    <dgm:pt modelId="{E82A32C6-BB8F-497E-B6FD-3787C8DA272F}" type="pres">
      <dgm:prSet presAssocID="{7D9A1271-F6D1-46CD-B5E5-FA5BC6B06970}" presName="hierChild2" presStyleCnt="0"/>
      <dgm:spPr/>
    </dgm:pt>
    <dgm:pt modelId="{C92DD879-FE57-41C7-AC53-8B9DEB26B50C}" type="pres">
      <dgm:prSet presAssocID="{218479F4-7D84-4524-B483-027BDE0C6F88}" presName="Name37" presStyleLbl="parChTrans1D2" presStyleIdx="0" presStyleCnt="7"/>
      <dgm:spPr/>
    </dgm:pt>
    <dgm:pt modelId="{837FA381-D0EB-498C-B967-9861EFDBC013}" type="pres">
      <dgm:prSet presAssocID="{3356C9F5-E405-4040-8446-43A78AF70456}" presName="hierRoot2" presStyleCnt="0">
        <dgm:presLayoutVars>
          <dgm:hierBranch val="init"/>
        </dgm:presLayoutVars>
      </dgm:prSet>
      <dgm:spPr/>
    </dgm:pt>
    <dgm:pt modelId="{AE9B276A-7882-4E82-966F-9174F6360EDE}" type="pres">
      <dgm:prSet presAssocID="{3356C9F5-E405-4040-8446-43A78AF70456}" presName="rootComposite" presStyleCnt="0"/>
      <dgm:spPr/>
    </dgm:pt>
    <dgm:pt modelId="{99A9199F-8F86-44D0-BEE4-D547408F4472}" type="pres">
      <dgm:prSet presAssocID="{3356C9F5-E405-4040-8446-43A78AF70456}" presName="rootText" presStyleLbl="node2" presStyleIdx="0" presStyleCnt="3" custScaleX="111745">
        <dgm:presLayoutVars>
          <dgm:chPref val="3"/>
        </dgm:presLayoutVars>
      </dgm:prSet>
      <dgm:spPr/>
    </dgm:pt>
    <dgm:pt modelId="{19281BF8-36E3-4AC6-AB5D-39666A238BC7}" type="pres">
      <dgm:prSet presAssocID="{3356C9F5-E405-4040-8446-43A78AF70456}" presName="rootConnector" presStyleLbl="node2" presStyleIdx="0" presStyleCnt="3"/>
      <dgm:spPr/>
    </dgm:pt>
    <dgm:pt modelId="{F0BD5318-00A5-4A61-8DF2-8F5A9DD7AC9F}" type="pres">
      <dgm:prSet presAssocID="{3356C9F5-E405-4040-8446-43A78AF70456}" presName="hierChild4" presStyleCnt="0"/>
      <dgm:spPr/>
    </dgm:pt>
    <dgm:pt modelId="{AB273AFC-008A-490B-8E59-3E2AD3A6461C}" type="pres">
      <dgm:prSet presAssocID="{3356C9F5-E405-4040-8446-43A78AF70456}" presName="hierChild5" presStyleCnt="0"/>
      <dgm:spPr/>
    </dgm:pt>
    <dgm:pt modelId="{F5563657-F6ED-4FA3-961B-D9FDDF6F59E0}" type="pres">
      <dgm:prSet presAssocID="{28FF0E4E-4C50-4623-B385-8214341EE36C}" presName="Name37" presStyleLbl="parChTrans1D2" presStyleIdx="1" presStyleCnt="7"/>
      <dgm:spPr/>
    </dgm:pt>
    <dgm:pt modelId="{EF6BE6F0-090A-4C88-ADCF-9C9DAFE84F9D}" type="pres">
      <dgm:prSet presAssocID="{66B66579-8CB0-43D3-AD8B-27AD241B4FB6}" presName="hierRoot2" presStyleCnt="0">
        <dgm:presLayoutVars>
          <dgm:hierBranch val="init"/>
        </dgm:presLayoutVars>
      </dgm:prSet>
      <dgm:spPr/>
    </dgm:pt>
    <dgm:pt modelId="{58B929C0-E44C-4D03-B2B8-07160FDECA54}" type="pres">
      <dgm:prSet presAssocID="{66B66579-8CB0-43D3-AD8B-27AD241B4FB6}" presName="rootComposite" presStyleCnt="0"/>
      <dgm:spPr/>
    </dgm:pt>
    <dgm:pt modelId="{7DE53281-EB5F-46F8-8F23-A84946A41C7F}" type="pres">
      <dgm:prSet presAssocID="{66B66579-8CB0-43D3-AD8B-27AD241B4FB6}" presName="rootText" presStyleLbl="node2" presStyleIdx="1" presStyleCnt="3" custScaleX="110744">
        <dgm:presLayoutVars>
          <dgm:chPref val="3"/>
        </dgm:presLayoutVars>
      </dgm:prSet>
      <dgm:spPr/>
    </dgm:pt>
    <dgm:pt modelId="{458B5FC8-B189-4A76-BABB-231BBABFD462}" type="pres">
      <dgm:prSet presAssocID="{66B66579-8CB0-43D3-AD8B-27AD241B4FB6}" presName="rootConnector" presStyleLbl="node2" presStyleIdx="1" presStyleCnt="3"/>
      <dgm:spPr/>
    </dgm:pt>
    <dgm:pt modelId="{F88CECAF-43AA-42AC-97F7-EFD3B7EDF85B}" type="pres">
      <dgm:prSet presAssocID="{66B66579-8CB0-43D3-AD8B-27AD241B4FB6}" presName="hierChild4" presStyleCnt="0"/>
      <dgm:spPr/>
    </dgm:pt>
    <dgm:pt modelId="{4A732545-D536-4257-AC34-D642633A785E}" type="pres">
      <dgm:prSet presAssocID="{66B66579-8CB0-43D3-AD8B-27AD241B4FB6}" presName="hierChild5" presStyleCnt="0"/>
      <dgm:spPr/>
    </dgm:pt>
    <dgm:pt modelId="{7AC55408-4E19-4C64-A179-90113A65B45B}" type="pres">
      <dgm:prSet presAssocID="{530A3552-5C5B-4FA7-9C68-ED4575935071}" presName="Name37" presStyleLbl="parChTrans1D2" presStyleIdx="2" presStyleCnt="7"/>
      <dgm:spPr/>
    </dgm:pt>
    <dgm:pt modelId="{6A8F84A6-62E2-4E77-95A3-3A9382097C36}" type="pres">
      <dgm:prSet presAssocID="{1BF5729F-9886-4D2E-BB29-121D67ABD72D}" presName="hierRoot2" presStyleCnt="0">
        <dgm:presLayoutVars>
          <dgm:hierBranch val="init"/>
        </dgm:presLayoutVars>
      </dgm:prSet>
      <dgm:spPr/>
    </dgm:pt>
    <dgm:pt modelId="{52E929B3-A090-4EBD-BBA1-E928A97A87FB}" type="pres">
      <dgm:prSet presAssocID="{1BF5729F-9886-4D2E-BB29-121D67ABD72D}" presName="rootComposite" presStyleCnt="0"/>
      <dgm:spPr/>
    </dgm:pt>
    <dgm:pt modelId="{ABB4B78F-8A50-4629-BDC6-0D8BA75F1902}" type="pres">
      <dgm:prSet presAssocID="{1BF5729F-9886-4D2E-BB29-121D67ABD72D}" presName="rootText" presStyleLbl="node2" presStyleIdx="2" presStyleCnt="3" custScaleX="107840">
        <dgm:presLayoutVars>
          <dgm:chPref val="3"/>
        </dgm:presLayoutVars>
      </dgm:prSet>
      <dgm:spPr/>
    </dgm:pt>
    <dgm:pt modelId="{44D8027F-5C43-424C-BCBC-236AFFA01C1E}" type="pres">
      <dgm:prSet presAssocID="{1BF5729F-9886-4D2E-BB29-121D67ABD72D}" presName="rootConnector" presStyleLbl="node2" presStyleIdx="2" presStyleCnt="3"/>
      <dgm:spPr/>
    </dgm:pt>
    <dgm:pt modelId="{04B7ABC4-C1CB-4634-880B-E5CF805BFA7F}" type="pres">
      <dgm:prSet presAssocID="{1BF5729F-9886-4D2E-BB29-121D67ABD72D}" presName="hierChild4" presStyleCnt="0"/>
      <dgm:spPr/>
    </dgm:pt>
    <dgm:pt modelId="{982D824F-F6BC-43BA-A094-C4398E68390D}" type="pres">
      <dgm:prSet presAssocID="{1BF5729F-9886-4D2E-BB29-121D67ABD72D}" presName="hierChild5" presStyleCnt="0"/>
      <dgm:spPr/>
    </dgm:pt>
    <dgm:pt modelId="{BA451867-7AB6-49DD-9587-FD600D7E2EAF}" type="pres">
      <dgm:prSet presAssocID="{7D9A1271-F6D1-46CD-B5E5-FA5BC6B06970}" presName="hierChild3" presStyleCnt="0"/>
      <dgm:spPr/>
    </dgm:pt>
    <dgm:pt modelId="{7C5A512A-C374-4EEF-8052-560AF0D34040}" type="pres">
      <dgm:prSet presAssocID="{94D4090F-0DBA-4FD7-8A55-6B113A1EED6F}" presName="Name111" presStyleLbl="parChTrans1D2" presStyleIdx="3" presStyleCnt="7"/>
      <dgm:spPr/>
    </dgm:pt>
    <dgm:pt modelId="{8383BC52-A676-46D2-BE34-C6FD960011BE}" type="pres">
      <dgm:prSet presAssocID="{A598F45E-76C6-4851-9609-5E0AED8915AF}" presName="hierRoot3" presStyleCnt="0">
        <dgm:presLayoutVars>
          <dgm:hierBranch val="init"/>
        </dgm:presLayoutVars>
      </dgm:prSet>
      <dgm:spPr/>
    </dgm:pt>
    <dgm:pt modelId="{D24D3A26-E938-4E12-A099-98DCA5ECC00C}" type="pres">
      <dgm:prSet presAssocID="{A598F45E-76C6-4851-9609-5E0AED8915AF}" presName="rootComposite3" presStyleCnt="0"/>
      <dgm:spPr/>
    </dgm:pt>
    <dgm:pt modelId="{0594410E-3864-4DC8-AE7A-3EBE4DBBCFD7}" type="pres">
      <dgm:prSet presAssocID="{A598F45E-76C6-4851-9609-5E0AED8915AF}" presName="rootText3" presStyleLbl="asst1" presStyleIdx="0" presStyleCnt="4" custScaleX="112217" custLinFactNeighborX="490" custLinFactNeighborY="-3361">
        <dgm:presLayoutVars>
          <dgm:chPref val="3"/>
        </dgm:presLayoutVars>
      </dgm:prSet>
      <dgm:spPr/>
    </dgm:pt>
    <dgm:pt modelId="{06CC7B80-9340-4CA4-A6C4-C709843F40ED}" type="pres">
      <dgm:prSet presAssocID="{A598F45E-76C6-4851-9609-5E0AED8915AF}" presName="rootConnector3" presStyleLbl="asst1" presStyleIdx="0" presStyleCnt="4"/>
      <dgm:spPr/>
    </dgm:pt>
    <dgm:pt modelId="{5F109CF3-25ED-4AED-8D59-9DA8EEC3500C}" type="pres">
      <dgm:prSet presAssocID="{A598F45E-76C6-4851-9609-5E0AED8915AF}" presName="hierChild6" presStyleCnt="0"/>
      <dgm:spPr/>
    </dgm:pt>
    <dgm:pt modelId="{233F40D1-5859-474B-9018-1C5674CC7789}" type="pres">
      <dgm:prSet presAssocID="{A598F45E-76C6-4851-9609-5E0AED8915AF}" presName="hierChild7" presStyleCnt="0"/>
      <dgm:spPr/>
    </dgm:pt>
    <dgm:pt modelId="{7DE1CA25-2F2A-47B5-9D38-B0C51D337B49}" type="pres">
      <dgm:prSet presAssocID="{42972A09-BE53-4C6C-A4B1-975C389AE49C}" presName="Name111" presStyleLbl="parChTrans1D2" presStyleIdx="4" presStyleCnt="7"/>
      <dgm:spPr/>
    </dgm:pt>
    <dgm:pt modelId="{EAE58186-CB16-47F5-B7E3-3709CB613828}" type="pres">
      <dgm:prSet presAssocID="{5C36ED5B-FA84-4787-A58C-605B6BC67395}" presName="hierRoot3" presStyleCnt="0">
        <dgm:presLayoutVars>
          <dgm:hierBranch val="init"/>
        </dgm:presLayoutVars>
      </dgm:prSet>
      <dgm:spPr/>
    </dgm:pt>
    <dgm:pt modelId="{A34CDBA5-A4B8-4B08-BD53-DF4C3B8415E5}" type="pres">
      <dgm:prSet presAssocID="{5C36ED5B-FA84-4787-A58C-605B6BC67395}" presName="rootComposite3" presStyleCnt="0"/>
      <dgm:spPr/>
    </dgm:pt>
    <dgm:pt modelId="{ABACBF3B-5E90-443F-B35C-35F63C284C9C}" type="pres">
      <dgm:prSet presAssocID="{5C36ED5B-FA84-4787-A58C-605B6BC67395}" presName="rootText3" presStyleLbl="asst1" presStyleIdx="1" presStyleCnt="4" custScaleX="111237">
        <dgm:presLayoutVars>
          <dgm:chPref val="3"/>
        </dgm:presLayoutVars>
      </dgm:prSet>
      <dgm:spPr/>
    </dgm:pt>
    <dgm:pt modelId="{094830D7-A438-4526-B7E9-D517A69D522A}" type="pres">
      <dgm:prSet presAssocID="{5C36ED5B-FA84-4787-A58C-605B6BC67395}" presName="rootConnector3" presStyleLbl="asst1" presStyleIdx="1" presStyleCnt="4"/>
      <dgm:spPr/>
    </dgm:pt>
    <dgm:pt modelId="{CA8083FD-3F86-4FDC-B96A-4EBC32857E72}" type="pres">
      <dgm:prSet presAssocID="{5C36ED5B-FA84-4787-A58C-605B6BC67395}" presName="hierChild6" presStyleCnt="0"/>
      <dgm:spPr/>
    </dgm:pt>
    <dgm:pt modelId="{2931BCEC-F9D6-4C4B-8110-3FC42B2A58EE}" type="pres">
      <dgm:prSet presAssocID="{5C36ED5B-FA84-4787-A58C-605B6BC67395}" presName="hierChild7" presStyleCnt="0"/>
      <dgm:spPr/>
    </dgm:pt>
    <dgm:pt modelId="{FA197370-2F4E-43DA-B225-A5230E9FC322}" type="pres">
      <dgm:prSet presAssocID="{560D81A2-7EEC-4B74-B024-558AC6219ECD}" presName="Name111" presStyleLbl="parChTrans1D2" presStyleIdx="5" presStyleCnt="7"/>
      <dgm:spPr/>
    </dgm:pt>
    <dgm:pt modelId="{9CA998D1-C42D-49C7-ADB8-AB21CA2F5594}" type="pres">
      <dgm:prSet presAssocID="{CB666A72-4439-42DA-A059-7A392787A02A}" presName="hierRoot3" presStyleCnt="0">
        <dgm:presLayoutVars>
          <dgm:hierBranch val="init"/>
        </dgm:presLayoutVars>
      </dgm:prSet>
      <dgm:spPr/>
    </dgm:pt>
    <dgm:pt modelId="{0FB18D28-8A2A-4DAF-A6A5-EA402ED5850B}" type="pres">
      <dgm:prSet presAssocID="{CB666A72-4439-42DA-A059-7A392787A02A}" presName="rootComposite3" presStyleCnt="0"/>
      <dgm:spPr/>
    </dgm:pt>
    <dgm:pt modelId="{F36633B4-6FE7-4D51-B7FD-BC130B24C4F1}" type="pres">
      <dgm:prSet presAssocID="{CB666A72-4439-42DA-A059-7A392787A02A}" presName="rootText3" presStyleLbl="asst1" presStyleIdx="2" presStyleCnt="4" custScaleX="113261">
        <dgm:presLayoutVars>
          <dgm:chPref val="3"/>
        </dgm:presLayoutVars>
      </dgm:prSet>
      <dgm:spPr/>
    </dgm:pt>
    <dgm:pt modelId="{15EF8B64-F211-4FCC-ACAF-07E9BCB87911}" type="pres">
      <dgm:prSet presAssocID="{CB666A72-4439-42DA-A059-7A392787A02A}" presName="rootConnector3" presStyleLbl="asst1" presStyleIdx="2" presStyleCnt="4"/>
      <dgm:spPr/>
    </dgm:pt>
    <dgm:pt modelId="{902D6F0D-4D69-445F-A292-A2E9B2862F63}" type="pres">
      <dgm:prSet presAssocID="{CB666A72-4439-42DA-A059-7A392787A02A}" presName="hierChild6" presStyleCnt="0"/>
      <dgm:spPr/>
    </dgm:pt>
    <dgm:pt modelId="{B4FCF413-DC9A-42EA-86EE-E9EFAE52FBEC}" type="pres">
      <dgm:prSet presAssocID="{CB666A72-4439-42DA-A059-7A392787A02A}" presName="hierChild7" presStyleCnt="0"/>
      <dgm:spPr/>
    </dgm:pt>
    <dgm:pt modelId="{DF7F5EB6-ACC5-4FBB-96F7-1D2A4721C90D}" type="pres">
      <dgm:prSet presAssocID="{E4A2EAAC-6B83-4E67-8CE0-1ECA4D8AB6F2}" presName="Name111" presStyleLbl="parChTrans1D2" presStyleIdx="6" presStyleCnt="7"/>
      <dgm:spPr/>
    </dgm:pt>
    <dgm:pt modelId="{9302A069-D29C-4D56-897C-F9C8CEFEAD19}" type="pres">
      <dgm:prSet presAssocID="{2202A0A6-8C90-4296-934A-D11EE654BE2C}" presName="hierRoot3" presStyleCnt="0">
        <dgm:presLayoutVars>
          <dgm:hierBranch val="init"/>
        </dgm:presLayoutVars>
      </dgm:prSet>
      <dgm:spPr/>
    </dgm:pt>
    <dgm:pt modelId="{1DB8CA8E-EAAA-4797-AD9E-558180A3EC99}" type="pres">
      <dgm:prSet presAssocID="{2202A0A6-8C90-4296-934A-D11EE654BE2C}" presName="rootComposite3" presStyleCnt="0"/>
      <dgm:spPr/>
    </dgm:pt>
    <dgm:pt modelId="{CE82A5EF-6A2E-4C40-ACA5-575EB5027E49}" type="pres">
      <dgm:prSet presAssocID="{2202A0A6-8C90-4296-934A-D11EE654BE2C}" presName="rootText3" presStyleLbl="asst1" presStyleIdx="3" presStyleCnt="4" custScaleX="117117">
        <dgm:presLayoutVars>
          <dgm:chPref val="3"/>
        </dgm:presLayoutVars>
      </dgm:prSet>
      <dgm:spPr/>
    </dgm:pt>
    <dgm:pt modelId="{438B3233-1E26-4BF2-B8D6-6F4A20773AD2}" type="pres">
      <dgm:prSet presAssocID="{2202A0A6-8C90-4296-934A-D11EE654BE2C}" presName="rootConnector3" presStyleLbl="asst1" presStyleIdx="3" presStyleCnt="4"/>
      <dgm:spPr/>
    </dgm:pt>
    <dgm:pt modelId="{000DEF80-1E90-4AB8-A616-4A611B7F3E4F}" type="pres">
      <dgm:prSet presAssocID="{2202A0A6-8C90-4296-934A-D11EE654BE2C}" presName="hierChild6" presStyleCnt="0"/>
      <dgm:spPr/>
    </dgm:pt>
    <dgm:pt modelId="{98DB1BEC-86FD-476E-9C2D-1086D8C0A153}" type="pres">
      <dgm:prSet presAssocID="{2202A0A6-8C90-4296-934A-D11EE654BE2C}" presName="hierChild7" presStyleCnt="0"/>
      <dgm:spPr/>
    </dgm:pt>
  </dgm:ptLst>
  <dgm:cxnLst>
    <dgm:cxn modelId="{7505F703-A643-4E38-9B11-F39F3D2064FD}" srcId="{7D9A1271-F6D1-46CD-B5E5-FA5BC6B06970}" destId="{3356C9F5-E405-4040-8446-43A78AF70456}" srcOrd="4" destOrd="0" parTransId="{218479F4-7D84-4524-B483-027BDE0C6F88}" sibTransId="{82FF5CE6-7D21-44B6-BC94-8C671FFA9449}"/>
    <dgm:cxn modelId="{F515D104-1350-4B13-8F5D-92977455D800}" type="presOf" srcId="{2202A0A6-8C90-4296-934A-D11EE654BE2C}" destId="{438B3233-1E26-4BF2-B8D6-6F4A20773AD2}" srcOrd="1" destOrd="0" presId="urn:microsoft.com/office/officeart/2005/8/layout/orgChart1"/>
    <dgm:cxn modelId="{4394230B-2640-4ADE-B02A-808F3C93EF39}" type="presOf" srcId="{3A97355D-4B68-45E4-87C9-826BD10EDC87}" destId="{33E1E11F-89C5-4ECF-884C-3FC7A47BF712}" srcOrd="0" destOrd="0" presId="urn:microsoft.com/office/officeart/2005/8/layout/orgChart1"/>
    <dgm:cxn modelId="{06735119-F6F9-473A-BFBB-98E6FC2F1DEE}" type="presOf" srcId="{7D9A1271-F6D1-46CD-B5E5-FA5BC6B06970}" destId="{F97D8633-C4F7-47EA-9B19-E3A46018EBAA}" srcOrd="0" destOrd="0" presId="urn:microsoft.com/office/officeart/2005/8/layout/orgChart1"/>
    <dgm:cxn modelId="{1CE6681B-5663-4528-9E2C-880D8E1DA423}" type="presOf" srcId="{1BF5729F-9886-4D2E-BB29-121D67ABD72D}" destId="{44D8027F-5C43-424C-BCBC-236AFFA01C1E}" srcOrd="1" destOrd="0" presId="urn:microsoft.com/office/officeart/2005/8/layout/orgChart1"/>
    <dgm:cxn modelId="{20F86223-458C-48BE-9C2D-D5BAB8A2D2CB}" srcId="{7D9A1271-F6D1-46CD-B5E5-FA5BC6B06970}" destId="{5C36ED5B-FA84-4787-A58C-605B6BC67395}" srcOrd="1" destOrd="0" parTransId="{42972A09-BE53-4C6C-A4B1-975C389AE49C}" sibTransId="{104F52EB-3611-4256-9235-6DEE571A84BE}"/>
    <dgm:cxn modelId="{9FB9A527-3DB6-4456-AAC5-05D973BDB7FE}" type="presOf" srcId="{560D81A2-7EEC-4B74-B024-558AC6219ECD}" destId="{FA197370-2F4E-43DA-B225-A5230E9FC322}" srcOrd="0" destOrd="0" presId="urn:microsoft.com/office/officeart/2005/8/layout/orgChart1"/>
    <dgm:cxn modelId="{D556AB38-E78F-4A3F-B8BA-B8E80A16CDA5}" type="presOf" srcId="{42972A09-BE53-4C6C-A4B1-975C389AE49C}" destId="{7DE1CA25-2F2A-47B5-9D38-B0C51D337B49}" srcOrd="0" destOrd="0" presId="urn:microsoft.com/office/officeart/2005/8/layout/orgChart1"/>
    <dgm:cxn modelId="{9128963A-C961-400E-8A8D-E72FC3033DA8}" type="presOf" srcId="{218479F4-7D84-4524-B483-027BDE0C6F88}" destId="{C92DD879-FE57-41C7-AC53-8B9DEB26B50C}" srcOrd="0" destOrd="0" presId="urn:microsoft.com/office/officeart/2005/8/layout/orgChart1"/>
    <dgm:cxn modelId="{85104A3B-FC6F-4A69-81C8-AA48FCA2D2C4}" type="presOf" srcId="{5C36ED5B-FA84-4787-A58C-605B6BC67395}" destId="{ABACBF3B-5E90-443F-B35C-35F63C284C9C}" srcOrd="0" destOrd="0" presId="urn:microsoft.com/office/officeart/2005/8/layout/orgChart1"/>
    <dgm:cxn modelId="{937CCA5B-472A-4634-B300-56B88D0ED624}" type="presOf" srcId="{530A3552-5C5B-4FA7-9C68-ED4575935071}" destId="{7AC55408-4E19-4C64-A179-90113A65B45B}" srcOrd="0" destOrd="0" presId="urn:microsoft.com/office/officeart/2005/8/layout/orgChart1"/>
    <dgm:cxn modelId="{B4764B43-5C2C-4E19-BBFC-AAD54AD02D46}" type="presOf" srcId="{A598F45E-76C6-4851-9609-5E0AED8915AF}" destId="{06CC7B80-9340-4CA4-A6C4-C709843F40ED}" srcOrd="1" destOrd="0" presId="urn:microsoft.com/office/officeart/2005/8/layout/orgChart1"/>
    <dgm:cxn modelId="{4338B548-B55E-4AB4-AB63-7129E4D892DF}" type="presOf" srcId="{28FF0E4E-4C50-4623-B385-8214341EE36C}" destId="{F5563657-F6ED-4FA3-961B-D9FDDF6F59E0}" srcOrd="0" destOrd="0" presId="urn:microsoft.com/office/officeart/2005/8/layout/orgChart1"/>
    <dgm:cxn modelId="{DF441A4D-973E-4B1B-A88D-7AE929AD82F4}" type="presOf" srcId="{7D9A1271-F6D1-46CD-B5E5-FA5BC6B06970}" destId="{08C4B319-A7FA-43B6-AC96-AB41C874FAE1}" srcOrd="1" destOrd="0" presId="urn:microsoft.com/office/officeart/2005/8/layout/orgChart1"/>
    <dgm:cxn modelId="{FD903751-F4EF-4353-A39C-3DDF2881335E}" srcId="{7D9A1271-F6D1-46CD-B5E5-FA5BC6B06970}" destId="{66B66579-8CB0-43D3-AD8B-27AD241B4FB6}" srcOrd="5" destOrd="0" parTransId="{28FF0E4E-4C50-4623-B385-8214341EE36C}" sibTransId="{9921466D-A290-4E03-ADB8-23D6A9A3B1AB}"/>
    <dgm:cxn modelId="{122D0B7C-854F-4D6D-858D-8036F6C861F8}" type="presOf" srcId="{E4A2EAAC-6B83-4E67-8CE0-1ECA4D8AB6F2}" destId="{DF7F5EB6-ACC5-4FBB-96F7-1D2A4721C90D}" srcOrd="0" destOrd="0" presId="urn:microsoft.com/office/officeart/2005/8/layout/orgChart1"/>
    <dgm:cxn modelId="{92DAC87D-1DF5-4287-8A81-8728BCA2C3A7}" type="presOf" srcId="{CB666A72-4439-42DA-A059-7A392787A02A}" destId="{15EF8B64-F211-4FCC-ACAF-07E9BCB87911}" srcOrd="1" destOrd="0" presId="urn:microsoft.com/office/officeart/2005/8/layout/orgChart1"/>
    <dgm:cxn modelId="{35C91885-B949-4BC9-9E48-E2AAA51179CD}" type="presOf" srcId="{2202A0A6-8C90-4296-934A-D11EE654BE2C}" destId="{CE82A5EF-6A2E-4C40-ACA5-575EB5027E49}" srcOrd="0" destOrd="0" presId="urn:microsoft.com/office/officeart/2005/8/layout/orgChart1"/>
    <dgm:cxn modelId="{BFDB1D89-EA0A-4337-81C5-A204D70902D8}" srcId="{7D9A1271-F6D1-46CD-B5E5-FA5BC6B06970}" destId="{A598F45E-76C6-4851-9609-5E0AED8915AF}" srcOrd="0" destOrd="0" parTransId="{94D4090F-0DBA-4FD7-8A55-6B113A1EED6F}" sibTransId="{FAFB52D2-422D-4D1E-A81A-BEA76B854582}"/>
    <dgm:cxn modelId="{CF2E4094-C9C3-4BA1-977B-4970F1972DBC}" type="presOf" srcId="{3356C9F5-E405-4040-8446-43A78AF70456}" destId="{19281BF8-36E3-4AC6-AB5D-39666A238BC7}" srcOrd="1" destOrd="0" presId="urn:microsoft.com/office/officeart/2005/8/layout/orgChart1"/>
    <dgm:cxn modelId="{D956C59E-FCDF-42BF-998A-35EDEEC80570}" type="presOf" srcId="{94D4090F-0DBA-4FD7-8A55-6B113A1EED6F}" destId="{7C5A512A-C374-4EEF-8052-560AF0D34040}" srcOrd="0" destOrd="0" presId="urn:microsoft.com/office/officeart/2005/8/layout/orgChart1"/>
    <dgm:cxn modelId="{0E57DDA8-7F9A-45EB-9B68-08E532A74387}" type="presOf" srcId="{3356C9F5-E405-4040-8446-43A78AF70456}" destId="{99A9199F-8F86-44D0-BEE4-D547408F4472}" srcOrd="0" destOrd="0" presId="urn:microsoft.com/office/officeart/2005/8/layout/orgChart1"/>
    <dgm:cxn modelId="{B38769AA-8F6C-4AA2-8BDF-79B87B0EB133}" srcId="{7D9A1271-F6D1-46CD-B5E5-FA5BC6B06970}" destId="{1BF5729F-9886-4D2E-BB29-121D67ABD72D}" srcOrd="6" destOrd="0" parTransId="{530A3552-5C5B-4FA7-9C68-ED4575935071}" sibTransId="{1DB6F103-0BAB-4472-B45D-1635F41D0608}"/>
    <dgm:cxn modelId="{01FF64BD-3457-4B8E-865F-3FA857DB975D}" srcId="{3A97355D-4B68-45E4-87C9-826BD10EDC87}" destId="{7D9A1271-F6D1-46CD-B5E5-FA5BC6B06970}" srcOrd="0" destOrd="0" parTransId="{7EA6A8D0-565D-4070-A17A-9FDEA1A61E65}" sibTransId="{9E89A828-1265-4372-83A6-3F62C7D50611}"/>
    <dgm:cxn modelId="{D36AE7C2-8C5F-4433-A6BA-4B1B107ED800}" type="presOf" srcId="{CB666A72-4439-42DA-A059-7A392787A02A}" destId="{F36633B4-6FE7-4D51-B7FD-BC130B24C4F1}" srcOrd="0" destOrd="0" presId="urn:microsoft.com/office/officeart/2005/8/layout/orgChart1"/>
    <dgm:cxn modelId="{D89129CB-6F62-4053-A36C-C5F1595B9494}" type="presOf" srcId="{1BF5729F-9886-4D2E-BB29-121D67ABD72D}" destId="{ABB4B78F-8A50-4629-BDC6-0D8BA75F1902}" srcOrd="0" destOrd="0" presId="urn:microsoft.com/office/officeart/2005/8/layout/orgChart1"/>
    <dgm:cxn modelId="{65760FDB-5F08-4F79-9078-8650495793EC}" type="presOf" srcId="{66B66579-8CB0-43D3-AD8B-27AD241B4FB6}" destId="{7DE53281-EB5F-46F8-8F23-A84946A41C7F}" srcOrd="0" destOrd="0" presId="urn:microsoft.com/office/officeart/2005/8/layout/orgChart1"/>
    <dgm:cxn modelId="{CF5867E3-17EF-4367-B0FA-5BB8B4F6970D}" srcId="{7D9A1271-F6D1-46CD-B5E5-FA5BC6B06970}" destId="{CB666A72-4439-42DA-A059-7A392787A02A}" srcOrd="2" destOrd="0" parTransId="{560D81A2-7EEC-4B74-B024-558AC6219ECD}" sibTransId="{36755E1A-E559-4494-8DC3-CFD5C775A0FC}"/>
    <dgm:cxn modelId="{9A1BCFE3-DD65-4040-BDE9-482DA1F10693}" type="presOf" srcId="{5C36ED5B-FA84-4787-A58C-605B6BC67395}" destId="{094830D7-A438-4526-B7E9-D517A69D522A}" srcOrd="1" destOrd="0" presId="urn:microsoft.com/office/officeart/2005/8/layout/orgChart1"/>
    <dgm:cxn modelId="{634D97E5-DF30-49A7-AD20-F7B0A35725D4}" srcId="{7D9A1271-F6D1-46CD-B5E5-FA5BC6B06970}" destId="{2202A0A6-8C90-4296-934A-D11EE654BE2C}" srcOrd="3" destOrd="0" parTransId="{E4A2EAAC-6B83-4E67-8CE0-1ECA4D8AB6F2}" sibTransId="{E8C01A91-82A7-40C5-A868-CF560F7FFEED}"/>
    <dgm:cxn modelId="{BC73BCEC-DEF7-41B0-94D8-18D2A9C910E7}" type="presOf" srcId="{A598F45E-76C6-4851-9609-5E0AED8915AF}" destId="{0594410E-3864-4DC8-AE7A-3EBE4DBBCFD7}" srcOrd="0" destOrd="0" presId="urn:microsoft.com/office/officeart/2005/8/layout/orgChart1"/>
    <dgm:cxn modelId="{516E97FC-9939-420B-AEA7-D1C0300DAF98}" type="presOf" srcId="{66B66579-8CB0-43D3-AD8B-27AD241B4FB6}" destId="{458B5FC8-B189-4A76-BABB-231BBABFD462}" srcOrd="1" destOrd="0" presId="urn:microsoft.com/office/officeart/2005/8/layout/orgChart1"/>
    <dgm:cxn modelId="{C992D518-F6E7-4826-93D4-6DC173368B2C}" type="presParOf" srcId="{33E1E11F-89C5-4ECF-884C-3FC7A47BF712}" destId="{41E5188C-3634-4E80-A00E-4FBCF7726C68}" srcOrd="0" destOrd="0" presId="urn:microsoft.com/office/officeart/2005/8/layout/orgChart1"/>
    <dgm:cxn modelId="{EF7F7D04-1FCC-44AC-9609-8094738516E5}" type="presParOf" srcId="{41E5188C-3634-4E80-A00E-4FBCF7726C68}" destId="{DAB1189F-B8AC-4822-AE0B-EDF7B337EF1B}" srcOrd="0" destOrd="0" presId="urn:microsoft.com/office/officeart/2005/8/layout/orgChart1"/>
    <dgm:cxn modelId="{81069600-0D1E-4A15-B87E-D79ED56BED88}" type="presParOf" srcId="{DAB1189F-B8AC-4822-AE0B-EDF7B337EF1B}" destId="{F97D8633-C4F7-47EA-9B19-E3A46018EBAA}" srcOrd="0" destOrd="0" presId="urn:microsoft.com/office/officeart/2005/8/layout/orgChart1"/>
    <dgm:cxn modelId="{0D8CBD3E-77F4-40F4-B3B2-633115A31D8D}" type="presParOf" srcId="{DAB1189F-B8AC-4822-AE0B-EDF7B337EF1B}" destId="{08C4B319-A7FA-43B6-AC96-AB41C874FAE1}" srcOrd="1" destOrd="0" presId="urn:microsoft.com/office/officeart/2005/8/layout/orgChart1"/>
    <dgm:cxn modelId="{09FB9232-ABA2-44A4-9403-A52EAE90F49A}" type="presParOf" srcId="{41E5188C-3634-4E80-A00E-4FBCF7726C68}" destId="{E82A32C6-BB8F-497E-B6FD-3787C8DA272F}" srcOrd="1" destOrd="0" presId="urn:microsoft.com/office/officeart/2005/8/layout/orgChart1"/>
    <dgm:cxn modelId="{A7F8CC9F-51CA-4BE3-97C5-68757272AEC5}" type="presParOf" srcId="{E82A32C6-BB8F-497E-B6FD-3787C8DA272F}" destId="{C92DD879-FE57-41C7-AC53-8B9DEB26B50C}" srcOrd="0" destOrd="0" presId="urn:microsoft.com/office/officeart/2005/8/layout/orgChart1"/>
    <dgm:cxn modelId="{FFE3E3DF-1F6D-441F-94ED-C877C9569620}" type="presParOf" srcId="{E82A32C6-BB8F-497E-B6FD-3787C8DA272F}" destId="{837FA381-D0EB-498C-B967-9861EFDBC013}" srcOrd="1" destOrd="0" presId="urn:microsoft.com/office/officeart/2005/8/layout/orgChart1"/>
    <dgm:cxn modelId="{5976618F-A111-4252-AF4A-62D16B089B41}" type="presParOf" srcId="{837FA381-D0EB-498C-B967-9861EFDBC013}" destId="{AE9B276A-7882-4E82-966F-9174F6360EDE}" srcOrd="0" destOrd="0" presId="urn:microsoft.com/office/officeart/2005/8/layout/orgChart1"/>
    <dgm:cxn modelId="{704A1B3E-C39E-480E-9345-82E0DA96910A}" type="presParOf" srcId="{AE9B276A-7882-4E82-966F-9174F6360EDE}" destId="{99A9199F-8F86-44D0-BEE4-D547408F4472}" srcOrd="0" destOrd="0" presId="urn:microsoft.com/office/officeart/2005/8/layout/orgChart1"/>
    <dgm:cxn modelId="{E3F45777-2E05-4ACB-8FDC-CCCC6BE08C89}" type="presParOf" srcId="{AE9B276A-7882-4E82-966F-9174F6360EDE}" destId="{19281BF8-36E3-4AC6-AB5D-39666A238BC7}" srcOrd="1" destOrd="0" presId="urn:microsoft.com/office/officeart/2005/8/layout/orgChart1"/>
    <dgm:cxn modelId="{69DA4FCF-567E-4DC2-B061-9D5102D26B0B}" type="presParOf" srcId="{837FA381-D0EB-498C-B967-9861EFDBC013}" destId="{F0BD5318-00A5-4A61-8DF2-8F5A9DD7AC9F}" srcOrd="1" destOrd="0" presId="urn:microsoft.com/office/officeart/2005/8/layout/orgChart1"/>
    <dgm:cxn modelId="{0B794386-100F-4EEE-BAC8-463EF6C29563}" type="presParOf" srcId="{837FA381-D0EB-498C-B967-9861EFDBC013}" destId="{AB273AFC-008A-490B-8E59-3E2AD3A6461C}" srcOrd="2" destOrd="0" presId="urn:microsoft.com/office/officeart/2005/8/layout/orgChart1"/>
    <dgm:cxn modelId="{05961D00-18AA-4BF0-9BAB-911640555DB7}" type="presParOf" srcId="{E82A32C6-BB8F-497E-B6FD-3787C8DA272F}" destId="{F5563657-F6ED-4FA3-961B-D9FDDF6F59E0}" srcOrd="2" destOrd="0" presId="urn:microsoft.com/office/officeart/2005/8/layout/orgChart1"/>
    <dgm:cxn modelId="{5D81B4FB-CEB6-44EC-AB95-46460333AF8B}" type="presParOf" srcId="{E82A32C6-BB8F-497E-B6FD-3787C8DA272F}" destId="{EF6BE6F0-090A-4C88-ADCF-9C9DAFE84F9D}" srcOrd="3" destOrd="0" presId="urn:microsoft.com/office/officeart/2005/8/layout/orgChart1"/>
    <dgm:cxn modelId="{033EF2E9-A0D0-4C96-B49B-72FDE012F65E}" type="presParOf" srcId="{EF6BE6F0-090A-4C88-ADCF-9C9DAFE84F9D}" destId="{58B929C0-E44C-4D03-B2B8-07160FDECA54}" srcOrd="0" destOrd="0" presId="urn:microsoft.com/office/officeart/2005/8/layout/orgChart1"/>
    <dgm:cxn modelId="{6BA9D7A8-649E-4718-B609-9FA68C297546}" type="presParOf" srcId="{58B929C0-E44C-4D03-B2B8-07160FDECA54}" destId="{7DE53281-EB5F-46F8-8F23-A84946A41C7F}" srcOrd="0" destOrd="0" presId="urn:microsoft.com/office/officeart/2005/8/layout/orgChart1"/>
    <dgm:cxn modelId="{AAC0F536-5515-4ED8-B924-68B1ADCAF186}" type="presParOf" srcId="{58B929C0-E44C-4D03-B2B8-07160FDECA54}" destId="{458B5FC8-B189-4A76-BABB-231BBABFD462}" srcOrd="1" destOrd="0" presId="urn:microsoft.com/office/officeart/2005/8/layout/orgChart1"/>
    <dgm:cxn modelId="{5F4B23F4-F332-4849-9EB6-36A32E2BFB12}" type="presParOf" srcId="{EF6BE6F0-090A-4C88-ADCF-9C9DAFE84F9D}" destId="{F88CECAF-43AA-42AC-97F7-EFD3B7EDF85B}" srcOrd="1" destOrd="0" presId="urn:microsoft.com/office/officeart/2005/8/layout/orgChart1"/>
    <dgm:cxn modelId="{856D3344-1CD0-453D-9BAE-725242FE840A}" type="presParOf" srcId="{EF6BE6F0-090A-4C88-ADCF-9C9DAFE84F9D}" destId="{4A732545-D536-4257-AC34-D642633A785E}" srcOrd="2" destOrd="0" presId="urn:microsoft.com/office/officeart/2005/8/layout/orgChart1"/>
    <dgm:cxn modelId="{AC1B3426-46B6-4D43-A068-4FAE0A55D152}" type="presParOf" srcId="{E82A32C6-BB8F-497E-B6FD-3787C8DA272F}" destId="{7AC55408-4E19-4C64-A179-90113A65B45B}" srcOrd="4" destOrd="0" presId="urn:microsoft.com/office/officeart/2005/8/layout/orgChart1"/>
    <dgm:cxn modelId="{84204DBD-240F-48B3-9BF6-392A8F45E333}" type="presParOf" srcId="{E82A32C6-BB8F-497E-B6FD-3787C8DA272F}" destId="{6A8F84A6-62E2-4E77-95A3-3A9382097C36}" srcOrd="5" destOrd="0" presId="urn:microsoft.com/office/officeart/2005/8/layout/orgChart1"/>
    <dgm:cxn modelId="{74B2FD35-6595-4EB0-A6B1-BFADD09153F9}" type="presParOf" srcId="{6A8F84A6-62E2-4E77-95A3-3A9382097C36}" destId="{52E929B3-A090-4EBD-BBA1-E928A97A87FB}" srcOrd="0" destOrd="0" presId="urn:microsoft.com/office/officeart/2005/8/layout/orgChart1"/>
    <dgm:cxn modelId="{837B7265-61D6-4274-994D-D2CB609C68CD}" type="presParOf" srcId="{52E929B3-A090-4EBD-BBA1-E928A97A87FB}" destId="{ABB4B78F-8A50-4629-BDC6-0D8BA75F1902}" srcOrd="0" destOrd="0" presId="urn:microsoft.com/office/officeart/2005/8/layout/orgChart1"/>
    <dgm:cxn modelId="{3070DF0F-957F-4350-A43B-767E471F292B}" type="presParOf" srcId="{52E929B3-A090-4EBD-BBA1-E928A97A87FB}" destId="{44D8027F-5C43-424C-BCBC-236AFFA01C1E}" srcOrd="1" destOrd="0" presId="urn:microsoft.com/office/officeart/2005/8/layout/orgChart1"/>
    <dgm:cxn modelId="{ADD75A9B-AA57-445D-9C48-B583C34837A1}" type="presParOf" srcId="{6A8F84A6-62E2-4E77-95A3-3A9382097C36}" destId="{04B7ABC4-C1CB-4634-880B-E5CF805BFA7F}" srcOrd="1" destOrd="0" presId="urn:microsoft.com/office/officeart/2005/8/layout/orgChart1"/>
    <dgm:cxn modelId="{EA9CE5A6-A58F-4FD9-9BBA-2EE84AFA566C}" type="presParOf" srcId="{6A8F84A6-62E2-4E77-95A3-3A9382097C36}" destId="{982D824F-F6BC-43BA-A094-C4398E68390D}" srcOrd="2" destOrd="0" presId="urn:microsoft.com/office/officeart/2005/8/layout/orgChart1"/>
    <dgm:cxn modelId="{F691A4F1-C213-4CAC-AAA6-EB8E15BE1F8F}" type="presParOf" srcId="{41E5188C-3634-4E80-A00E-4FBCF7726C68}" destId="{BA451867-7AB6-49DD-9587-FD600D7E2EAF}" srcOrd="2" destOrd="0" presId="urn:microsoft.com/office/officeart/2005/8/layout/orgChart1"/>
    <dgm:cxn modelId="{426AD34E-769A-4782-BE1C-2E10C5325A35}" type="presParOf" srcId="{BA451867-7AB6-49DD-9587-FD600D7E2EAF}" destId="{7C5A512A-C374-4EEF-8052-560AF0D34040}" srcOrd="0" destOrd="0" presId="urn:microsoft.com/office/officeart/2005/8/layout/orgChart1"/>
    <dgm:cxn modelId="{AE374D03-C7E5-48AA-A013-388C168B82B3}" type="presParOf" srcId="{BA451867-7AB6-49DD-9587-FD600D7E2EAF}" destId="{8383BC52-A676-46D2-BE34-C6FD960011BE}" srcOrd="1" destOrd="0" presId="urn:microsoft.com/office/officeart/2005/8/layout/orgChart1"/>
    <dgm:cxn modelId="{96178FC3-9E68-4C47-869B-0B656EF4AB3A}" type="presParOf" srcId="{8383BC52-A676-46D2-BE34-C6FD960011BE}" destId="{D24D3A26-E938-4E12-A099-98DCA5ECC00C}" srcOrd="0" destOrd="0" presId="urn:microsoft.com/office/officeart/2005/8/layout/orgChart1"/>
    <dgm:cxn modelId="{6A74CD6B-B2D8-4FFD-9047-97EE3224E7A2}" type="presParOf" srcId="{D24D3A26-E938-4E12-A099-98DCA5ECC00C}" destId="{0594410E-3864-4DC8-AE7A-3EBE4DBBCFD7}" srcOrd="0" destOrd="0" presId="urn:microsoft.com/office/officeart/2005/8/layout/orgChart1"/>
    <dgm:cxn modelId="{9183EB52-54D3-4766-8860-F35C0513B738}" type="presParOf" srcId="{D24D3A26-E938-4E12-A099-98DCA5ECC00C}" destId="{06CC7B80-9340-4CA4-A6C4-C709843F40ED}" srcOrd="1" destOrd="0" presId="urn:microsoft.com/office/officeart/2005/8/layout/orgChart1"/>
    <dgm:cxn modelId="{0D32B403-7B47-40C1-806F-4E28821E927C}" type="presParOf" srcId="{8383BC52-A676-46D2-BE34-C6FD960011BE}" destId="{5F109CF3-25ED-4AED-8D59-9DA8EEC3500C}" srcOrd="1" destOrd="0" presId="urn:microsoft.com/office/officeart/2005/8/layout/orgChart1"/>
    <dgm:cxn modelId="{2C1E742D-7141-4726-BD53-DAAE6A5D9A89}" type="presParOf" srcId="{8383BC52-A676-46D2-BE34-C6FD960011BE}" destId="{233F40D1-5859-474B-9018-1C5674CC7789}" srcOrd="2" destOrd="0" presId="urn:microsoft.com/office/officeart/2005/8/layout/orgChart1"/>
    <dgm:cxn modelId="{1396A558-F846-4BDD-9EFF-9CF38E084644}" type="presParOf" srcId="{BA451867-7AB6-49DD-9587-FD600D7E2EAF}" destId="{7DE1CA25-2F2A-47B5-9D38-B0C51D337B49}" srcOrd="2" destOrd="0" presId="urn:microsoft.com/office/officeart/2005/8/layout/orgChart1"/>
    <dgm:cxn modelId="{8DB5D64E-BE25-45DB-B23F-DBE6CC27D5B2}" type="presParOf" srcId="{BA451867-7AB6-49DD-9587-FD600D7E2EAF}" destId="{EAE58186-CB16-47F5-B7E3-3709CB613828}" srcOrd="3" destOrd="0" presId="urn:microsoft.com/office/officeart/2005/8/layout/orgChart1"/>
    <dgm:cxn modelId="{D36E27CA-7E75-42B0-B972-7419ECAB8BFC}" type="presParOf" srcId="{EAE58186-CB16-47F5-B7E3-3709CB613828}" destId="{A34CDBA5-A4B8-4B08-BD53-DF4C3B8415E5}" srcOrd="0" destOrd="0" presId="urn:microsoft.com/office/officeart/2005/8/layout/orgChart1"/>
    <dgm:cxn modelId="{4E9E41A1-6876-4A26-9F0A-E716EC58DA55}" type="presParOf" srcId="{A34CDBA5-A4B8-4B08-BD53-DF4C3B8415E5}" destId="{ABACBF3B-5E90-443F-B35C-35F63C284C9C}" srcOrd="0" destOrd="0" presId="urn:microsoft.com/office/officeart/2005/8/layout/orgChart1"/>
    <dgm:cxn modelId="{839B8CBE-0F78-441D-8A33-9C9535F77D7D}" type="presParOf" srcId="{A34CDBA5-A4B8-4B08-BD53-DF4C3B8415E5}" destId="{094830D7-A438-4526-B7E9-D517A69D522A}" srcOrd="1" destOrd="0" presId="urn:microsoft.com/office/officeart/2005/8/layout/orgChart1"/>
    <dgm:cxn modelId="{5AFF2B79-2B97-4625-98AF-D7FB290755AE}" type="presParOf" srcId="{EAE58186-CB16-47F5-B7E3-3709CB613828}" destId="{CA8083FD-3F86-4FDC-B96A-4EBC32857E72}" srcOrd="1" destOrd="0" presId="urn:microsoft.com/office/officeart/2005/8/layout/orgChart1"/>
    <dgm:cxn modelId="{3BDED6B8-EE91-44CB-AF08-A7BD2B14A694}" type="presParOf" srcId="{EAE58186-CB16-47F5-B7E3-3709CB613828}" destId="{2931BCEC-F9D6-4C4B-8110-3FC42B2A58EE}" srcOrd="2" destOrd="0" presId="urn:microsoft.com/office/officeart/2005/8/layout/orgChart1"/>
    <dgm:cxn modelId="{F8FB5575-4B83-4FD1-BB46-B5BB03DD4CC7}" type="presParOf" srcId="{BA451867-7AB6-49DD-9587-FD600D7E2EAF}" destId="{FA197370-2F4E-43DA-B225-A5230E9FC322}" srcOrd="4" destOrd="0" presId="urn:microsoft.com/office/officeart/2005/8/layout/orgChart1"/>
    <dgm:cxn modelId="{B25E8EBF-B30D-4356-B52E-BA2B78E5EFA4}" type="presParOf" srcId="{BA451867-7AB6-49DD-9587-FD600D7E2EAF}" destId="{9CA998D1-C42D-49C7-ADB8-AB21CA2F5594}" srcOrd="5" destOrd="0" presId="urn:microsoft.com/office/officeart/2005/8/layout/orgChart1"/>
    <dgm:cxn modelId="{EFE3C2BC-0545-4892-AFE6-9CC069237F9D}" type="presParOf" srcId="{9CA998D1-C42D-49C7-ADB8-AB21CA2F5594}" destId="{0FB18D28-8A2A-4DAF-A6A5-EA402ED5850B}" srcOrd="0" destOrd="0" presId="urn:microsoft.com/office/officeart/2005/8/layout/orgChart1"/>
    <dgm:cxn modelId="{A300BB4E-1AB7-4CF6-9A7F-73BD535F9578}" type="presParOf" srcId="{0FB18D28-8A2A-4DAF-A6A5-EA402ED5850B}" destId="{F36633B4-6FE7-4D51-B7FD-BC130B24C4F1}" srcOrd="0" destOrd="0" presId="urn:microsoft.com/office/officeart/2005/8/layout/orgChart1"/>
    <dgm:cxn modelId="{BD3AB384-F254-49FF-8BDD-8EE9F3DCAAA9}" type="presParOf" srcId="{0FB18D28-8A2A-4DAF-A6A5-EA402ED5850B}" destId="{15EF8B64-F211-4FCC-ACAF-07E9BCB87911}" srcOrd="1" destOrd="0" presId="urn:microsoft.com/office/officeart/2005/8/layout/orgChart1"/>
    <dgm:cxn modelId="{72C4B52B-A35F-4C0D-9F62-B3EA24684794}" type="presParOf" srcId="{9CA998D1-C42D-49C7-ADB8-AB21CA2F5594}" destId="{902D6F0D-4D69-445F-A292-A2E9B2862F63}" srcOrd="1" destOrd="0" presId="urn:microsoft.com/office/officeart/2005/8/layout/orgChart1"/>
    <dgm:cxn modelId="{638310AE-BADB-4037-B876-84126B26A411}" type="presParOf" srcId="{9CA998D1-C42D-49C7-ADB8-AB21CA2F5594}" destId="{B4FCF413-DC9A-42EA-86EE-E9EFAE52FBEC}" srcOrd="2" destOrd="0" presId="urn:microsoft.com/office/officeart/2005/8/layout/orgChart1"/>
    <dgm:cxn modelId="{616F4644-AB3E-4F96-8E35-518F81B40B5A}" type="presParOf" srcId="{BA451867-7AB6-49DD-9587-FD600D7E2EAF}" destId="{DF7F5EB6-ACC5-4FBB-96F7-1D2A4721C90D}" srcOrd="6" destOrd="0" presId="urn:microsoft.com/office/officeart/2005/8/layout/orgChart1"/>
    <dgm:cxn modelId="{B8742DA1-CEF6-44A6-96B0-3B4E71DDE527}" type="presParOf" srcId="{BA451867-7AB6-49DD-9587-FD600D7E2EAF}" destId="{9302A069-D29C-4D56-897C-F9C8CEFEAD19}" srcOrd="7" destOrd="0" presId="urn:microsoft.com/office/officeart/2005/8/layout/orgChart1"/>
    <dgm:cxn modelId="{F5871CB4-3035-4B19-8734-4E92FFC5FC23}" type="presParOf" srcId="{9302A069-D29C-4D56-897C-F9C8CEFEAD19}" destId="{1DB8CA8E-EAAA-4797-AD9E-558180A3EC99}" srcOrd="0" destOrd="0" presId="urn:microsoft.com/office/officeart/2005/8/layout/orgChart1"/>
    <dgm:cxn modelId="{813C9202-AB9F-418D-B249-F7F2586F3490}" type="presParOf" srcId="{1DB8CA8E-EAAA-4797-AD9E-558180A3EC99}" destId="{CE82A5EF-6A2E-4C40-ACA5-575EB5027E49}" srcOrd="0" destOrd="0" presId="urn:microsoft.com/office/officeart/2005/8/layout/orgChart1"/>
    <dgm:cxn modelId="{2F954F7D-DE84-43BB-A9ED-01D69C67A06B}" type="presParOf" srcId="{1DB8CA8E-EAAA-4797-AD9E-558180A3EC99}" destId="{438B3233-1E26-4BF2-B8D6-6F4A20773AD2}" srcOrd="1" destOrd="0" presId="urn:microsoft.com/office/officeart/2005/8/layout/orgChart1"/>
    <dgm:cxn modelId="{8253FE63-1543-4A82-8642-24D21799345B}" type="presParOf" srcId="{9302A069-D29C-4D56-897C-F9C8CEFEAD19}" destId="{000DEF80-1E90-4AB8-A616-4A611B7F3E4F}" srcOrd="1" destOrd="0" presId="urn:microsoft.com/office/officeart/2005/8/layout/orgChart1"/>
    <dgm:cxn modelId="{11EC201D-B9B2-4986-B216-AB1FA9875D2B}" type="presParOf" srcId="{9302A069-D29C-4D56-897C-F9C8CEFEAD19}" destId="{98DB1BEC-86FD-476E-9C2D-1086D8C0A15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D24D06-A050-4512-94D5-33B19985863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B9CBD9-C785-46D6-BF45-BF9149FC85D7}">
      <dgm:prSet phldrT="[Текст]" custT="1"/>
      <dgm:spPr/>
      <dgm:t>
        <a:bodyPr/>
        <a:lstStyle/>
        <a:p>
          <a:r>
            <a: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Виды конденсаторов по способу монтажа</a:t>
          </a:r>
        </a:p>
      </dgm:t>
    </dgm:pt>
    <dgm:pt modelId="{92D470AE-A762-41B7-92D8-E21DAE5E248C}" type="parTrans" cxnId="{62C92F78-B7FA-425D-9ADF-AD81183D05A4}">
      <dgm:prSet/>
      <dgm:spPr/>
      <dgm:t>
        <a:bodyPr/>
        <a:lstStyle/>
        <a:p>
          <a:endParaRPr lang="ru-RU"/>
        </a:p>
      </dgm:t>
    </dgm:pt>
    <dgm:pt modelId="{3D121830-23E2-40F8-AC49-288B83611070}" type="sibTrans" cxnId="{62C92F78-B7FA-425D-9ADF-AD81183D05A4}">
      <dgm:prSet/>
      <dgm:spPr/>
      <dgm:t>
        <a:bodyPr/>
        <a:lstStyle/>
        <a:p>
          <a:endParaRPr lang="ru-RU"/>
        </a:p>
      </dgm:t>
    </dgm:pt>
    <dgm:pt modelId="{A1A5B12A-415E-4E19-8110-6EC0A945571E}">
      <dgm:prSet phldrT="[Текст]" custT="1"/>
      <dgm:spPr/>
      <dgm:t>
        <a:bodyPr/>
        <a:lstStyle/>
        <a:p>
          <a:r>
            <a:rPr lang="ru-RU" sz="2000" dirty="0"/>
            <a:t>Для печатного монтажа</a:t>
          </a:r>
        </a:p>
        <a:p>
          <a:r>
            <a:rPr lang="ru-RU" sz="2000" dirty="0"/>
            <a:t>(</a:t>
          </a:r>
          <a:r>
            <a:rPr lang="en-US" sz="2000" dirty="0"/>
            <a:t>SMD - </a:t>
          </a:r>
          <a:r>
            <a:rPr lang="ru-RU" sz="2000" dirty="0"/>
            <a:t>конденсаторы)</a:t>
          </a:r>
        </a:p>
      </dgm:t>
    </dgm:pt>
    <dgm:pt modelId="{30E92981-3D68-4BE5-B0C9-E9ACA0948303}" type="parTrans" cxnId="{7972B7D5-B677-4BD0-AC22-1EF708769975}">
      <dgm:prSet/>
      <dgm:spPr/>
      <dgm:t>
        <a:bodyPr/>
        <a:lstStyle/>
        <a:p>
          <a:endParaRPr lang="ru-RU"/>
        </a:p>
      </dgm:t>
    </dgm:pt>
    <dgm:pt modelId="{7B24DBBF-566A-4E18-B694-A603B8C2ED54}" type="sibTrans" cxnId="{7972B7D5-B677-4BD0-AC22-1EF708769975}">
      <dgm:prSet/>
      <dgm:spPr/>
      <dgm:t>
        <a:bodyPr/>
        <a:lstStyle/>
        <a:p>
          <a:endParaRPr lang="ru-RU"/>
        </a:p>
      </dgm:t>
    </dgm:pt>
    <dgm:pt modelId="{89E16B45-D7D0-4953-A778-8E1758C69AC6}">
      <dgm:prSet phldrT="[Текст]" custT="1"/>
      <dgm:spPr/>
      <dgm:t>
        <a:bodyPr/>
        <a:lstStyle/>
        <a:p>
          <a:r>
            <a:rPr lang="ru-RU" sz="2000" dirty="0"/>
            <a:t>Для навесного монтажа</a:t>
          </a:r>
        </a:p>
      </dgm:t>
    </dgm:pt>
    <dgm:pt modelId="{8EF73F54-8811-489B-9AB8-22E6DA0CAF47}" type="parTrans" cxnId="{45C9608B-5605-4B6C-9412-0018D68277DE}">
      <dgm:prSet/>
      <dgm:spPr/>
      <dgm:t>
        <a:bodyPr/>
        <a:lstStyle/>
        <a:p>
          <a:endParaRPr lang="ru-RU"/>
        </a:p>
      </dgm:t>
    </dgm:pt>
    <dgm:pt modelId="{0317E6AF-B743-4B00-9060-D66C4BDC85B6}" type="sibTrans" cxnId="{45C9608B-5605-4B6C-9412-0018D68277DE}">
      <dgm:prSet/>
      <dgm:spPr/>
      <dgm:t>
        <a:bodyPr/>
        <a:lstStyle/>
        <a:p>
          <a:endParaRPr lang="ru-RU"/>
        </a:p>
      </dgm:t>
    </dgm:pt>
    <dgm:pt modelId="{B005F486-CB18-472D-AF60-0377956788DA}" type="pres">
      <dgm:prSet presAssocID="{FAD24D06-A050-4512-94D5-33B19985863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3364765-647E-4B5D-8B4A-B9BFF0212FD3}" type="pres">
      <dgm:prSet presAssocID="{59B9CBD9-C785-46D6-BF45-BF9149FC85D7}" presName="hierRoot1" presStyleCnt="0"/>
      <dgm:spPr/>
    </dgm:pt>
    <dgm:pt modelId="{2E5146E3-DD87-429F-A9FB-18823AF5A8BF}" type="pres">
      <dgm:prSet presAssocID="{59B9CBD9-C785-46D6-BF45-BF9149FC85D7}" presName="composite" presStyleCnt="0"/>
      <dgm:spPr/>
    </dgm:pt>
    <dgm:pt modelId="{ECAF691C-AE82-426A-8A7F-0EA1226F1DB3}" type="pres">
      <dgm:prSet presAssocID="{59B9CBD9-C785-46D6-BF45-BF9149FC85D7}" presName="background" presStyleLbl="node0" presStyleIdx="0" presStyleCnt="1"/>
      <dgm:spPr/>
    </dgm:pt>
    <dgm:pt modelId="{B81ED1D3-28EF-414F-9FD9-D828F5184E8B}" type="pres">
      <dgm:prSet presAssocID="{59B9CBD9-C785-46D6-BF45-BF9149FC85D7}" presName="text" presStyleLbl="fgAcc0" presStyleIdx="0" presStyleCnt="1" custScaleX="262106">
        <dgm:presLayoutVars>
          <dgm:chPref val="3"/>
        </dgm:presLayoutVars>
      </dgm:prSet>
      <dgm:spPr/>
    </dgm:pt>
    <dgm:pt modelId="{4E708382-7FD0-4A77-AB9F-8A2EAD7769DB}" type="pres">
      <dgm:prSet presAssocID="{59B9CBD9-C785-46D6-BF45-BF9149FC85D7}" presName="hierChild2" presStyleCnt="0"/>
      <dgm:spPr/>
    </dgm:pt>
    <dgm:pt modelId="{8C19DB8D-E4FD-4D64-878B-DC8599D6FB96}" type="pres">
      <dgm:prSet presAssocID="{8EF73F54-8811-489B-9AB8-22E6DA0CAF47}" presName="Name10" presStyleLbl="parChTrans1D2" presStyleIdx="0" presStyleCnt="2"/>
      <dgm:spPr/>
    </dgm:pt>
    <dgm:pt modelId="{4668F34A-3A21-44A1-A546-9B3B81E837B9}" type="pres">
      <dgm:prSet presAssocID="{89E16B45-D7D0-4953-A778-8E1758C69AC6}" presName="hierRoot2" presStyleCnt="0"/>
      <dgm:spPr/>
    </dgm:pt>
    <dgm:pt modelId="{21C4E8E4-3C5A-4929-9D06-9DE9C7B86F77}" type="pres">
      <dgm:prSet presAssocID="{89E16B45-D7D0-4953-A778-8E1758C69AC6}" presName="composite2" presStyleCnt="0"/>
      <dgm:spPr/>
    </dgm:pt>
    <dgm:pt modelId="{D56CFACA-806E-451B-AE01-501D9197DEE8}" type="pres">
      <dgm:prSet presAssocID="{89E16B45-D7D0-4953-A778-8E1758C69AC6}" presName="background2" presStyleLbl="node2" presStyleIdx="0" presStyleCnt="2"/>
      <dgm:spPr/>
    </dgm:pt>
    <dgm:pt modelId="{178C84EF-0193-44CF-9F8E-9387DD61A64F}" type="pres">
      <dgm:prSet presAssocID="{89E16B45-D7D0-4953-A778-8E1758C69AC6}" presName="text2" presStyleLbl="fgAcc2" presStyleIdx="0" presStyleCnt="2">
        <dgm:presLayoutVars>
          <dgm:chPref val="3"/>
        </dgm:presLayoutVars>
      </dgm:prSet>
      <dgm:spPr/>
    </dgm:pt>
    <dgm:pt modelId="{D1923E64-39A4-4F9F-AC5C-01BA45209C60}" type="pres">
      <dgm:prSet presAssocID="{89E16B45-D7D0-4953-A778-8E1758C69AC6}" presName="hierChild3" presStyleCnt="0"/>
      <dgm:spPr/>
    </dgm:pt>
    <dgm:pt modelId="{1B7E0971-F1C2-4DB9-B017-8FE9ACFD3145}" type="pres">
      <dgm:prSet presAssocID="{30E92981-3D68-4BE5-B0C9-E9ACA0948303}" presName="Name10" presStyleLbl="parChTrans1D2" presStyleIdx="1" presStyleCnt="2"/>
      <dgm:spPr/>
    </dgm:pt>
    <dgm:pt modelId="{A8C30EB5-EED8-49C0-A542-40010CDE7FAD}" type="pres">
      <dgm:prSet presAssocID="{A1A5B12A-415E-4E19-8110-6EC0A945571E}" presName="hierRoot2" presStyleCnt="0"/>
      <dgm:spPr/>
    </dgm:pt>
    <dgm:pt modelId="{19147B8A-618E-43F3-86D2-37CA94C57B2F}" type="pres">
      <dgm:prSet presAssocID="{A1A5B12A-415E-4E19-8110-6EC0A945571E}" presName="composite2" presStyleCnt="0"/>
      <dgm:spPr/>
    </dgm:pt>
    <dgm:pt modelId="{042C4C3A-DA47-4303-B4F8-970EC3C757C6}" type="pres">
      <dgm:prSet presAssocID="{A1A5B12A-415E-4E19-8110-6EC0A945571E}" presName="background2" presStyleLbl="node2" presStyleIdx="1" presStyleCnt="2"/>
      <dgm:spPr/>
    </dgm:pt>
    <dgm:pt modelId="{4AEF1529-0E12-4C4F-8DD6-D94EAAD2E89D}" type="pres">
      <dgm:prSet presAssocID="{A1A5B12A-415E-4E19-8110-6EC0A945571E}" presName="text2" presStyleLbl="fgAcc2" presStyleIdx="1" presStyleCnt="2">
        <dgm:presLayoutVars>
          <dgm:chPref val="3"/>
        </dgm:presLayoutVars>
      </dgm:prSet>
      <dgm:spPr/>
    </dgm:pt>
    <dgm:pt modelId="{98BF7E76-EF7F-4DB0-ABB8-CDD21BA0174B}" type="pres">
      <dgm:prSet presAssocID="{A1A5B12A-415E-4E19-8110-6EC0A945571E}" presName="hierChild3" presStyleCnt="0"/>
      <dgm:spPr/>
    </dgm:pt>
  </dgm:ptLst>
  <dgm:cxnLst>
    <dgm:cxn modelId="{C6D52A41-9FD3-47E8-8445-A9BD7586467D}" type="presOf" srcId="{59B9CBD9-C785-46D6-BF45-BF9149FC85D7}" destId="{B81ED1D3-28EF-414F-9FD9-D828F5184E8B}" srcOrd="0" destOrd="0" presId="urn:microsoft.com/office/officeart/2005/8/layout/hierarchy1"/>
    <dgm:cxn modelId="{7312684A-A4A4-4B3A-A917-078324DDE41F}" type="presOf" srcId="{89E16B45-D7D0-4953-A778-8E1758C69AC6}" destId="{178C84EF-0193-44CF-9F8E-9387DD61A64F}" srcOrd="0" destOrd="0" presId="urn:microsoft.com/office/officeart/2005/8/layout/hierarchy1"/>
    <dgm:cxn modelId="{62C92F78-B7FA-425D-9ADF-AD81183D05A4}" srcId="{FAD24D06-A050-4512-94D5-33B19985863E}" destId="{59B9CBD9-C785-46D6-BF45-BF9149FC85D7}" srcOrd="0" destOrd="0" parTransId="{92D470AE-A762-41B7-92D8-E21DAE5E248C}" sibTransId="{3D121830-23E2-40F8-AC49-288B83611070}"/>
    <dgm:cxn modelId="{93E7447B-F455-49A4-8DCC-0336703EB101}" type="presOf" srcId="{FAD24D06-A050-4512-94D5-33B19985863E}" destId="{B005F486-CB18-472D-AF60-0377956788DA}" srcOrd="0" destOrd="0" presId="urn:microsoft.com/office/officeart/2005/8/layout/hierarchy1"/>
    <dgm:cxn modelId="{45C9608B-5605-4B6C-9412-0018D68277DE}" srcId="{59B9CBD9-C785-46D6-BF45-BF9149FC85D7}" destId="{89E16B45-D7D0-4953-A778-8E1758C69AC6}" srcOrd="0" destOrd="0" parTransId="{8EF73F54-8811-489B-9AB8-22E6DA0CAF47}" sibTransId="{0317E6AF-B743-4B00-9060-D66C4BDC85B6}"/>
    <dgm:cxn modelId="{82BB339B-B50F-45F9-95E5-04B56FC1FBCE}" type="presOf" srcId="{A1A5B12A-415E-4E19-8110-6EC0A945571E}" destId="{4AEF1529-0E12-4C4F-8DD6-D94EAAD2E89D}" srcOrd="0" destOrd="0" presId="urn:microsoft.com/office/officeart/2005/8/layout/hierarchy1"/>
    <dgm:cxn modelId="{28D0F49F-0F82-4149-BCC0-F1E01E66C3D6}" type="presOf" srcId="{30E92981-3D68-4BE5-B0C9-E9ACA0948303}" destId="{1B7E0971-F1C2-4DB9-B017-8FE9ACFD3145}" srcOrd="0" destOrd="0" presId="urn:microsoft.com/office/officeart/2005/8/layout/hierarchy1"/>
    <dgm:cxn modelId="{ABFC4AAE-E171-4CD8-AEF5-8AE2EBCCD65A}" type="presOf" srcId="{8EF73F54-8811-489B-9AB8-22E6DA0CAF47}" destId="{8C19DB8D-E4FD-4D64-878B-DC8599D6FB96}" srcOrd="0" destOrd="0" presId="urn:microsoft.com/office/officeart/2005/8/layout/hierarchy1"/>
    <dgm:cxn modelId="{7972B7D5-B677-4BD0-AC22-1EF708769975}" srcId="{59B9CBD9-C785-46D6-BF45-BF9149FC85D7}" destId="{A1A5B12A-415E-4E19-8110-6EC0A945571E}" srcOrd="1" destOrd="0" parTransId="{30E92981-3D68-4BE5-B0C9-E9ACA0948303}" sibTransId="{7B24DBBF-566A-4E18-B694-A603B8C2ED54}"/>
    <dgm:cxn modelId="{8376E95B-840D-4699-81E9-2D573B88A980}" type="presParOf" srcId="{B005F486-CB18-472D-AF60-0377956788DA}" destId="{C3364765-647E-4B5D-8B4A-B9BFF0212FD3}" srcOrd="0" destOrd="0" presId="urn:microsoft.com/office/officeart/2005/8/layout/hierarchy1"/>
    <dgm:cxn modelId="{93733F6F-B2A4-41F9-8DAB-ECD088B01BC4}" type="presParOf" srcId="{C3364765-647E-4B5D-8B4A-B9BFF0212FD3}" destId="{2E5146E3-DD87-429F-A9FB-18823AF5A8BF}" srcOrd="0" destOrd="0" presId="urn:microsoft.com/office/officeart/2005/8/layout/hierarchy1"/>
    <dgm:cxn modelId="{1A88DD5E-E0A5-405B-A967-A7D0AAB444C7}" type="presParOf" srcId="{2E5146E3-DD87-429F-A9FB-18823AF5A8BF}" destId="{ECAF691C-AE82-426A-8A7F-0EA1226F1DB3}" srcOrd="0" destOrd="0" presId="urn:microsoft.com/office/officeart/2005/8/layout/hierarchy1"/>
    <dgm:cxn modelId="{16B06E76-269D-448C-8DA4-ABA9C90A9DB3}" type="presParOf" srcId="{2E5146E3-DD87-429F-A9FB-18823AF5A8BF}" destId="{B81ED1D3-28EF-414F-9FD9-D828F5184E8B}" srcOrd="1" destOrd="0" presId="urn:microsoft.com/office/officeart/2005/8/layout/hierarchy1"/>
    <dgm:cxn modelId="{C3D1FCEC-1A29-4FC2-8A63-33FBE08A46BE}" type="presParOf" srcId="{C3364765-647E-4B5D-8B4A-B9BFF0212FD3}" destId="{4E708382-7FD0-4A77-AB9F-8A2EAD7769DB}" srcOrd="1" destOrd="0" presId="urn:microsoft.com/office/officeart/2005/8/layout/hierarchy1"/>
    <dgm:cxn modelId="{3D45E6C3-AEA3-4E73-94B7-A0CFB7B4B55C}" type="presParOf" srcId="{4E708382-7FD0-4A77-AB9F-8A2EAD7769DB}" destId="{8C19DB8D-E4FD-4D64-878B-DC8599D6FB96}" srcOrd="0" destOrd="0" presId="urn:microsoft.com/office/officeart/2005/8/layout/hierarchy1"/>
    <dgm:cxn modelId="{F90B010B-9590-4D20-8C86-5CADCC9D4425}" type="presParOf" srcId="{4E708382-7FD0-4A77-AB9F-8A2EAD7769DB}" destId="{4668F34A-3A21-44A1-A546-9B3B81E837B9}" srcOrd="1" destOrd="0" presId="urn:microsoft.com/office/officeart/2005/8/layout/hierarchy1"/>
    <dgm:cxn modelId="{7F7F6960-AA73-4C6D-8929-43A385FDCEE7}" type="presParOf" srcId="{4668F34A-3A21-44A1-A546-9B3B81E837B9}" destId="{21C4E8E4-3C5A-4929-9D06-9DE9C7B86F77}" srcOrd="0" destOrd="0" presId="urn:microsoft.com/office/officeart/2005/8/layout/hierarchy1"/>
    <dgm:cxn modelId="{55993901-00AE-4A3D-A13C-CF9AB3ECFE8A}" type="presParOf" srcId="{21C4E8E4-3C5A-4929-9D06-9DE9C7B86F77}" destId="{D56CFACA-806E-451B-AE01-501D9197DEE8}" srcOrd="0" destOrd="0" presId="urn:microsoft.com/office/officeart/2005/8/layout/hierarchy1"/>
    <dgm:cxn modelId="{DD72E2A9-4D03-45BC-8E73-B41F3C92956E}" type="presParOf" srcId="{21C4E8E4-3C5A-4929-9D06-9DE9C7B86F77}" destId="{178C84EF-0193-44CF-9F8E-9387DD61A64F}" srcOrd="1" destOrd="0" presId="urn:microsoft.com/office/officeart/2005/8/layout/hierarchy1"/>
    <dgm:cxn modelId="{8C749190-C80D-48D4-9B0F-99573F978DC8}" type="presParOf" srcId="{4668F34A-3A21-44A1-A546-9B3B81E837B9}" destId="{D1923E64-39A4-4F9F-AC5C-01BA45209C60}" srcOrd="1" destOrd="0" presId="urn:microsoft.com/office/officeart/2005/8/layout/hierarchy1"/>
    <dgm:cxn modelId="{4298654D-3331-4F13-8604-F86D67CBF260}" type="presParOf" srcId="{4E708382-7FD0-4A77-AB9F-8A2EAD7769DB}" destId="{1B7E0971-F1C2-4DB9-B017-8FE9ACFD3145}" srcOrd="2" destOrd="0" presId="urn:microsoft.com/office/officeart/2005/8/layout/hierarchy1"/>
    <dgm:cxn modelId="{F7184E62-69A8-4373-AF98-4AB38BD40065}" type="presParOf" srcId="{4E708382-7FD0-4A77-AB9F-8A2EAD7769DB}" destId="{A8C30EB5-EED8-49C0-A542-40010CDE7FAD}" srcOrd="3" destOrd="0" presId="urn:microsoft.com/office/officeart/2005/8/layout/hierarchy1"/>
    <dgm:cxn modelId="{D5991391-F033-4B22-BD10-A8B7A76C302F}" type="presParOf" srcId="{A8C30EB5-EED8-49C0-A542-40010CDE7FAD}" destId="{19147B8A-618E-43F3-86D2-37CA94C57B2F}" srcOrd="0" destOrd="0" presId="urn:microsoft.com/office/officeart/2005/8/layout/hierarchy1"/>
    <dgm:cxn modelId="{7B8529AE-0B48-453A-AE1C-BC9FBF054929}" type="presParOf" srcId="{19147B8A-618E-43F3-86D2-37CA94C57B2F}" destId="{042C4C3A-DA47-4303-B4F8-970EC3C757C6}" srcOrd="0" destOrd="0" presId="urn:microsoft.com/office/officeart/2005/8/layout/hierarchy1"/>
    <dgm:cxn modelId="{A099FFCB-E2D9-41FC-98C0-F7A2A7AA2BB0}" type="presParOf" srcId="{19147B8A-618E-43F3-86D2-37CA94C57B2F}" destId="{4AEF1529-0E12-4C4F-8DD6-D94EAAD2E89D}" srcOrd="1" destOrd="0" presId="urn:microsoft.com/office/officeart/2005/8/layout/hierarchy1"/>
    <dgm:cxn modelId="{194F143D-C05B-4EDB-A264-A04B950CF096}" type="presParOf" srcId="{A8C30EB5-EED8-49C0-A542-40010CDE7FAD}" destId="{98BF7E76-EF7F-4DB0-ABB8-CDD21BA0174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A5DE076-5A02-4CB1-870E-62562631596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DBAA6D-570B-4A40-A5DD-F4D9803DD345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Виды конденсаторов по сфере эксплуатации</a:t>
          </a:r>
        </a:p>
      </dgm:t>
    </dgm:pt>
    <dgm:pt modelId="{0E025F6E-3401-499C-84C9-B37BE0D47D9F}" type="parTrans" cxnId="{278C6DDF-961F-4540-80F3-897760C73FB2}">
      <dgm:prSet/>
      <dgm:spPr/>
      <dgm:t>
        <a:bodyPr/>
        <a:lstStyle/>
        <a:p>
          <a:endParaRPr lang="ru-RU"/>
        </a:p>
      </dgm:t>
    </dgm:pt>
    <dgm:pt modelId="{37F4368D-E2AC-4AA0-9296-D1469C5431D0}" type="sibTrans" cxnId="{278C6DDF-961F-4540-80F3-897760C73FB2}">
      <dgm:prSet/>
      <dgm:spPr/>
      <dgm:t>
        <a:bodyPr/>
        <a:lstStyle/>
        <a:p>
          <a:endParaRPr lang="ru-RU"/>
        </a:p>
      </dgm:t>
    </dgm:pt>
    <dgm:pt modelId="{961EE96B-47D4-40F2-BBA9-FDBC5F77020C}" type="asst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400" dirty="0"/>
            <a:t>Низковольтные</a:t>
          </a:r>
        </a:p>
      </dgm:t>
    </dgm:pt>
    <dgm:pt modelId="{2F03CE2D-8004-463D-9F26-F0ECDAA5C5A4}" type="parTrans" cxnId="{954E088F-0AE9-4CF3-BD99-56AE79C7B8F3}">
      <dgm:prSet/>
      <dgm:spPr/>
      <dgm:t>
        <a:bodyPr/>
        <a:lstStyle/>
        <a:p>
          <a:endParaRPr lang="ru-RU"/>
        </a:p>
      </dgm:t>
    </dgm:pt>
    <dgm:pt modelId="{7F09B8F8-5D19-4ACF-9E5D-EB5D6378A749}" type="sibTrans" cxnId="{954E088F-0AE9-4CF3-BD99-56AE79C7B8F3}">
      <dgm:prSet/>
      <dgm:spPr/>
      <dgm:t>
        <a:bodyPr/>
        <a:lstStyle/>
        <a:p>
          <a:endParaRPr lang="ru-RU"/>
        </a:p>
      </dgm:t>
    </dgm:pt>
    <dgm:pt modelId="{CA4A32FD-473C-4443-B100-6AB381225619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400" dirty="0"/>
            <a:t>Импульсные</a:t>
          </a:r>
        </a:p>
      </dgm:t>
    </dgm:pt>
    <dgm:pt modelId="{870A86EC-1EBE-4A9D-95A6-A27E088860A5}" type="parTrans" cxnId="{E20CE78C-7299-4A3B-93BF-8C1C6867805F}">
      <dgm:prSet/>
      <dgm:spPr/>
      <dgm:t>
        <a:bodyPr/>
        <a:lstStyle/>
        <a:p>
          <a:endParaRPr lang="ru-RU"/>
        </a:p>
      </dgm:t>
    </dgm:pt>
    <dgm:pt modelId="{6B43C3D3-E154-4CEB-A10B-D3B0D6F2E812}" type="sibTrans" cxnId="{E20CE78C-7299-4A3B-93BF-8C1C6867805F}">
      <dgm:prSet/>
      <dgm:spPr/>
      <dgm:t>
        <a:bodyPr/>
        <a:lstStyle/>
        <a:p>
          <a:endParaRPr lang="ru-RU"/>
        </a:p>
      </dgm:t>
    </dgm:pt>
    <dgm:pt modelId="{52C97BB8-CD00-48CE-9D13-AD86233099E8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400" dirty="0"/>
            <a:t>Пусковые</a:t>
          </a:r>
        </a:p>
      </dgm:t>
    </dgm:pt>
    <dgm:pt modelId="{11E05929-3F04-4CFB-ABC9-0B02B5492392}" type="parTrans" cxnId="{1A4E0065-5F2B-4BB4-BE24-2EF045E5C30E}">
      <dgm:prSet/>
      <dgm:spPr/>
      <dgm:t>
        <a:bodyPr/>
        <a:lstStyle/>
        <a:p>
          <a:endParaRPr lang="ru-RU"/>
        </a:p>
      </dgm:t>
    </dgm:pt>
    <dgm:pt modelId="{DBC30024-45D6-4A05-AD7A-976D28897208}" type="sibTrans" cxnId="{1A4E0065-5F2B-4BB4-BE24-2EF045E5C30E}">
      <dgm:prSet/>
      <dgm:spPr/>
      <dgm:t>
        <a:bodyPr/>
        <a:lstStyle/>
        <a:p>
          <a:endParaRPr lang="ru-RU"/>
        </a:p>
      </dgm:t>
    </dgm:pt>
    <dgm:pt modelId="{49B3ABF8-3868-4336-A089-F4F9AD810268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400" dirty="0" err="1"/>
            <a:t>Помехоподавля-ющие</a:t>
          </a:r>
          <a:endParaRPr lang="ru-RU" sz="2400" dirty="0"/>
        </a:p>
      </dgm:t>
    </dgm:pt>
    <dgm:pt modelId="{183A5B11-146A-4407-9E08-AC3AA8501FCC}" type="parTrans" cxnId="{BDF5401C-1D1F-42AB-A01C-34CDB324EB7D}">
      <dgm:prSet/>
      <dgm:spPr/>
      <dgm:t>
        <a:bodyPr/>
        <a:lstStyle/>
        <a:p>
          <a:endParaRPr lang="ru-RU"/>
        </a:p>
      </dgm:t>
    </dgm:pt>
    <dgm:pt modelId="{725B96D7-916F-4923-B101-5AD01FF23BB0}" type="sibTrans" cxnId="{BDF5401C-1D1F-42AB-A01C-34CDB324EB7D}">
      <dgm:prSet/>
      <dgm:spPr/>
      <dgm:t>
        <a:bodyPr/>
        <a:lstStyle/>
        <a:p>
          <a:endParaRPr lang="ru-RU"/>
        </a:p>
      </dgm:t>
    </dgm:pt>
    <dgm:pt modelId="{402C30A2-82DE-4657-BC4E-0EBAD2694882}" type="asst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400" dirty="0"/>
            <a:t>Высоковольтные</a:t>
          </a:r>
        </a:p>
      </dgm:t>
    </dgm:pt>
    <dgm:pt modelId="{4B9DDE47-174D-40CB-BD19-E3872AB10946}" type="parTrans" cxnId="{CC5F5630-30CA-4114-8D7F-DE5FCCD5BE8B}">
      <dgm:prSet/>
      <dgm:spPr/>
      <dgm:t>
        <a:bodyPr/>
        <a:lstStyle/>
        <a:p>
          <a:endParaRPr lang="ru-RU"/>
        </a:p>
      </dgm:t>
    </dgm:pt>
    <dgm:pt modelId="{D3068A3F-FFA7-4520-8FD1-57809963E201}" type="sibTrans" cxnId="{CC5F5630-30CA-4114-8D7F-DE5FCCD5BE8B}">
      <dgm:prSet/>
      <dgm:spPr/>
      <dgm:t>
        <a:bodyPr/>
        <a:lstStyle/>
        <a:p>
          <a:endParaRPr lang="ru-RU"/>
        </a:p>
      </dgm:t>
    </dgm:pt>
    <dgm:pt modelId="{DEA44D30-8373-42C6-A859-28EE4C42D4B4}" type="pres">
      <dgm:prSet presAssocID="{2A5DE076-5A02-4CB1-870E-62562631596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15FBAC6-7FB4-4F93-86A1-A132AF5E5242}" type="pres">
      <dgm:prSet presAssocID="{A2DBAA6D-570B-4A40-A5DD-F4D9803DD345}" presName="hierRoot1" presStyleCnt="0">
        <dgm:presLayoutVars>
          <dgm:hierBranch val="init"/>
        </dgm:presLayoutVars>
      </dgm:prSet>
      <dgm:spPr/>
    </dgm:pt>
    <dgm:pt modelId="{BE1A2660-D945-4A0C-ABB0-5BFA827171C5}" type="pres">
      <dgm:prSet presAssocID="{A2DBAA6D-570B-4A40-A5DD-F4D9803DD345}" presName="rootComposite1" presStyleCnt="0"/>
      <dgm:spPr/>
    </dgm:pt>
    <dgm:pt modelId="{BE94AA54-57AE-4609-BAB5-6D5B8C6DC158}" type="pres">
      <dgm:prSet presAssocID="{A2DBAA6D-570B-4A40-A5DD-F4D9803DD345}" presName="rootText1" presStyleLbl="node0" presStyleIdx="0" presStyleCnt="1" custScaleX="245140">
        <dgm:presLayoutVars>
          <dgm:chPref val="3"/>
        </dgm:presLayoutVars>
      </dgm:prSet>
      <dgm:spPr/>
    </dgm:pt>
    <dgm:pt modelId="{391F4520-F139-4127-8824-A30090EAA4E0}" type="pres">
      <dgm:prSet presAssocID="{A2DBAA6D-570B-4A40-A5DD-F4D9803DD345}" presName="rootConnector1" presStyleLbl="node1" presStyleIdx="0" presStyleCnt="0"/>
      <dgm:spPr/>
    </dgm:pt>
    <dgm:pt modelId="{29DD772B-076E-4E26-A66A-905C0CC785EE}" type="pres">
      <dgm:prSet presAssocID="{A2DBAA6D-570B-4A40-A5DD-F4D9803DD345}" presName="hierChild2" presStyleCnt="0"/>
      <dgm:spPr/>
    </dgm:pt>
    <dgm:pt modelId="{376D6E32-A265-497D-A17F-EB6584F90283}" type="pres">
      <dgm:prSet presAssocID="{870A86EC-1EBE-4A9D-95A6-A27E088860A5}" presName="Name37" presStyleLbl="parChTrans1D2" presStyleIdx="0" presStyleCnt="5"/>
      <dgm:spPr/>
    </dgm:pt>
    <dgm:pt modelId="{B609AEF6-8953-42F2-A656-9DEE6ED429D1}" type="pres">
      <dgm:prSet presAssocID="{CA4A32FD-473C-4443-B100-6AB381225619}" presName="hierRoot2" presStyleCnt="0">
        <dgm:presLayoutVars>
          <dgm:hierBranch val="init"/>
        </dgm:presLayoutVars>
      </dgm:prSet>
      <dgm:spPr/>
    </dgm:pt>
    <dgm:pt modelId="{D400E4FB-15ED-4F27-AFCF-4D98B7BCCD15}" type="pres">
      <dgm:prSet presAssocID="{CA4A32FD-473C-4443-B100-6AB381225619}" presName="rootComposite" presStyleCnt="0"/>
      <dgm:spPr/>
    </dgm:pt>
    <dgm:pt modelId="{0DE0DD35-5150-4731-B054-3F0BF80BB2F6}" type="pres">
      <dgm:prSet presAssocID="{CA4A32FD-473C-4443-B100-6AB381225619}" presName="rootText" presStyleLbl="node2" presStyleIdx="0" presStyleCnt="3" custLinFactNeighborY="1353">
        <dgm:presLayoutVars>
          <dgm:chPref val="3"/>
        </dgm:presLayoutVars>
      </dgm:prSet>
      <dgm:spPr/>
    </dgm:pt>
    <dgm:pt modelId="{D388489A-1056-4AAD-B48C-CCDE33871650}" type="pres">
      <dgm:prSet presAssocID="{CA4A32FD-473C-4443-B100-6AB381225619}" presName="rootConnector" presStyleLbl="node2" presStyleIdx="0" presStyleCnt="3"/>
      <dgm:spPr/>
    </dgm:pt>
    <dgm:pt modelId="{413528F5-C420-45E1-BB9C-EDD92E789665}" type="pres">
      <dgm:prSet presAssocID="{CA4A32FD-473C-4443-B100-6AB381225619}" presName="hierChild4" presStyleCnt="0"/>
      <dgm:spPr/>
    </dgm:pt>
    <dgm:pt modelId="{3EE64A3E-DD8A-4D85-947B-0AB246D3918B}" type="pres">
      <dgm:prSet presAssocID="{CA4A32FD-473C-4443-B100-6AB381225619}" presName="hierChild5" presStyleCnt="0"/>
      <dgm:spPr/>
    </dgm:pt>
    <dgm:pt modelId="{7E979A9E-3266-413D-A538-2017A24060CF}" type="pres">
      <dgm:prSet presAssocID="{11E05929-3F04-4CFB-ABC9-0B02B5492392}" presName="Name37" presStyleLbl="parChTrans1D2" presStyleIdx="1" presStyleCnt="5"/>
      <dgm:spPr/>
    </dgm:pt>
    <dgm:pt modelId="{751EA228-429F-4E53-8FC9-53468F43865E}" type="pres">
      <dgm:prSet presAssocID="{52C97BB8-CD00-48CE-9D13-AD86233099E8}" presName="hierRoot2" presStyleCnt="0">
        <dgm:presLayoutVars>
          <dgm:hierBranch val="init"/>
        </dgm:presLayoutVars>
      </dgm:prSet>
      <dgm:spPr/>
    </dgm:pt>
    <dgm:pt modelId="{F1E6D81A-37FC-47E0-9A14-837A8DE0737A}" type="pres">
      <dgm:prSet presAssocID="{52C97BB8-CD00-48CE-9D13-AD86233099E8}" presName="rootComposite" presStyleCnt="0"/>
      <dgm:spPr/>
    </dgm:pt>
    <dgm:pt modelId="{D0C9D7CB-19DD-4FD6-BE1B-D95435EA0DA6}" type="pres">
      <dgm:prSet presAssocID="{52C97BB8-CD00-48CE-9D13-AD86233099E8}" presName="rootText" presStyleLbl="node2" presStyleIdx="1" presStyleCnt="3">
        <dgm:presLayoutVars>
          <dgm:chPref val="3"/>
        </dgm:presLayoutVars>
      </dgm:prSet>
      <dgm:spPr/>
    </dgm:pt>
    <dgm:pt modelId="{270496CC-32D7-4D78-9687-9AB60B285F39}" type="pres">
      <dgm:prSet presAssocID="{52C97BB8-CD00-48CE-9D13-AD86233099E8}" presName="rootConnector" presStyleLbl="node2" presStyleIdx="1" presStyleCnt="3"/>
      <dgm:spPr/>
    </dgm:pt>
    <dgm:pt modelId="{1C990442-4933-42F0-8807-F88B22367BB8}" type="pres">
      <dgm:prSet presAssocID="{52C97BB8-CD00-48CE-9D13-AD86233099E8}" presName="hierChild4" presStyleCnt="0"/>
      <dgm:spPr/>
    </dgm:pt>
    <dgm:pt modelId="{848CDC50-C719-4202-9B7F-74398DA15E90}" type="pres">
      <dgm:prSet presAssocID="{52C97BB8-CD00-48CE-9D13-AD86233099E8}" presName="hierChild5" presStyleCnt="0"/>
      <dgm:spPr/>
    </dgm:pt>
    <dgm:pt modelId="{C89FD948-A8F3-47FC-AF37-EB8433123CFD}" type="pres">
      <dgm:prSet presAssocID="{183A5B11-146A-4407-9E08-AC3AA8501FCC}" presName="Name37" presStyleLbl="parChTrans1D2" presStyleIdx="2" presStyleCnt="5"/>
      <dgm:spPr/>
    </dgm:pt>
    <dgm:pt modelId="{AA19C33D-6436-46B9-81CF-C1F4942CE387}" type="pres">
      <dgm:prSet presAssocID="{49B3ABF8-3868-4336-A089-F4F9AD810268}" presName="hierRoot2" presStyleCnt="0">
        <dgm:presLayoutVars>
          <dgm:hierBranch val="init"/>
        </dgm:presLayoutVars>
      </dgm:prSet>
      <dgm:spPr/>
    </dgm:pt>
    <dgm:pt modelId="{00DE7404-7148-432C-A5CB-58E717C73B24}" type="pres">
      <dgm:prSet presAssocID="{49B3ABF8-3868-4336-A089-F4F9AD810268}" presName="rootComposite" presStyleCnt="0"/>
      <dgm:spPr/>
    </dgm:pt>
    <dgm:pt modelId="{0ADE5D2E-202A-40C0-B74C-1651CF584080}" type="pres">
      <dgm:prSet presAssocID="{49B3ABF8-3868-4336-A089-F4F9AD810268}" presName="rootText" presStyleLbl="node2" presStyleIdx="2" presStyleCnt="3">
        <dgm:presLayoutVars>
          <dgm:chPref val="3"/>
        </dgm:presLayoutVars>
      </dgm:prSet>
      <dgm:spPr/>
    </dgm:pt>
    <dgm:pt modelId="{96529A3C-B219-46CC-92D5-15C544054150}" type="pres">
      <dgm:prSet presAssocID="{49B3ABF8-3868-4336-A089-F4F9AD810268}" presName="rootConnector" presStyleLbl="node2" presStyleIdx="2" presStyleCnt="3"/>
      <dgm:spPr/>
    </dgm:pt>
    <dgm:pt modelId="{AE340C9E-7F4F-496C-8F33-6535AC9BED0D}" type="pres">
      <dgm:prSet presAssocID="{49B3ABF8-3868-4336-A089-F4F9AD810268}" presName="hierChild4" presStyleCnt="0"/>
      <dgm:spPr/>
    </dgm:pt>
    <dgm:pt modelId="{854ADB4E-81C8-402D-8F3A-9DE8CAC50E7F}" type="pres">
      <dgm:prSet presAssocID="{49B3ABF8-3868-4336-A089-F4F9AD810268}" presName="hierChild5" presStyleCnt="0"/>
      <dgm:spPr/>
    </dgm:pt>
    <dgm:pt modelId="{5B40C73A-6BC3-43AB-8D0E-07C809AF8BA6}" type="pres">
      <dgm:prSet presAssocID="{A2DBAA6D-570B-4A40-A5DD-F4D9803DD345}" presName="hierChild3" presStyleCnt="0"/>
      <dgm:spPr/>
    </dgm:pt>
    <dgm:pt modelId="{AB5D0551-71A2-4F0E-BC48-40C8890803FD}" type="pres">
      <dgm:prSet presAssocID="{2F03CE2D-8004-463D-9F26-F0ECDAA5C5A4}" presName="Name111" presStyleLbl="parChTrans1D2" presStyleIdx="3" presStyleCnt="5"/>
      <dgm:spPr/>
    </dgm:pt>
    <dgm:pt modelId="{3A968A81-E94F-4AE9-B55A-953A46F09CDF}" type="pres">
      <dgm:prSet presAssocID="{961EE96B-47D4-40F2-BBA9-FDBC5F77020C}" presName="hierRoot3" presStyleCnt="0">
        <dgm:presLayoutVars>
          <dgm:hierBranch val="init"/>
        </dgm:presLayoutVars>
      </dgm:prSet>
      <dgm:spPr/>
    </dgm:pt>
    <dgm:pt modelId="{1AC2E118-7B0E-4998-A89C-B48CCC70064B}" type="pres">
      <dgm:prSet presAssocID="{961EE96B-47D4-40F2-BBA9-FDBC5F77020C}" presName="rootComposite3" presStyleCnt="0"/>
      <dgm:spPr/>
    </dgm:pt>
    <dgm:pt modelId="{308C7338-D9D3-4BF6-8B47-8C10A7AA542E}" type="pres">
      <dgm:prSet presAssocID="{961EE96B-47D4-40F2-BBA9-FDBC5F77020C}" presName="rootText3" presStyleLbl="asst1" presStyleIdx="0" presStyleCnt="2">
        <dgm:presLayoutVars>
          <dgm:chPref val="3"/>
        </dgm:presLayoutVars>
      </dgm:prSet>
      <dgm:spPr/>
    </dgm:pt>
    <dgm:pt modelId="{5BAFBE24-ECC5-4C6C-9A73-5A4B48BF4780}" type="pres">
      <dgm:prSet presAssocID="{961EE96B-47D4-40F2-BBA9-FDBC5F77020C}" presName="rootConnector3" presStyleLbl="asst1" presStyleIdx="0" presStyleCnt="2"/>
      <dgm:spPr/>
    </dgm:pt>
    <dgm:pt modelId="{A6D1F402-CE49-4CD9-B3D7-CBB427D25112}" type="pres">
      <dgm:prSet presAssocID="{961EE96B-47D4-40F2-BBA9-FDBC5F77020C}" presName="hierChild6" presStyleCnt="0"/>
      <dgm:spPr/>
    </dgm:pt>
    <dgm:pt modelId="{254BEA3F-4108-4718-94A0-FB278B30C3F0}" type="pres">
      <dgm:prSet presAssocID="{961EE96B-47D4-40F2-BBA9-FDBC5F77020C}" presName="hierChild7" presStyleCnt="0"/>
      <dgm:spPr/>
    </dgm:pt>
    <dgm:pt modelId="{6730859D-3477-45FF-949A-D5B924D6549F}" type="pres">
      <dgm:prSet presAssocID="{4B9DDE47-174D-40CB-BD19-E3872AB10946}" presName="Name111" presStyleLbl="parChTrans1D2" presStyleIdx="4" presStyleCnt="5"/>
      <dgm:spPr/>
    </dgm:pt>
    <dgm:pt modelId="{53A8D63C-E867-4FD4-A9ED-5E089920518C}" type="pres">
      <dgm:prSet presAssocID="{402C30A2-82DE-4657-BC4E-0EBAD2694882}" presName="hierRoot3" presStyleCnt="0">
        <dgm:presLayoutVars>
          <dgm:hierBranch val="init"/>
        </dgm:presLayoutVars>
      </dgm:prSet>
      <dgm:spPr/>
    </dgm:pt>
    <dgm:pt modelId="{BFA2E0A1-2C2E-48FD-A1F3-83E311BA52C0}" type="pres">
      <dgm:prSet presAssocID="{402C30A2-82DE-4657-BC4E-0EBAD2694882}" presName="rootComposite3" presStyleCnt="0"/>
      <dgm:spPr/>
    </dgm:pt>
    <dgm:pt modelId="{07449E94-8770-4F70-8003-20A7A1293F0B}" type="pres">
      <dgm:prSet presAssocID="{402C30A2-82DE-4657-BC4E-0EBAD2694882}" presName="rootText3" presStyleLbl="asst1" presStyleIdx="1" presStyleCnt="2">
        <dgm:presLayoutVars>
          <dgm:chPref val="3"/>
        </dgm:presLayoutVars>
      </dgm:prSet>
      <dgm:spPr/>
    </dgm:pt>
    <dgm:pt modelId="{DD332615-0C24-445A-8704-84764E878BF0}" type="pres">
      <dgm:prSet presAssocID="{402C30A2-82DE-4657-BC4E-0EBAD2694882}" presName="rootConnector3" presStyleLbl="asst1" presStyleIdx="1" presStyleCnt="2"/>
      <dgm:spPr/>
    </dgm:pt>
    <dgm:pt modelId="{745482C9-B762-4500-8A7D-94481FD7BBD6}" type="pres">
      <dgm:prSet presAssocID="{402C30A2-82DE-4657-BC4E-0EBAD2694882}" presName="hierChild6" presStyleCnt="0"/>
      <dgm:spPr/>
    </dgm:pt>
    <dgm:pt modelId="{94D5886C-844C-4F8F-997C-9528D642C038}" type="pres">
      <dgm:prSet presAssocID="{402C30A2-82DE-4657-BC4E-0EBAD2694882}" presName="hierChild7" presStyleCnt="0"/>
      <dgm:spPr/>
    </dgm:pt>
  </dgm:ptLst>
  <dgm:cxnLst>
    <dgm:cxn modelId="{A59C1208-0C76-4497-86F2-BE003B1BC195}" type="presOf" srcId="{A2DBAA6D-570B-4A40-A5DD-F4D9803DD345}" destId="{391F4520-F139-4127-8824-A30090EAA4E0}" srcOrd="1" destOrd="0" presId="urn:microsoft.com/office/officeart/2005/8/layout/orgChart1"/>
    <dgm:cxn modelId="{BDF5401C-1D1F-42AB-A01C-34CDB324EB7D}" srcId="{A2DBAA6D-570B-4A40-A5DD-F4D9803DD345}" destId="{49B3ABF8-3868-4336-A089-F4F9AD810268}" srcOrd="4" destOrd="0" parTransId="{183A5B11-146A-4407-9E08-AC3AA8501FCC}" sibTransId="{725B96D7-916F-4923-B101-5AD01FF23BB0}"/>
    <dgm:cxn modelId="{E6AC0922-C224-42C4-BB88-4A1B8543B06F}" type="presOf" srcId="{52C97BB8-CD00-48CE-9D13-AD86233099E8}" destId="{D0C9D7CB-19DD-4FD6-BE1B-D95435EA0DA6}" srcOrd="0" destOrd="0" presId="urn:microsoft.com/office/officeart/2005/8/layout/orgChart1"/>
    <dgm:cxn modelId="{3E2A172D-CC33-4E70-BBCA-7FD2ED1559FB}" type="presOf" srcId="{961EE96B-47D4-40F2-BBA9-FDBC5F77020C}" destId="{5BAFBE24-ECC5-4C6C-9A73-5A4B48BF4780}" srcOrd="1" destOrd="0" presId="urn:microsoft.com/office/officeart/2005/8/layout/orgChart1"/>
    <dgm:cxn modelId="{CC5F5630-30CA-4114-8D7F-DE5FCCD5BE8B}" srcId="{A2DBAA6D-570B-4A40-A5DD-F4D9803DD345}" destId="{402C30A2-82DE-4657-BC4E-0EBAD2694882}" srcOrd="1" destOrd="0" parTransId="{4B9DDE47-174D-40CB-BD19-E3872AB10946}" sibTransId="{D3068A3F-FFA7-4520-8FD1-57809963E201}"/>
    <dgm:cxn modelId="{947B5835-04BF-430C-B4E9-26DA5992B10C}" type="presOf" srcId="{2A5DE076-5A02-4CB1-870E-62562631596E}" destId="{DEA44D30-8373-42C6-A859-28EE4C42D4B4}" srcOrd="0" destOrd="0" presId="urn:microsoft.com/office/officeart/2005/8/layout/orgChart1"/>
    <dgm:cxn modelId="{1F846D40-7C54-409D-AFEE-FABEE6750D64}" type="presOf" srcId="{CA4A32FD-473C-4443-B100-6AB381225619}" destId="{D388489A-1056-4AAD-B48C-CCDE33871650}" srcOrd="1" destOrd="0" presId="urn:microsoft.com/office/officeart/2005/8/layout/orgChart1"/>
    <dgm:cxn modelId="{1A4E0065-5F2B-4BB4-BE24-2EF045E5C30E}" srcId="{A2DBAA6D-570B-4A40-A5DD-F4D9803DD345}" destId="{52C97BB8-CD00-48CE-9D13-AD86233099E8}" srcOrd="3" destOrd="0" parTransId="{11E05929-3F04-4CFB-ABC9-0B02B5492392}" sibTransId="{DBC30024-45D6-4A05-AD7A-976D28897208}"/>
    <dgm:cxn modelId="{54796545-0DC9-4976-8FE9-0AC59A980AC6}" type="presOf" srcId="{49B3ABF8-3868-4336-A089-F4F9AD810268}" destId="{96529A3C-B219-46CC-92D5-15C544054150}" srcOrd="1" destOrd="0" presId="urn:microsoft.com/office/officeart/2005/8/layout/orgChart1"/>
    <dgm:cxn modelId="{AB1CCC69-F81B-42F0-AB1A-5A7541165633}" type="presOf" srcId="{A2DBAA6D-570B-4A40-A5DD-F4D9803DD345}" destId="{BE94AA54-57AE-4609-BAB5-6D5B8C6DC158}" srcOrd="0" destOrd="0" presId="urn:microsoft.com/office/officeart/2005/8/layout/orgChart1"/>
    <dgm:cxn modelId="{34391675-CB41-4A08-B2C9-63F90F1D986B}" type="presOf" srcId="{49B3ABF8-3868-4336-A089-F4F9AD810268}" destId="{0ADE5D2E-202A-40C0-B74C-1651CF584080}" srcOrd="0" destOrd="0" presId="urn:microsoft.com/office/officeart/2005/8/layout/orgChart1"/>
    <dgm:cxn modelId="{CB53DF55-895B-4EE5-BDE3-FDF3F6C41573}" type="presOf" srcId="{961EE96B-47D4-40F2-BBA9-FDBC5F77020C}" destId="{308C7338-D9D3-4BF6-8B47-8C10A7AA542E}" srcOrd="0" destOrd="0" presId="urn:microsoft.com/office/officeart/2005/8/layout/orgChart1"/>
    <dgm:cxn modelId="{0DEFCB79-2B04-45FC-9712-84C0A28D512A}" type="presOf" srcId="{11E05929-3F04-4CFB-ABC9-0B02B5492392}" destId="{7E979A9E-3266-413D-A538-2017A24060CF}" srcOrd="0" destOrd="0" presId="urn:microsoft.com/office/officeart/2005/8/layout/orgChart1"/>
    <dgm:cxn modelId="{F9CCE87D-095F-4E95-B2DB-260CB61D895E}" type="presOf" srcId="{183A5B11-146A-4407-9E08-AC3AA8501FCC}" destId="{C89FD948-A8F3-47FC-AF37-EB8433123CFD}" srcOrd="0" destOrd="0" presId="urn:microsoft.com/office/officeart/2005/8/layout/orgChart1"/>
    <dgm:cxn modelId="{123CF180-59BD-4758-B572-FF6223B745C7}" type="presOf" srcId="{CA4A32FD-473C-4443-B100-6AB381225619}" destId="{0DE0DD35-5150-4731-B054-3F0BF80BB2F6}" srcOrd="0" destOrd="0" presId="urn:microsoft.com/office/officeart/2005/8/layout/orgChart1"/>
    <dgm:cxn modelId="{E20CE78C-7299-4A3B-93BF-8C1C6867805F}" srcId="{A2DBAA6D-570B-4A40-A5DD-F4D9803DD345}" destId="{CA4A32FD-473C-4443-B100-6AB381225619}" srcOrd="2" destOrd="0" parTransId="{870A86EC-1EBE-4A9D-95A6-A27E088860A5}" sibTransId="{6B43C3D3-E154-4CEB-A10B-D3B0D6F2E812}"/>
    <dgm:cxn modelId="{954E088F-0AE9-4CF3-BD99-56AE79C7B8F3}" srcId="{A2DBAA6D-570B-4A40-A5DD-F4D9803DD345}" destId="{961EE96B-47D4-40F2-BBA9-FDBC5F77020C}" srcOrd="0" destOrd="0" parTransId="{2F03CE2D-8004-463D-9F26-F0ECDAA5C5A4}" sibTransId="{7F09B8F8-5D19-4ACF-9E5D-EB5D6378A749}"/>
    <dgm:cxn modelId="{3FD786AE-BF0A-44DA-8399-A845D3B23D67}" type="presOf" srcId="{402C30A2-82DE-4657-BC4E-0EBAD2694882}" destId="{07449E94-8770-4F70-8003-20A7A1293F0B}" srcOrd="0" destOrd="0" presId="urn:microsoft.com/office/officeart/2005/8/layout/orgChart1"/>
    <dgm:cxn modelId="{638CAEAF-3FE1-4C10-9F8B-2BCC84ADBB17}" type="presOf" srcId="{4B9DDE47-174D-40CB-BD19-E3872AB10946}" destId="{6730859D-3477-45FF-949A-D5B924D6549F}" srcOrd="0" destOrd="0" presId="urn:microsoft.com/office/officeart/2005/8/layout/orgChart1"/>
    <dgm:cxn modelId="{11E8DFDB-3F08-4A6A-BE6E-E9C0F2791F8C}" type="presOf" srcId="{402C30A2-82DE-4657-BC4E-0EBAD2694882}" destId="{DD332615-0C24-445A-8704-84764E878BF0}" srcOrd="1" destOrd="0" presId="urn:microsoft.com/office/officeart/2005/8/layout/orgChart1"/>
    <dgm:cxn modelId="{278C6DDF-961F-4540-80F3-897760C73FB2}" srcId="{2A5DE076-5A02-4CB1-870E-62562631596E}" destId="{A2DBAA6D-570B-4A40-A5DD-F4D9803DD345}" srcOrd="0" destOrd="0" parTransId="{0E025F6E-3401-499C-84C9-B37BE0D47D9F}" sibTransId="{37F4368D-E2AC-4AA0-9296-D1469C5431D0}"/>
    <dgm:cxn modelId="{89DBDDEA-58F7-463F-BACB-213ED8C60F63}" type="presOf" srcId="{870A86EC-1EBE-4A9D-95A6-A27E088860A5}" destId="{376D6E32-A265-497D-A17F-EB6584F90283}" srcOrd="0" destOrd="0" presId="urn:microsoft.com/office/officeart/2005/8/layout/orgChart1"/>
    <dgm:cxn modelId="{07010DEC-4456-4CC3-B396-FCD7423C5915}" type="presOf" srcId="{52C97BB8-CD00-48CE-9D13-AD86233099E8}" destId="{270496CC-32D7-4D78-9687-9AB60B285F39}" srcOrd="1" destOrd="0" presId="urn:microsoft.com/office/officeart/2005/8/layout/orgChart1"/>
    <dgm:cxn modelId="{DEAEC6EE-C738-41C4-B4DF-F28A16E6CCED}" type="presOf" srcId="{2F03CE2D-8004-463D-9F26-F0ECDAA5C5A4}" destId="{AB5D0551-71A2-4F0E-BC48-40C8890803FD}" srcOrd="0" destOrd="0" presId="urn:microsoft.com/office/officeart/2005/8/layout/orgChart1"/>
    <dgm:cxn modelId="{9B451F24-9ACF-4343-B44F-8F77506181EC}" type="presParOf" srcId="{DEA44D30-8373-42C6-A859-28EE4C42D4B4}" destId="{D15FBAC6-7FB4-4F93-86A1-A132AF5E5242}" srcOrd="0" destOrd="0" presId="urn:microsoft.com/office/officeart/2005/8/layout/orgChart1"/>
    <dgm:cxn modelId="{2B6CF6F1-41B7-4E71-8B3D-12CD178235C6}" type="presParOf" srcId="{D15FBAC6-7FB4-4F93-86A1-A132AF5E5242}" destId="{BE1A2660-D945-4A0C-ABB0-5BFA827171C5}" srcOrd="0" destOrd="0" presId="urn:microsoft.com/office/officeart/2005/8/layout/orgChart1"/>
    <dgm:cxn modelId="{6405E96C-1764-43CE-A564-CB1E05CAD95B}" type="presParOf" srcId="{BE1A2660-D945-4A0C-ABB0-5BFA827171C5}" destId="{BE94AA54-57AE-4609-BAB5-6D5B8C6DC158}" srcOrd="0" destOrd="0" presId="urn:microsoft.com/office/officeart/2005/8/layout/orgChart1"/>
    <dgm:cxn modelId="{501DDAC4-FE4C-4B45-B110-843694E95DCA}" type="presParOf" srcId="{BE1A2660-D945-4A0C-ABB0-5BFA827171C5}" destId="{391F4520-F139-4127-8824-A30090EAA4E0}" srcOrd="1" destOrd="0" presId="urn:microsoft.com/office/officeart/2005/8/layout/orgChart1"/>
    <dgm:cxn modelId="{436F5DB6-1506-4272-96F7-18048C5C3A78}" type="presParOf" srcId="{D15FBAC6-7FB4-4F93-86A1-A132AF5E5242}" destId="{29DD772B-076E-4E26-A66A-905C0CC785EE}" srcOrd="1" destOrd="0" presId="urn:microsoft.com/office/officeart/2005/8/layout/orgChart1"/>
    <dgm:cxn modelId="{0617A91D-C69A-45B8-90D6-D2D51A2185D7}" type="presParOf" srcId="{29DD772B-076E-4E26-A66A-905C0CC785EE}" destId="{376D6E32-A265-497D-A17F-EB6584F90283}" srcOrd="0" destOrd="0" presId="urn:microsoft.com/office/officeart/2005/8/layout/orgChart1"/>
    <dgm:cxn modelId="{C8722CFF-41A5-447C-A542-3A8C188D723B}" type="presParOf" srcId="{29DD772B-076E-4E26-A66A-905C0CC785EE}" destId="{B609AEF6-8953-42F2-A656-9DEE6ED429D1}" srcOrd="1" destOrd="0" presId="urn:microsoft.com/office/officeart/2005/8/layout/orgChart1"/>
    <dgm:cxn modelId="{A568FCBC-958E-4FF7-AE51-249EFCCD8989}" type="presParOf" srcId="{B609AEF6-8953-42F2-A656-9DEE6ED429D1}" destId="{D400E4FB-15ED-4F27-AFCF-4D98B7BCCD15}" srcOrd="0" destOrd="0" presId="urn:microsoft.com/office/officeart/2005/8/layout/orgChart1"/>
    <dgm:cxn modelId="{47A6E053-EFEA-4FF5-900C-BCD142E24683}" type="presParOf" srcId="{D400E4FB-15ED-4F27-AFCF-4D98B7BCCD15}" destId="{0DE0DD35-5150-4731-B054-3F0BF80BB2F6}" srcOrd="0" destOrd="0" presId="urn:microsoft.com/office/officeart/2005/8/layout/orgChart1"/>
    <dgm:cxn modelId="{B7BCD02E-9249-4C74-A4F5-E1AF36B641E4}" type="presParOf" srcId="{D400E4FB-15ED-4F27-AFCF-4D98B7BCCD15}" destId="{D388489A-1056-4AAD-B48C-CCDE33871650}" srcOrd="1" destOrd="0" presId="urn:microsoft.com/office/officeart/2005/8/layout/orgChart1"/>
    <dgm:cxn modelId="{3714CB5D-5FEA-4210-A032-CC6DE41807BA}" type="presParOf" srcId="{B609AEF6-8953-42F2-A656-9DEE6ED429D1}" destId="{413528F5-C420-45E1-BB9C-EDD92E789665}" srcOrd="1" destOrd="0" presId="urn:microsoft.com/office/officeart/2005/8/layout/orgChart1"/>
    <dgm:cxn modelId="{37241AB2-6C34-4584-A903-5C364CD0D24B}" type="presParOf" srcId="{B609AEF6-8953-42F2-A656-9DEE6ED429D1}" destId="{3EE64A3E-DD8A-4D85-947B-0AB246D3918B}" srcOrd="2" destOrd="0" presId="urn:microsoft.com/office/officeart/2005/8/layout/orgChart1"/>
    <dgm:cxn modelId="{49769F08-A644-4E99-9E26-15A3A0049AFD}" type="presParOf" srcId="{29DD772B-076E-4E26-A66A-905C0CC785EE}" destId="{7E979A9E-3266-413D-A538-2017A24060CF}" srcOrd="2" destOrd="0" presId="urn:microsoft.com/office/officeart/2005/8/layout/orgChart1"/>
    <dgm:cxn modelId="{EDFAFF69-565B-4B3C-888E-02C6BB75017F}" type="presParOf" srcId="{29DD772B-076E-4E26-A66A-905C0CC785EE}" destId="{751EA228-429F-4E53-8FC9-53468F43865E}" srcOrd="3" destOrd="0" presId="urn:microsoft.com/office/officeart/2005/8/layout/orgChart1"/>
    <dgm:cxn modelId="{7673FC47-400E-47B0-9422-F5A0FCDB220F}" type="presParOf" srcId="{751EA228-429F-4E53-8FC9-53468F43865E}" destId="{F1E6D81A-37FC-47E0-9A14-837A8DE0737A}" srcOrd="0" destOrd="0" presId="urn:microsoft.com/office/officeart/2005/8/layout/orgChart1"/>
    <dgm:cxn modelId="{CAD62417-31B4-4582-93AB-9D231C247D86}" type="presParOf" srcId="{F1E6D81A-37FC-47E0-9A14-837A8DE0737A}" destId="{D0C9D7CB-19DD-4FD6-BE1B-D95435EA0DA6}" srcOrd="0" destOrd="0" presId="urn:microsoft.com/office/officeart/2005/8/layout/orgChart1"/>
    <dgm:cxn modelId="{D0A5A1BD-825B-4C67-8517-63454B17F934}" type="presParOf" srcId="{F1E6D81A-37FC-47E0-9A14-837A8DE0737A}" destId="{270496CC-32D7-4D78-9687-9AB60B285F39}" srcOrd="1" destOrd="0" presId="urn:microsoft.com/office/officeart/2005/8/layout/orgChart1"/>
    <dgm:cxn modelId="{81A52A94-FD20-49CE-AF8C-5BBB1074EF29}" type="presParOf" srcId="{751EA228-429F-4E53-8FC9-53468F43865E}" destId="{1C990442-4933-42F0-8807-F88B22367BB8}" srcOrd="1" destOrd="0" presId="urn:microsoft.com/office/officeart/2005/8/layout/orgChart1"/>
    <dgm:cxn modelId="{DEDB49CD-7ABA-4472-8B0E-9A24B2F01DDD}" type="presParOf" srcId="{751EA228-429F-4E53-8FC9-53468F43865E}" destId="{848CDC50-C719-4202-9B7F-74398DA15E90}" srcOrd="2" destOrd="0" presId="urn:microsoft.com/office/officeart/2005/8/layout/orgChart1"/>
    <dgm:cxn modelId="{A079F28E-14FB-433B-9827-4705EED7D0F9}" type="presParOf" srcId="{29DD772B-076E-4E26-A66A-905C0CC785EE}" destId="{C89FD948-A8F3-47FC-AF37-EB8433123CFD}" srcOrd="4" destOrd="0" presId="urn:microsoft.com/office/officeart/2005/8/layout/orgChart1"/>
    <dgm:cxn modelId="{1A40897D-BD4B-441A-84FB-EBB742EB4F46}" type="presParOf" srcId="{29DD772B-076E-4E26-A66A-905C0CC785EE}" destId="{AA19C33D-6436-46B9-81CF-C1F4942CE387}" srcOrd="5" destOrd="0" presId="urn:microsoft.com/office/officeart/2005/8/layout/orgChart1"/>
    <dgm:cxn modelId="{82334B21-CC66-45E6-9EB5-57D00FC5F270}" type="presParOf" srcId="{AA19C33D-6436-46B9-81CF-C1F4942CE387}" destId="{00DE7404-7148-432C-A5CB-58E717C73B24}" srcOrd="0" destOrd="0" presId="urn:microsoft.com/office/officeart/2005/8/layout/orgChart1"/>
    <dgm:cxn modelId="{79CE54FA-F966-4066-9DDB-6F0DBA45A0AA}" type="presParOf" srcId="{00DE7404-7148-432C-A5CB-58E717C73B24}" destId="{0ADE5D2E-202A-40C0-B74C-1651CF584080}" srcOrd="0" destOrd="0" presId="urn:microsoft.com/office/officeart/2005/8/layout/orgChart1"/>
    <dgm:cxn modelId="{DCE17711-F23D-4840-B9DB-8591D83CDCAA}" type="presParOf" srcId="{00DE7404-7148-432C-A5CB-58E717C73B24}" destId="{96529A3C-B219-46CC-92D5-15C544054150}" srcOrd="1" destOrd="0" presId="urn:microsoft.com/office/officeart/2005/8/layout/orgChart1"/>
    <dgm:cxn modelId="{B9D2CE22-FD8D-48BC-B4C8-0E9E5D323718}" type="presParOf" srcId="{AA19C33D-6436-46B9-81CF-C1F4942CE387}" destId="{AE340C9E-7F4F-496C-8F33-6535AC9BED0D}" srcOrd="1" destOrd="0" presId="urn:microsoft.com/office/officeart/2005/8/layout/orgChart1"/>
    <dgm:cxn modelId="{1D12D857-F2D3-4F18-B439-CF909C45AA33}" type="presParOf" srcId="{AA19C33D-6436-46B9-81CF-C1F4942CE387}" destId="{854ADB4E-81C8-402D-8F3A-9DE8CAC50E7F}" srcOrd="2" destOrd="0" presId="urn:microsoft.com/office/officeart/2005/8/layout/orgChart1"/>
    <dgm:cxn modelId="{EA48727C-FCED-4883-AAA2-F2F0F799B71D}" type="presParOf" srcId="{D15FBAC6-7FB4-4F93-86A1-A132AF5E5242}" destId="{5B40C73A-6BC3-43AB-8D0E-07C809AF8BA6}" srcOrd="2" destOrd="0" presId="urn:microsoft.com/office/officeart/2005/8/layout/orgChart1"/>
    <dgm:cxn modelId="{4FAB0FB9-3FD8-4D1C-A13E-2DDA01A0A09C}" type="presParOf" srcId="{5B40C73A-6BC3-43AB-8D0E-07C809AF8BA6}" destId="{AB5D0551-71A2-4F0E-BC48-40C8890803FD}" srcOrd="0" destOrd="0" presId="urn:microsoft.com/office/officeart/2005/8/layout/orgChart1"/>
    <dgm:cxn modelId="{9659CE9E-D2EB-4CED-8874-BBE634F4D2E6}" type="presParOf" srcId="{5B40C73A-6BC3-43AB-8D0E-07C809AF8BA6}" destId="{3A968A81-E94F-4AE9-B55A-953A46F09CDF}" srcOrd="1" destOrd="0" presId="urn:microsoft.com/office/officeart/2005/8/layout/orgChart1"/>
    <dgm:cxn modelId="{31642775-0A84-407E-8AA3-2592F77D5423}" type="presParOf" srcId="{3A968A81-E94F-4AE9-B55A-953A46F09CDF}" destId="{1AC2E118-7B0E-4998-A89C-B48CCC70064B}" srcOrd="0" destOrd="0" presId="urn:microsoft.com/office/officeart/2005/8/layout/orgChart1"/>
    <dgm:cxn modelId="{495224B6-58A6-4B90-B69B-892713825809}" type="presParOf" srcId="{1AC2E118-7B0E-4998-A89C-B48CCC70064B}" destId="{308C7338-D9D3-4BF6-8B47-8C10A7AA542E}" srcOrd="0" destOrd="0" presId="urn:microsoft.com/office/officeart/2005/8/layout/orgChart1"/>
    <dgm:cxn modelId="{5BFAB942-E8B5-4FD3-8070-9A103D844CF0}" type="presParOf" srcId="{1AC2E118-7B0E-4998-A89C-B48CCC70064B}" destId="{5BAFBE24-ECC5-4C6C-9A73-5A4B48BF4780}" srcOrd="1" destOrd="0" presId="urn:microsoft.com/office/officeart/2005/8/layout/orgChart1"/>
    <dgm:cxn modelId="{FD213E36-650E-475F-8B59-A655294DD5C0}" type="presParOf" srcId="{3A968A81-E94F-4AE9-B55A-953A46F09CDF}" destId="{A6D1F402-CE49-4CD9-B3D7-CBB427D25112}" srcOrd="1" destOrd="0" presId="urn:microsoft.com/office/officeart/2005/8/layout/orgChart1"/>
    <dgm:cxn modelId="{5E9DABF6-4899-42DD-85AE-49845727D112}" type="presParOf" srcId="{3A968A81-E94F-4AE9-B55A-953A46F09CDF}" destId="{254BEA3F-4108-4718-94A0-FB278B30C3F0}" srcOrd="2" destOrd="0" presId="urn:microsoft.com/office/officeart/2005/8/layout/orgChart1"/>
    <dgm:cxn modelId="{C2574DFD-7B45-47EA-8B62-4F442F8E7E24}" type="presParOf" srcId="{5B40C73A-6BC3-43AB-8D0E-07C809AF8BA6}" destId="{6730859D-3477-45FF-949A-D5B924D6549F}" srcOrd="2" destOrd="0" presId="urn:microsoft.com/office/officeart/2005/8/layout/orgChart1"/>
    <dgm:cxn modelId="{F044EF84-8F1C-4779-B1D4-E42BB5BDEDFF}" type="presParOf" srcId="{5B40C73A-6BC3-43AB-8D0E-07C809AF8BA6}" destId="{53A8D63C-E867-4FD4-A9ED-5E089920518C}" srcOrd="3" destOrd="0" presId="urn:microsoft.com/office/officeart/2005/8/layout/orgChart1"/>
    <dgm:cxn modelId="{002BA9AE-B3D6-4448-BCD5-894C8F6ACA3B}" type="presParOf" srcId="{53A8D63C-E867-4FD4-A9ED-5E089920518C}" destId="{BFA2E0A1-2C2E-48FD-A1F3-83E311BA52C0}" srcOrd="0" destOrd="0" presId="urn:microsoft.com/office/officeart/2005/8/layout/orgChart1"/>
    <dgm:cxn modelId="{1A33DC70-F6B9-472C-893F-02F5B6988940}" type="presParOf" srcId="{BFA2E0A1-2C2E-48FD-A1F3-83E311BA52C0}" destId="{07449E94-8770-4F70-8003-20A7A1293F0B}" srcOrd="0" destOrd="0" presId="urn:microsoft.com/office/officeart/2005/8/layout/orgChart1"/>
    <dgm:cxn modelId="{EA443F5C-764E-43EC-B40F-1434FE254C44}" type="presParOf" srcId="{BFA2E0A1-2C2E-48FD-A1F3-83E311BA52C0}" destId="{DD332615-0C24-445A-8704-84764E878BF0}" srcOrd="1" destOrd="0" presId="urn:microsoft.com/office/officeart/2005/8/layout/orgChart1"/>
    <dgm:cxn modelId="{41B91ECE-9399-460B-831E-217BB3349DB5}" type="presParOf" srcId="{53A8D63C-E867-4FD4-A9ED-5E089920518C}" destId="{745482C9-B762-4500-8A7D-94481FD7BBD6}" srcOrd="1" destOrd="0" presId="urn:microsoft.com/office/officeart/2005/8/layout/orgChart1"/>
    <dgm:cxn modelId="{88BA9A79-7A9C-4E9A-A015-5B3124005135}" type="presParOf" srcId="{53A8D63C-E867-4FD4-A9ED-5E089920518C}" destId="{94D5886C-844C-4F8F-997C-9528D642C03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41B308A-F378-4916-A0F8-59BB08BF015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1A65F8-B7D5-4568-8454-036DF0F32093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Виды конденсаторов по характеру защиты от внешних воздействий</a:t>
          </a:r>
        </a:p>
      </dgm:t>
    </dgm:pt>
    <dgm:pt modelId="{64FB4D6A-3E12-47CA-A48F-7EDA4AF5170D}" type="parTrans" cxnId="{B6A76763-87C3-4AB1-940E-1718A6AED5E9}">
      <dgm:prSet/>
      <dgm:spPr/>
      <dgm:t>
        <a:bodyPr/>
        <a:lstStyle/>
        <a:p>
          <a:endParaRPr lang="ru-RU"/>
        </a:p>
      </dgm:t>
    </dgm:pt>
    <dgm:pt modelId="{B6426AE0-F517-42DE-8956-5793E2EC5DD1}" type="sibTrans" cxnId="{B6A76763-87C3-4AB1-940E-1718A6AED5E9}">
      <dgm:prSet/>
      <dgm:spPr/>
      <dgm:t>
        <a:bodyPr/>
        <a:lstStyle/>
        <a:p>
          <a:endParaRPr lang="ru-RU"/>
        </a:p>
      </dgm:t>
    </dgm:pt>
    <dgm:pt modelId="{F5A9216B-542F-47F5-B7AC-D8209391EB5E}" type="asst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b="0" dirty="0"/>
            <a:t>Незащищенные</a:t>
          </a:r>
          <a:endParaRPr lang="ru-RU" dirty="0"/>
        </a:p>
      </dgm:t>
    </dgm:pt>
    <dgm:pt modelId="{150F12FE-0352-4124-94FE-08BF3A3BC185}" type="parTrans" cxnId="{C0BF7F84-CD8C-4E36-A82B-CA1586B49C46}">
      <dgm:prSet/>
      <dgm:spPr/>
      <dgm:t>
        <a:bodyPr/>
        <a:lstStyle/>
        <a:p>
          <a:endParaRPr lang="ru-RU"/>
        </a:p>
      </dgm:t>
    </dgm:pt>
    <dgm:pt modelId="{89061CFF-2B33-47B3-A6C2-61EE16A340F8}" type="sibTrans" cxnId="{C0BF7F84-CD8C-4E36-A82B-CA1586B49C46}">
      <dgm:prSet/>
      <dgm:spPr/>
      <dgm:t>
        <a:bodyPr/>
        <a:lstStyle/>
        <a:p>
          <a:endParaRPr lang="ru-RU"/>
        </a:p>
      </dgm:t>
    </dgm:pt>
    <dgm:pt modelId="{90960239-4F48-4DD5-B6AE-F66DEACA671F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b="0" dirty="0"/>
            <a:t>Неизолированные</a:t>
          </a:r>
          <a:endParaRPr lang="ru-RU" dirty="0"/>
        </a:p>
      </dgm:t>
    </dgm:pt>
    <dgm:pt modelId="{CC8819D0-A757-4578-A6C2-E3CA4F52A505}" type="parTrans" cxnId="{6DCD2407-7041-4AEB-9768-659C7359B71F}">
      <dgm:prSet/>
      <dgm:spPr/>
      <dgm:t>
        <a:bodyPr/>
        <a:lstStyle/>
        <a:p>
          <a:endParaRPr lang="ru-RU"/>
        </a:p>
      </dgm:t>
    </dgm:pt>
    <dgm:pt modelId="{3EF83A74-8A90-4B89-8DAB-C97A15C1BC8F}" type="sibTrans" cxnId="{6DCD2407-7041-4AEB-9768-659C7359B71F}">
      <dgm:prSet/>
      <dgm:spPr/>
      <dgm:t>
        <a:bodyPr/>
        <a:lstStyle/>
        <a:p>
          <a:endParaRPr lang="ru-RU"/>
        </a:p>
      </dgm:t>
    </dgm:pt>
    <dgm:pt modelId="{3274F291-A209-4D6B-98D1-9FFDC029BC3E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b="0" dirty="0"/>
            <a:t>Уплотненные</a:t>
          </a:r>
          <a:endParaRPr lang="ru-RU" dirty="0"/>
        </a:p>
      </dgm:t>
    </dgm:pt>
    <dgm:pt modelId="{8AA7CBAD-48B5-45F7-BC2A-0CCA63E47EDF}" type="parTrans" cxnId="{1C4083A7-E5BD-42D0-86F5-0599699E342C}">
      <dgm:prSet/>
      <dgm:spPr/>
      <dgm:t>
        <a:bodyPr/>
        <a:lstStyle/>
        <a:p>
          <a:endParaRPr lang="ru-RU"/>
        </a:p>
      </dgm:t>
    </dgm:pt>
    <dgm:pt modelId="{2340786C-9C86-4B77-ABE2-6B02C12ECC12}" type="sibTrans" cxnId="{1C4083A7-E5BD-42D0-86F5-0599699E342C}">
      <dgm:prSet/>
      <dgm:spPr/>
      <dgm:t>
        <a:bodyPr/>
        <a:lstStyle/>
        <a:p>
          <a:endParaRPr lang="ru-RU"/>
        </a:p>
      </dgm:t>
    </dgm:pt>
    <dgm:pt modelId="{587E477E-0696-4B3B-BFE7-9AB4EB4D7044}" type="asst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b="0" dirty="0"/>
            <a:t>Защищенные</a:t>
          </a:r>
          <a:endParaRPr lang="ru-RU" dirty="0"/>
        </a:p>
      </dgm:t>
    </dgm:pt>
    <dgm:pt modelId="{22C1E214-9BCA-4A10-A236-0C922FC7974B}" type="parTrans" cxnId="{90F863A8-ADEE-4BEA-9CA5-9EF8B75B165A}">
      <dgm:prSet/>
      <dgm:spPr/>
      <dgm:t>
        <a:bodyPr/>
        <a:lstStyle/>
        <a:p>
          <a:endParaRPr lang="ru-RU"/>
        </a:p>
      </dgm:t>
    </dgm:pt>
    <dgm:pt modelId="{FACA1890-C0D4-403C-8C67-7B098B780C77}" type="sibTrans" cxnId="{90F863A8-ADEE-4BEA-9CA5-9EF8B75B165A}">
      <dgm:prSet/>
      <dgm:spPr/>
      <dgm:t>
        <a:bodyPr/>
        <a:lstStyle/>
        <a:p>
          <a:endParaRPr lang="ru-RU"/>
        </a:p>
      </dgm:t>
    </dgm:pt>
    <dgm:pt modelId="{4025E6AF-68E4-4569-BBAB-B501D8809A3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/>
            <a:t>Изолированные</a:t>
          </a:r>
        </a:p>
      </dgm:t>
    </dgm:pt>
    <dgm:pt modelId="{FF375A27-3F23-4A77-B753-ACC46B35C296}" type="parTrans" cxnId="{E6260328-FC27-4387-BA9D-816EC5202BEA}">
      <dgm:prSet/>
      <dgm:spPr/>
      <dgm:t>
        <a:bodyPr/>
        <a:lstStyle/>
        <a:p>
          <a:endParaRPr lang="ru-RU"/>
        </a:p>
      </dgm:t>
    </dgm:pt>
    <dgm:pt modelId="{E42C5258-5DBB-4FA4-ACBB-E180F0AC0556}" type="sibTrans" cxnId="{E6260328-FC27-4387-BA9D-816EC5202BEA}">
      <dgm:prSet/>
      <dgm:spPr/>
      <dgm:t>
        <a:bodyPr/>
        <a:lstStyle/>
        <a:p>
          <a:endParaRPr lang="ru-RU"/>
        </a:p>
      </dgm:t>
    </dgm:pt>
    <dgm:pt modelId="{81FB6F3D-068C-4C5C-A188-21C3B614C8BC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b="0" dirty="0"/>
            <a:t>Герметизированные</a:t>
          </a:r>
          <a:endParaRPr lang="ru-RU" dirty="0"/>
        </a:p>
      </dgm:t>
    </dgm:pt>
    <dgm:pt modelId="{E887B0F7-4837-4140-895E-BF3FDA8428EC}" type="parTrans" cxnId="{AA8B56AD-3006-48EC-99C0-6D93C7FAC471}">
      <dgm:prSet/>
      <dgm:spPr/>
      <dgm:t>
        <a:bodyPr/>
        <a:lstStyle/>
        <a:p>
          <a:endParaRPr lang="ru-RU"/>
        </a:p>
      </dgm:t>
    </dgm:pt>
    <dgm:pt modelId="{C088CB82-BF76-433A-B4C3-B3599D578855}" type="sibTrans" cxnId="{AA8B56AD-3006-48EC-99C0-6D93C7FAC471}">
      <dgm:prSet/>
      <dgm:spPr/>
      <dgm:t>
        <a:bodyPr/>
        <a:lstStyle/>
        <a:p>
          <a:endParaRPr lang="ru-RU"/>
        </a:p>
      </dgm:t>
    </dgm:pt>
    <dgm:pt modelId="{7CC33B19-249C-43B1-8B75-BCADE485448B}" type="pres">
      <dgm:prSet presAssocID="{541B308A-F378-4916-A0F8-59BB08BF015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3E534C9-5AD0-490D-A7B0-1CD557ADDCB3}" type="pres">
      <dgm:prSet presAssocID="{A91A65F8-B7D5-4568-8454-036DF0F32093}" presName="hierRoot1" presStyleCnt="0">
        <dgm:presLayoutVars>
          <dgm:hierBranch val="init"/>
        </dgm:presLayoutVars>
      </dgm:prSet>
      <dgm:spPr/>
    </dgm:pt>
    <dgm:pt modelId="{FDC0F37B-C2F9-46B4-9F66-0D03D5C4096F}" type="pres">
      <dgm:prSet presAssocID="{A91A65F8-B7D5-4568-8454-036DF0F32093}" presName="rootComposite1" presStyleCnt="0"/>
      <dgm:spPr/>
    </dgm:pt>
    <dgm:pt modelId="{B942E57A-E4F9-403A-A745-2AF7860DBAB2}" type="pres">
      <dgm:prSet presAssocID="{A91A65F8-B7D5-4568-8454-036DF0F32093}" presName="rootText1" presStyleLbl="node0" presStyleIdx="0" presStyleCnt="1" custScaleX="310772" custScaleY="101934" custLinFactNeighborY="-6816">
        <dgm:presLayoutVars>
          <dgm:chPref val="3"/>
        </dgm:presLayoutVars>
      </dgm:prSet>
      <dgm:spPr/>
    </dgm:pt>
    <dgm:pt modelId="{4B6B5690-788C-46EA-9CDE-E962308DC165}" type="pres">
      <dgm:prSet presAssocID="{A91A65F8-B7D5-4568-8454-036DF0F32093}" presName="rootConnector1" presStyleLbl="node1" presStyleIdx="0" presStyleCnt="0"/>
      <dgm:spPr/>
    </dgm:pt>
    <dgm:pt modelId="{775E7F5A-C4CC-45D9-A197-B2CF7070D609}" type="pres">
      <dgm:prSet presAssocID="{A91A65F8-B7D5-4568-8454-036DF0F32093}" presName="hierChild2" presStyleCnt="0"/>
      <dgm:spPr/>
    </dgm:pt>
    <dgm:pt modelId="{88A26B0F-A1AF-4525-8096-9DF0DEC43EF5}" type="pres">
      <dgm:prSet presAssocID="{CC8819D0-A757-4578-A6C2-E3CA4F52A505}" presName="Name37" presStyleLbl="parChTrans1D2" presStyleIdx="0" presStyleCnt="6"/>
      <dgm:spPr/>
    </dgm:pt>
    <dgm:pt modelId="{DECD25B2-0E78-4A23-B3D3-63C5A802C1C1}" type="pres">
      <dgm:prSet presAssocID="{90960239-4F48-4DD5-B6AE-F66DEACA671F}" presName="hierRoot2" presStyleCnt="0">
        <dgm:presLayoutVars>
          <dgm:hierBranch val="init"/>
        </dgm:presLayoutVars>
      </dgm:prSet>
      <dgm:spPr/>
    </dgm:pt>
    <dgm:pt modelId="{6CD08303-6D39-4E3E-AAF5-EC2CCE7B3A06}" type="pres">
      <dgm:prSet presAssocID="{90960239-4F48-4DD5-B6AE-F66DEACA671F}" presName="rootComposite" presStyleCnt="0"/>
      <dgm:spPr/>
    </dgm:pt>
    <dgm:pt modelId="{4B98ADAF-C3AF-4266-90F2-C8EF471EEC33}" type="pres">
      <dgm:prSet presAssocID="{90960239-4F48-4DD5-B6AE-F66DEACA671F}" presName="rootText" presStyleLbl="node2" presStyleIdx="0" presStyleCnt="4">
        <dgm:presLayoutVars>
          <dgm:chPref val="3"/>
        </dgm:presLayoutVars>
      </dgm:prSet>
      <dgm:spPr/>
    </dgm:pt>
    <dgm:pt modelId="{C9D96CDC-ADB6-4897-8B84-8BFCD5EC48A1}" type="pres">
      <dgm:prSet presAssocID="{90960239-4F48-4DD5-B6AE-F66DEACA671F}" presName="rootConnector" presStyleLbl="node2" presStyleIdx="0" presStyleCnt="4"/>
      <dgm:spPr/>
    </dgm:pt>
    <dgm:pt modelId="{2DF8097F-1AB7-4E4D-B8E0-F673241B6791}" type="pres">
      <dgm:prSet presAssocID="{90960239-4F48-4DD5-B6AE-F66DEACA671F}" presName="hierChild4" presStyleCnt="0"/>
      <dgm:spPr/>
    </dgm:pt>
    <dgm:pt modelId="{368B9499-FF58-4E2E-A250-DCEDEE1DE356}" type="pres">
      <dgm:prSet presAssocID="{90960239-4F48-4DD5-B6AE-F66DEACA671F}" presName="hierChild5" presStyleCnt="0"/>
      <dgm:spPr/>
    </dgm:pt>
    <dgm:pt modelId="{E481F988-B8AD-40F6-B0B9-3B623A216D21}" type="pres">
      <dgm:prSet presAssocID="{FF375A27-3F23-4A77-B753-ACC46B35C296}" presName="Name37" presStyleLbl="parChTrans1D2" presStyleIdx="1" presStyleCnt="6"/>
      <dgm:spPr/>
    </dgm:pt>
    <dgm:pt modelId="{E55546F7-86B2-4FD0-8930-9FCDC8ADC45F}" type="pres">
      <dgm:prSet presAssocID="{4025E6AF-68E4-4569-BBAB-B501D8809A36}" presName="hierRoot2" presStyleCnt="0">
        <dgm:presLayoutVars>
          <dgm:hierBranch val="init"/>
        </dgm:presLayoutVars>
      </dgm:prSet>
      <dgm:spPr/>
    </dgm:pt>
    <dgm:pt modelId="{A9AD9147-9B9F-4252-8BAB-EFDBAA7BB320}" type="pres">
      <dgm:prSet presAssocID="{4025E6AF-68E4-4569-BBAB-B501D8809A36}" presName="rootComposite" presStyleCnt="0"/>
      <dgm:spPr/>
    </dgm:pt>
    <dgm:pt modelId="{84C378A5-3DF6-4EF4-BE14-E85E41A00B5F}" type="pres">
      <dgm:prSet presAssocID="{4025E6AF-68E4-4569-BBAB-B501D8809A36}" presName="rootText" presStyleLbl="node2" presStyleIdx="1" presStyleCnt="4">
        <dgm:presLayoutVars>
          <dgm:chPref val="3"/>
        </dgm:presLayoutVars>
      </dgm:prSet>
      <dgm:spPr/>
    </dgm:pt>
    <dgm:pt modelId="{B15CE5F2-CDAA-4EAB-9AE1-662864990BBE}" type="pres">
      <dgm:prSet presAssocID="{4025E6AF-68E4-4569-BBAB-B501D8809A36}" presName="rootConnector" presStyleLbl="node2" presStyleIdx="1" presStyleCnt="4"/>
      <dgm:spPr/>
    </dgm:pt>
    <dgm:pt modelId="{04728CA7-E2BC-48CF-A629-D114F50783BD}" type="pres">
      <dgm:prSet presAssocID="{4025E6AF-68E4-4569-BBAB-B501D8809A36}" presName="hierChild4" presStyleCnt="0"/>
      <dgm:spPr/>
    </dgm:pt>
    <dgm:pt modelId="{2E26A22A-43D4-4CE0-AA47-54068C085989}" type="pres">
      <dgm:prSet presAssocID="{4025E6AF-68E4-4569-BBAB-B501D8809A36}" presName="hierChild5" presStyleCnt="0"/>
      <dgm:spPr/>
    </dgm:pt>
    <dgm:pt modelId="{57B9B174-7916-489C-ABFB-C62960B1A5AD}" type="pres">
      <dgm:prSet presAssocID="{8AA7CBAD-48B5-45F7-BC2A-0CCA63E47EDF}" presName="Name37" presStyleLbl="parChTrans1D2" presStyleIdx="2" presStyleCnt="6"/>
      <dgm:spPr/>
    </dgm:pt>
    <dgm:pt modelId="{6938798F-0566-4F53-86DC-312AE37760C1}" type="pres">
      <dgm:prSet presAssocID="{3274F291-A209-4D6B-98D1-9FFDC029BC3E}" presName="hierRoot2" presStyleCnt="0">
        <dgm:presLayoutVars>
          <dgm:hierBranch val="init"/>
        </dgm:presLayoutVars>
      </dgm:prSet>
      <dgm:spPr/>
    </dgm:pt>
    <dgm:pt modelId="{B051951A-42EC-4EFB-BF0B-E27B3CDCC5EF}" type="pres">
      <dgm:prSet presAssocID="{3274F291-A209-4D6B-98D1-9FFDC029BC3E}" presName="rootComposite" presStyleCnt="0"/>
      <dgm:spPr/>
    </dgm:pt>
    <dgm:pt modelId="{E16AAAC4-A6E2-4DF8-9A5B-13E9A2BBBF18}" type="pres">
      <dgm:prSet presAssocID="{3274F291-A209-4D6B-98D1-9FFDC029BC3E}" presName="rootText" presStyleLbl="node2" presStyleIdx="2" presStyleCnt="4">
        <dgm:presLayoutVars>
          <dgm:chPref val="3"/>
        </dgm:presLayoutVars>
      </dgm:prSet>
      <dgm:spPr/>
    </dgm:pt>
    <dgm:pt modelId="{669CA57E-279D-4E44-9A16-4F710D557461}" type="pres">
      <dgm:prSet presAssocID="{3274F291-A209-4D6B-98D1-9FFDC029BC3E}" presName="rootConnector" presStyleLbl="node2" presStyleIdx="2" presStyleCnt="4"/>
      <dgm:spPr/>
    </dgm:pt>
    <dgm:pt modelId="{9AF2E7F2-C3EC-455A-95BD-C580874F71BC}" type="pres">
      <dgm:prSet presAssocID="{3274F291-A209-4D6B-98D1-9FFDC029BC3E}" presName="hierChild4" presStyleCnt="0"/>
      <dgm:spPr/>
    </dgm:pt>
    <dgm:pt modelId="{CD6AE2FC-3FD8-436B-ACF8-9FA21C38B747}" type="pres">
      <dgm:prSet presAssocID="{3274F291-A209-4D6B-98D1-9FFDC029BC3E}" presName="hierChild5" presStyleCnt="0"/>
      <dgm:spPr/>
    </dgm:pt>
    <dgm:pt modelId="{9AA490A7-F7A2-4D13-9357-7ADEE04C6376}" type="pres">
      <dgm:prSet presAssocID="{E887B0F7-4837-4140-895E-BF3FDA8428EC}" presName="Name37" presStyleLbl="parChTrans1D2" presStyleIdx="3" presStyleCnt="6"/>
      <dgm:spPr/>
    </dgm:pt>
    <dgm:pt modelId="{F1C6DCAA-CDB2-44CB-9A0E-CEA08950B98E}" type="pres">
      <dgm:prSet presAssocID="{81FB6F3D-068C-4C5C-A188-21C3B614C8BC}" presName="hierRoot2" presStyleCnt="0">
        <dgm:presLayoutVars>
          <dgm:hierBranch val="init"/>
        </dgm:presLayoutVars>
      </dgm:prSet>
      <dgm:spPr/>
    </dgm:pt>
    <dgm:pt modelId="{8F07D889-4B19-48C4-9334-F8862100F533}" type="pres">
      <dgm:prSet presAssocID="{81FB6F3D-068C-4C5C-A188-21C3B614C8BC}" presName="rootComposite" presStyleCnt="0"/>
      <dgm:spPr/>
    </dgm:pt>
    <dgm:pt modelId="{6ACD132C-6B57-4F78-B393-2AEA0579E9B5}" type="pres">
      <dgm:prSet presAssocID="{81FB6F3D-068C-4C5C-A188-21C3B614C8BC}" presName="rootText" presStyleLbl="node2" presStyleIdx="3" presStyleCnt="4">
        <dgm:presLayoutVars>
          <dgm:chPref val="3"/>
        </dgm:presLayoutVars>
      </dgm:prSet>
      <dgm:spPr/>
    </dgm:pt>
    <dgm:pt modelId="{C8A580B2-309D-47A0-A16C-3287D14DFB30}" type="pres">
      <dgm:prSet presAssocID="{81FB6F3D-068C-4C5C-A188-21C3B614C8BC}" presName="rootConnector" presStyleLbl="node2" presStyleIdx="3" presStyleCnt="4"/>
      <dgm:spPr/>
    </dgm:pt>
    <dgm:pt modelId="{1C844BC0-4B5D-4D16-90A2-0C773420B524}" type="pres">
      <dgm:prSet presAssocID="{81FB6F3D-068C-4C5C-A188-21C3B614C8BC}" presName="hierChild4" presStyleCnt="0"/>
      <dgm:spPr/>
    </dgm:pt>
    <dgm:pt modelId="{236335CF-5DC0-4501-920A-506444D4770F}" type="pres">
      <dgm:prSet presAssocID="{81FB6F3D-068C-4C5C-A188-21C3B614C8BC}" presName="hierChild5" presStyleCnt="0"/>
      <dgm:spPr/>
    </dgm:pt>
    <dgm:pt modelId="{61A22147-7C16-481D-A94F-32DCAB18D896}" type="pres">
      <dgm:prSet presAssocID="{A91A65F8-B7D5-4568-8454-036DF0F32093}" presName="hierChild3" presStyleCnt="0"/>
      <dgm:spPr/>
    </dgm:pt>
    <dgm:pt modelId="{F180EAA1-BDD6-46E0-9789-0ECA55661EBE}" type="pres">
      <dgm:prSet presAssocID="{150F12FE-0352-4124-94FE-08BF3A3BC185}" presName="Name111" presStyleLbl="parChTrans1D2" presStyleIdx="4" presStyleCnt="6"/>
      <dgm:spPr/>
    </dgm:pt>
    <dgm:pt modelId="{6B9ACDB7-B5D6-4112-958E-1E75430DF89B}" type="pres">
      <dgm:prSet presAssocID="{F5A9216B-542F-47F5-B7AC-D8209391EB5E}" presName="hierRoot3" presStyleCnt="0">
        <dgm:presLayoutVars>
          <dgm:hierBranch val="init"/>
        </dgm:presLayoutVars>
      </dgm:prSet>
      <dgm:spPr/>
    </dgm:pt>
    <dgm:pt modelId="{6F273489-AD08-4C32-BB09-1B04D2B1A465}" type="pres">
      <dgm:prSet presAssocID="{F5A9216B-542F-47F5-B7AC-D8209391EB5E}" presName="rootComposite3" presStyleCnt="0"/>
      <dgm:spPr/>
    </dgm:pt>
    <dgm:pt modelId="{4029E5F6-9B00-4854-AFCE-764AE3F97D54}" type="pres">
      <dgm:prSet presAssocID="{F5A9216B-542F-47F5-B7AC-D8209391EB5E}" presName="rootText3" presStyleLbl="asst1" presStyleIdx="0" presStyleCnt="2">
        <dgm:presLayoutVars>
          <dgm:chPref val="3"/>
        </dgm:presLayoutVars>
      </dgm:prSet>
      <dgm:spPr/>
    </dgm:pt>
    <dgm:pt modelId="{46D6884D-A2A5-4A58-884F-3A270844216D}" type="pres">
      <dgm:prSet presAssocID="{F5A9216B-542F-47F5-B7AC-D8209391EB5E}" presName="rootConnector3" presStyleLbl="asst1" presStyleIdx="0" presStyleCnt="2"/>
      <dgm:spPr/>
    </dgm:pt>
    <dgm:pt modelId="{6E0E62AF-D289-4158-9FEB-700216B58895}" type="pres">
      <dgm:prSet presAssocID="{F5A9216B-542F-47F5-B7AC-D8209391EB5E}" presName="hierChild6" presStyleCnt="0"/>
      <dgm:spPr/>
    </dgm:pt>
    <dgm:pt modelId="{13DF7A8D-3A0A-482E-B090-D42C35D441F2}" type="pres">
      <dgm:prSet presAssocID="{F5A9216B-542F-47F5-B7AC-D8209391EB5E}" presName="hierChild7" presStyleCnt="0"/>
      <dgm:spPr/>
    </dgm:pt>
    <dgm:pt modelId="{C891864B-65D8-4AC0-8528-1B8215AE5D20}" type="pres">
      <dgm:prSet presAssocID="{22C1E214-9BCA-4A10-A236-0C922FC7974B}" presName="Name111" presStyleLbl="parChTrans1D2" presStyleIdx="5" presStyleCnt="6"/>
      <dgm:spPr/>
    </dgm:pt>
    <dgm:pt modelId="{548728DE-CD71-4F08-B200-BD61B647D3EE}" type="pres">
      <dgm:prSet presAssocID="{587E477E-0696-4B3B-BFE7-9AB4EB4D7044}" presName="hierRoot3" presStyleCnt="0">
        <dgm:presLayoutVars>
          <dgm:hierBranch val="init"/>
        </dgm:presLayoutVars>
      </dgm:prSet>
      <dgm:spPr/>
    </dgm:pt>
    <dgm:pt modelId="{7961B7CC-4C38-473B-A6B6-64ACC482B162}" type="pres">
      <dgm:prSet presAssocID="{587E477E-0696-4B3B-BFE7-9AB4EB4D7044}" presName="rootComposite3" presStyleCnt="0"/>
      <dgm:spPr/>
    </dgm:pt>
    <dgm:pt modelId="{E947965B-DF94-43D0-B4A2-B3D788959587}" type="pres">
      <dgm:prSet presAssocID="{587E477E-0696-4B3B-BFE7-9AB4EB4D7044}" presName="rootText3" presStyleLbl="asst1" presStyleIdx="1" presStyleCnt="2">
        <dgm:presLayoutVars>
          <dgm:chPref val="3"/>
        </dgm:presLayoutVars>
      </dgm:prSet>
      <dgm:spPr/>
    </dgm:pt>
    <dgm:pt modelId="{03C50D08-C137-4560-9694-916DAC71DA23}" type="pres">
      <dgm:prSet presAssocID="{587E477E-0696-4B3B-BFE7-9AB4EB4D7044}" presName="rootConnector3" presStyleLbl="asst1" presStyleIdx="1" presStyleCnt="2"/>
      <dgm:spPr/>
    </dgm:pt>
    <dgm:pt modelId="{41FBC3DE-A9AC-42D4-B3D8-DA27AD090CDC}" type="pres">
      <dgm:prSet presAssocID="{587E477E-0696-4B3B-BFE7-9AB4EB4D7044}" presName="hierChild6" presStyleCnt="0"/>
      <dgm:spPr/>
    </dgm:pt>
    <dgm:pt modelId="{39236583-8CC5-4268-9C41-206B0E4895E8}" type="pres">
      <dgm:prSet presAssocID="{587E477E-0696-4B3B-BFE7-9AB4EB4D7044}" presName="hierChild7" presStyleCnt="0"/>
      <dgm:spPr/>
    </dgm:pt>
  </dgm:ptLst>
  <dgm:cxnLst>
    <dgm:cxn modelId="{E8F4C505-A5EB-465C-BB41-EE09EC76FD5B}" type="presOf" srcId="{FF375A27-3F23-4A77-B753-ACC46B35C296}" destId="{E481F988-B8AD-40F6-B0B9-3B623A216D21}" srcOrd="0" destOrd="0" presId="urn:microsoft.com/office/officeart/2005/8/layout/orgChart1"/>
    <dgm:cxn modelId="{D41CD806-17A1-4326-A6FB-6F80E083D3CB}" type="presOf" srcId="{4025E6AF-68E4-4569-BBAB-B501D8809A36}" destId="{B15CE5F2-CDAA-4EAB-9AE1-662864990BBE}" srcOrd="1" destOrd="0" presId="urn:microsoft.com/office/officeart/2005/8/layout/orgChart1"/>
    <dgm:cxn modelId="{6DCD2407-7041-4AEB-9768-659C7359B71F}" srcId="{A91A65F8-B7D5-4568-8454-036DF0F32093}" destId="{90960239-4F48-4DD5-B6AE-F66DEACA671F}" srcOrd="2" destOrd="0" parTransId="{CC8819D0-A757-4578-A6C2-E3CA4F52A505}" sibTransId="{3EF83A74-8A90-4B89-8DAB-C97A15C1BC8F}"/>
    <dgm:cxn modelId="{48CE620B-8186-40DF-9886-15E7FFF963B1}" type="presOf" srcId="{4025E6AF-68E4-4569-BBAB-B501D8809A36}" destId="{84C378A5-3DF6-4EF4-BE14-E85E41A00B5F}" srcOrd="0" destOrd="0" presId="urn:microsoft.com/office/officeart/2005/8/layout/orgChart1"/>
    <dgm:cxn modelId="{7A723C0C-5F9E-43CB-9285-670DA955F90C}" type="presOf" srcId="{587E477E-0696-4B3B-BFE7-9AB4EB4D7044}" destId="{E947965B-DF94-43D0-B4A2-B3D788959587}" srcOrd="0" destOrd="0" presId="urn:microsoft.com/office/officeart/2005/8/layout/orgChart1"/>
    <dgm:cxn modelId="{1395D216-14A4-4D4F-B616-4D17F253A635}" type="presOf" srcId="{90960239-4F48-4DD5-B6AE-F66DEACA671F}" destId="{C9D96CDC-ADB6-4897-8B84-8BFCD5EC48A1}" srcOrd="1" destOrd="0" presId="urn:microsoft.com/office/officeart/2005/8/layout/orgChart1"/>
    <dgm:cxn modelId="{E6260328-FC27-4387-BA9D-816EC5202BEA}" srcId="{A91A65F8-B7D5-4568-8454-036DF0F32093}" destId="{4025E6AF-68E4-4569-BBAB-B501D8809A36}" srcOrd="3" destOrd="0" parTransId="{FF375A27-3F23-4A77-B753-ACC46B35C296}" sibTransId="{E42C5258-5DBB-4FA4-ACBB-E180F0AC0556}"/>
    <dgm:cxn modelId="{E0BC3B3C-84BA-429A-A4B4-7217BEC2B778}" type="presOf" srcId="{3274F291-A209-4D6B-98D1-9FFDC029BC3E}" destId="{E16AAAC4-A6E2-4DF8-9A5B-13E9A2BBBF18}" srcOrd="0" destOrd="0" presId="urn:microsoft.com/office/officeart/2005/8/layout/orgChart1"/>
    <dgm:cxn modelId="{87704862-4A21-41D8-889B-F6D616907EA3}" type="presOf" srcId="{E887B0F7-4837-4140-895E-BF3FDA8428EC}" destId="{9AA490A7-F7A2-4D13-9357-7ADEE04C6376}" srcOrd="0" destOrd="0" presId="urn:microsoft.com/office/officeart/2005/8/layout/orgChart1"/>
    <dgm:cxn modelId="{B6A76763-87C3-4AB1-940E-1718A6AED5E9}" srcId="{541B308A-F378-4916-A0F8-59BB08BF015C}" destId="{A91A65F8-B7D5-4568-8454-036DF0F32093}" srcOrd="0" destOrd="0" parTransId="{64FB4D6A-3E12-47CA-A48F-7EDA4AF5170D}" sibTransId="{B6426AE0-F517-42DE-8956-5793E2EC5DD1}"/>
    <dgm:cxn modelId="{CD98104B-9643-4413-A83C-EB0B3E22D0ED}" type="presOf" srcId="{8AA7CBAD-48B5-45F7-BC2A-0CCA63E47EDF}" destId="{57B9B174-7916-489C-ABFB-C62960B1A5AD}" srcOrd="0" destOrd="0" presId="urn:microsoft.com/office/officeart/2005/8/layout/orgChart1"/>
    <dgm:cxn modelId="{D3C7816F-D84A-4D8C-8E12-77F977593454}" type="presOf" srcId="{150F12FE-0352-4124-94FE-08BF3A3BC185}" destId="{F180EAA1-BDD6-46E0-9789-0ECA55661EBE}" srcOrd="0" destOrd="0" presId="urn:microsoft.com/office/officeart/2005/8/layout/orgChart1"/>
    <dgm:cxn modelId="{A3A41A79-8419-4D88-9B0D-3BBFEBAF085C}" type="presOf" srcId="{A91A65F8-B7D5-4568-8454-036DF0F32093}" destId="{B942E57A-E4F9-403A-A745-2AF7860DBAB2}" srcOrd="0" destOrd="0" presId="urn:microsoft.com/office/officeart/2005/8/layout/orgChart1"/>
    <dgm:cxn modelId="{C0BF7F84-CD8C-4E36-A82B-CA1586B49C46}" srcId="{A91A65F8-B7D5-4568-8454-036DF0F32093}" destId="{F5A9216B-542F-47F5-B7AC-D8209391EB5E}" srcOrd="0" destOrd="0" parTransId="{150F12FE-0352-4124-94FE-08BF3A3BC185}" sibTransId="{89061CFF-2B33-47B3-A6C2-61EE16A340F8}"/>
    <dgm:cxn modelId="{227F8F90-3F19-4B02-8883-6C8BF394BD6C}" type="presOf" srcId="{587E477E-0696-4B3B-BFE7-9AB4EB4D7044}" destId="{03C50D08-C137-4560-9694-916DAC71DA23}" srcOrd="1" destOrd="0" presId="urn:microsoft.com/office/officeart/2005/8/layout/orgChart1"/>
    <dgm:cxn modelId="{B72309A2-67A9-4C8A-BC84-F4D825C02E34}" type="presOf" srcId="{F5A9216B-542F-47F5-B7AC-D8209391EB5E}" destId="{46D6884D-A2A5-4A58-884F-3A270844216D}" srcOrd="1" destOrd="0" presId="urn:microsoft.com/office/officeart/2005/8/layout/orgChart1"/>
    <dgm:cxn modelId="{1C4083A7-E5BD-42D0-86F5-0599699E342C}" srcId="{A91A65F8-B7D5-4568-8454-036DF0F32093}" destId="{3274F291-A209-4D6B-98D1-9FFDC029BC3E}" srcOrd="4" destOrd="0" parTransId="{8AA7CBAD-48B5-45F7-BC2A-0CCA63E47EDF}" sibTransId="{2340786C-9C86-4B77-ABE2-6B02C12ECC12}"/>
    <dgm:cxn modelId="{90F863A8-ADEE-4BEA-9CA5-9EF8B75B165A}" srcId="{A91A65F8-B7D5-4568-8454-036DF0F32093}" destId="{587E477E-0696-4B3B-BFE7-9AB4EB4D7044}" srcOrd="1" destOrd="0" parTransId="{22C1E214-9BCA-4A10-A236-0C922FC7974B}" sibTransId="{FACA1890-C0D4-403C-8C67-7B098B780C77}"/>
    <dgm:cxn modelId="{0BA4D5A8-31ED-49F9-8CC8-5004016FC536}" type="presOf" srcId="{22C1E214-9BCA-4A10-A236-0C922FC7974B}" destId="{C891864B-65D8-4AC0-8528-1B8215AE5D20}" srcOrd="0" destOrd="0" presId="urn:microsoft.com/office/officeart/2005/8/layout/orgChart1"/>
    <dgm:cxn modelId="{AA8B56AD-3006-48EC-99C0-6D93C7FAC471}" srcId="{A91A65F8-B7D5-4568-8454-036DF0F32093}" destId="{81FB6F3D-068C-4C5C-A188-21C3B614C8BC}" srcOrd="5" destOrd="0" parTransId="{E887B0F7-4837-4140-895E-BF3FDA8428EC}" sibTransId="{C088CB82-BF76-433A-B4C3-B3599D578855}"/>
    <dgm:cxn modelId="{D59905AF-EC7E-492C-B64E-A79C4D37AFE2}" type="presOf" srcId="{CC8819D0-A757-4578-A6C2-E3CA4F52A505}" destId="{88A26B0F-A1AF-4525-8096-9DF0DEC43EF5}" srcOrd="0" destOrd="0" presId="urn:microsoft.com/office/officeart/2005/8/layout/orgChart1"/>
    <dgm:cxn modelId="{B01177BA-C9A8-4F7B-B518-7C39A30E612F}" type="presOf" srcId="{90960239-4F48-4DD5-B6AE-F66DEACA671F}" destId="{4B98ADAF-C3AF-4266-90F2-C8EF471EEC33}" srcOrd="0" destOrd="0" presId="urn:microsoft.com/office/officeart/2005/8/layout/orgChart1"/>
    <dgm:cxn modelId="{07CFF1CB-CC0A-414A-98F5-735A67230365}" type="presOf" srcId="{81FB6F3D-068C-4C5C-A188-21C3B614C8BC}" destId="{C8A580B2-309D-47A0-A16C-3287D14DFB30}" srcOrd="1" destOrd="0" presId="urn:microsoft.com/office/officeart/2005/8/layout/orgChart1"/>
    <dgm:cxn modelId="{005EC0D0-5510-4745-BDBC-0C87F127EC12}" type="presOf" srcId="{81FB6F3D-068C-4C5C-A188-21C3B614C8BC}" destId="{6ACD132C-6B57-4F78-B393-2AEA0579E9B5}" srcOrd="0" destOrd="0" presId="urn:microsoft.com/office/officeart/2005/8/layout/orgChart1"/>
    <dgm:cxn modelId="{7749ECD5-ED93-441E-A5BC-9E666C294FCC}" type="presOf" srcId="{3274F291-A209-4D6B-98D1-9FFDC029BC3E}" destId="{669CA57E-279D-4E44-9A16-4F710D557461}" srcOrd="1" destOrd="0" presId="urn:microsoft.com/office/officeart/2005/8/layout/orgChart1"/>
    <dgm:cxn modelId="{92204CE6-4CE4-4325-B48A-F42BB1BE1547}" type="presOf" srcId="{A91A65F8-B7D5-4568-8454-036DF0F32093}" destId="{4B6B5690-788C-46EA-9CDE-E962308DC165}" srcOrd="1" destOrd="0" presId="urn:microsoft.com/office/officeart/2005/8/layout/orgChart1"/>
    <dgm:cxn modelId="{25B7A7EC-1936-43D4-B6B9-9D2F9A2B0D9B}" type="presOf" srcId="{F5A9216B-542F-47F5-B7AC-D8209391EB5E}" destId="{4029E5F6-9B00-4854-AFCE-764AE3F97D54}" srcOrd="0" destOrd="0" presId="urn:microsoft.com/office/officeart/2005/8/layout/orgChart1"/>
    <dgm:cxn modelId="{F7CE69FF-CF78-4B09-B702-8682F8AE66E2}" type="presOf" srcId="{541B308A-F378-4916-A0F8-59BB08BF015C}" destId="{7CC33B19-249C-43B1-8B75-BCADE485448B}" srcOrd="0" destOrd="0" presId="urn:microsoft.com/office/officeart/2005/8/layout/orgChart1"/>
    <dgm:cxn modelId="{AC469AA4-C018-4319-8D4E-802C987270BC}" type="presParOf" srcId="{7CC33B19-249C-43B1-8B75-BCADE485448B}" destId="{23E534C9-5AD0-490D-A7B0-1CD557ADDCB3}" srcOrd="0" destOrd="0" presId="urn:microsoft.com/office/officeart/2005/8/layout/orgChart1"/>
    <dgm:cxn modelId="{521031BA-A7AF-4ADD-BC40-8BBBE4B9F734}" type="presParOf" srcId="{23E534C9-5AD0-490D-A7B0-1CD557ADDCB3}" destId="{FDC0F37B-C2F9-46B4-9F66-0D03D5C4096F}" srcOrd="0" destOrd="0" presId="urn:microsoft.com/office/officeart/2005/8/layout/orgChart1"/>
    <dgm:cxn modelId="{F878BC75-2F20-4935-9B44-AE51C34E02DC}" type="presParOf" srcId="{FDC0F37B-C2F9-46B4-9F66-0D03D5C4096F}" destId="{B942E57A-E4F9-403A-A745-2AF7860DBAB2}" srcOrd="0" destOrd="0" presId="urn:microsoft.com/office/officeart/2005/8/layout/orgChart1"/>
    <dgm:cxn modelId="{DB777119-81C7-440D-AEDA-9612DA1CC6DE}" type="presParOf" srcId="{FDC0F37B-C2F9-46B4-9F66-0D03D5C4096F}" destId="{4B6B5690-788C-46EA-9CDE-E962308DC165}" srcOrd="1" destOrd="0" presId="urn:microsoft.com/office/officeart/2005/8/layout/orgChart1"/>
    <dgm:cxn modelId="{53266886-EC20-44F0-AF3C-6D77F705632A}" type="presParOf" srcId="{23E534C9-5AD0-490D-A7B0-1CD557ADDCB3}" destId="{775E7F5A-C4CC-45D9-A197-B2CF7070D609}" srcOrd="1" destOrd="0" presId="urn:microsoft.com/office/officeart/2005/8/layout/orgChart1"/>
    <dgm:cxn modelId="{5E923450-3307-4C19-9920-0AF8EEE6CC1A}" type="presParOf" srcId="{775E7F5A-C4CC-45D9-A197-B2CF7070D609}" destId="{88A26B0F-A1AF-4525-8096-9DF0DEC43EF5}" srcOrd="0" destOrd="0" presId="urn:microsoft.com/office/officeart/2005/8/layout/orgChart1"/>
    <dgm:cxn modelId="{6905CCF2-FBA7-4CA7-B671-FEC3605D1F6D}" type="presParOf" srcId="{775E7F5A-C4CC-45D9-A197-B2CF7070D609}" destId="{DECD25B2-0E78-4A23-B3D3-63C5A802C1C1}" srcOrd="1" destOrd="0" presId="urn:microsoft.com/office/officeart/2005/8/layout/orgChart1"/>
    <dgm:cxn modelId="{B1D30659-DF41-415A-AC88-12A5AFA380F7}" type="presParOf" srcId="{DECD25B2-0E78-4A23-B3D3-63C5A802C1C1}" destId="{6CD08303-6D39-4E3E-AAF5-EC2CCE7B3A06}" srcOrd="0" destOrd="0" presId="urn:microsoft.com/office/officeart/2005/8/layout/orgChart1"/>
    <dgm:cxn modelId="{DD25F54E-006F-469C-A29C-F3742B51B3F1}" type="presParOf" srcId="{6CD08303-6D39-4E3E-AAF5-EC2CCE7B3A06}" destId="{4B98ADAF-C3AF-4266-90F2-C8EF471EEC33}" srcOrd="0" destOrd="0" presId="urn:microsoft.com/office/officeart/2005/8/layout/orgChart1"/>
    <dgm:cxn modelId="{D6A7E68F-6172-4C2E-88B3-75375399534C}" type="presParOf" srcId="{6CD08303-6D39-4E3E-AAF5-EC2CCE7B3A06}" destId="{C9D96CDC-ADB6-4897-8B84-8BFCD5EC48A1}" srcOrd="1" destOrd="0" presId="urn:microsoft.com/office/officeart/2005/8/layout/orgChart1"/>
    <dgm:cxn modelId="{6200D9CE-4FDE-4FE3-80E5-58E1B40C938B}" type="presParOf" srcId="{DECD25B2-0E78-4A23-B3D3-63C5A802C1C1}" destId="{2DF8097F-1AB7-4E4D-B8E0-F673241B6791}" srcOrd="1" destOrd="0" presId="urn:microsoft.com/office/officeart/2005/8/layout/orgChart1"/>
    <dgm:cxn modelId="{9560642A-8F11-4D2D-8FDD-257239B0F55E}" type="presParOf" srcId="{DECD25B2-0E78-4A23-B3D3-63C5A802C1C1}" destId="{368B9499-FF58-4E2E-A250-DCEDEE1DE356}" srcOrd="2" destOrd="0" presId="urn:microsoft.com/office/officeart/2005/8/layout/orgChart1"/>
    <dgm:cxn modelId="{9C068EA4-66B9-45BB-B08B-457E60C1C8B3}" type="presParOf" srcId="{775E7F5A-C4CC-45D9-A197-B2CF7070D609}" destId="{E481F988-B8AD-40F6-B0B9-3B623A216D21}" srcOrd="2" destOrd="0" presId="urn:microsoft.com/office/officeart/2005/8/layout/orgChart1"/>
    <dgm:cxn modelId="{CDEC89E1-D1C7-4DD7-BB28-F6D541E10007}" type="presParOf" srcId="{775E7F5A-C4CC-45D9-A197-B2CF7070D609}" destId="{E55546F7-86B2-4FD0-8930-9FCDC8ADC45F}" srcOrd="3" destOrd="0" presId="urn:microsoft.com/office/officeart/2005/8/layout/orgChart1"/>
    <dgm:cxn modelId="{D2F01620-67ED-42AB-B79E-570E6F742447}" type="presParOf" srcId="{E55546F7-86B2-4FD0-8930-9FCDC8ADC45F}" destId="{A9AD9147-9B9F-4252-8BAB-EFDBAA7BB320}" srcOrd="0" destOrd="0" presId="urn:microsoft.com/office/officeart/2005/8/layout/orgChart1"/>
    <dgm:cxn modelId="{A64A3E28-F58E-4903-B05D-6BC67B6AEBE3}" type="presParOf" srcId="{A9AD9147-9B9F-4252-8BAB-EFDBAA7BB320}" destId="{84C378A5-3DF6-4EF4-BE14-E85E41A00B5F}" srcOrd="0" destOrd="0" presId="urn:microsoft.com/office/officeart/2005/8/layout/orgChart1"/>
    <dgm:cxn modelId="{AAA32ED5-7050-4D9A-A711-2E917ED498AE}" type="presParOf" srcId="{A9AD9147-9B9F-4252-8BAB-EFDBAA7BB320}" destId="{B15CE5F2-CDAA-4EAB-9AE1-662864990BBE}" srcOrd="1" destOrd="0" presId="urn:microsoft.com/office/officeart/2005/8/layout/orgChart1"/>
    <dgm:cxn modelId="{BEC730FD-BA00-4805-8E8B-CABC8CC98238}" type="presParOf" srcId="{E55546F7-86B2-4FD0-8930-9FCDC8ADC45F}" destId="{04728CA7-E2BC-48CF-A629-D114F50783BD}" srcOrd="1" destOrd="0" presId="urn:microsoft.com/office/officeart/2005/8/layout/orgChart1"/>
    <dgm:cxn modelId="{1C381FA7-CB0E-49C5-8EF7-E42DA5BDE98D}" type="presParOf" srcId="{E55546F7-86B2-4FD0-8930-9FCDC8ADC45F}" destId="{2E26A22A-43D4-4CE0-AA47-54068C085989}" srcOrd="2" destOrd="0" presId="urn:microsoft.com/office/officeart/2005/8/layout/orgChart1"/>
    <dgm:cxn modelId="{B0CA3C98-DED6-404E-B214-5C3B32CF460C}" type="presParOf" srcId="{775E7F5A-C4CC-45D9-A197-B2CF7070D609}" destId="{57B9B174-7916-489C-ABFB-C62960B1A5AD}" srcOrd="4" destOrd="0" presId="urn:microsoft.com/office/officeart/2005/8/layout/orgChart1"/>
    <dgm:cxn modelId="{0210C378-2F89-4FA7-A8B6-7697E8EA0231}" type="presParOf" srcId="{775E7F5A-C4CC-45D9-A197-B2CF7070D609}" destId="{6938798F-0566-4F53-86DC-312AE37760C1}" srcOrd="5" destOrd="0" presId="urn:microsoft.com/office/officeart/2005/8/layout/orgChart1"/>
    <dgm:cxn modelId="{0C459D09-3FEE-433A-8F5B-77939A7C820D}" type="presParOf" srcId="{6938798F-0566-4F53-86DC-312AE37760C1}" destId="{B051951A-42EC-4EFB-BF0B-E27B3CDCC5EF}" srcOrd="0" destOrd="0" presId="urn:microsoft.com/office/officeart/2005/8/layout/orgChart1"/>
    <dgm:cxn modelId="{F3DBE455-BC29-4E5B-986C-CDEE995EB91C}" type="presParOf" srcId="{B051951A-42EC-4EFB-BF0B-E27B3CDCC5EF}" destId="{E16AAAC4-A6E2-4DF8-9A5B-13E9A2BBBF18}" srcOrd="0" destOrd="0" presId="urn:microsoft.com/office/officeart/2005/8/layout/orgChart1"/>
    <dgm:cxn modelId="{C3AA44BB-3F6A-4E24-94B2-A5721BD8D1E0}" type="presParOf" srcId="{B051951A-42EC-4EFB-BF0B-E27B3CDCC5EF}" destId="{669CA57E-279D-4E44-9A16-4F710D557461}" srcOrd="1" destOrd="0" presId="urn:microsoft.com/office/officeart/2005/8/layout/orgChart1"/>
    <dgm:cxn modelId="{E848DC8B-BABA-4346-AF70-62F895026E6D}" type="presParOf" srcId="{6938798F-0566-4F53-86DC-312AE37760C1}" destId="{9AF2E7F2-C3EC-455A-95BD-C580874F71BC}" srcOrd="1" destOrd="0" presId="urn:microsoft.com/office/officeart/2005/8/layout/orgChart1"/>
    <dgm:cxn modelId="{147D2E60-BA59-4F98-8082-92E240E5ECDB}" type="presParOf" srcId="{6938798F-0566-4F53-86DC-312AE37760C1}" destId="{CD6AE2FC-3FD8-436B-ACF8-9FA21C38B747}" srcOrd="2" destOrd="0" presId="urn:microsoft.com/office/officeart/2005/8/layout/orgChart1"/>
    <dgm:cxn modelId="{16510763-38FD-4B29-9EB0-1DB8950D10CE}" type="presParOf" srcId="{775E7F5A-C4CC-45D9-A197-B2CF7070D609}" destId="{9AA490A7-F7A2-4D13-9357-7ADEE04C6376}" srcOrd="6" destOrd="0" presId="urn:microsoft.com/office/officeart/2005/8/layout/orgChart1"/>
    <dgm:cxn modelId="{CC4FAA2D-5483-4F51-BF5D-80ECEE787E36}" type="presParOf" srcId="{775E7F5A-C4CC-45D9-A197-B2CF7070D609}" destId="{F1C6DCAA-CDB2-44CB-9A0E-CEA08950B98E}" srcOrd="7" destOrd="0" presId="urn:microsoft.com/office/officeart/2005/8/layout/orgChart1"/>
    <dgm:cxn modelId="{20B22DEC-E624-4987-895A-01CC060E435C}" type="presParOf" srcId="{F1C6DCAA-CDB2-44CB-9A0E-CEA08950B98E}" destId="{8F07D889-4B19-48C4-9334-F8862100F533}" srcOrd="0" destOrd="0" presId="urn:microsoft.com/office/officeart/2005/8/layout/orgChart1"/>
    <dgm:cxn modelId="{65C352B5-119D-4414-8D1D-A3F58B1BAE03}" type="presParOf" srcId="{8F07D889-4B19-48C4-9334-F8862100F533}" destId="{6ACD132C-6B57-4F78-B393-2AEA0579E9B5}" srcOrd="0" destOrd="0" presId="urn:microsoft.com/office/officeart/2005/8/layout/orgChart1"/>
    <dgm:cxn modelId="{1743F53F-BB51-4611-AC36-DE4435ABB861}" type="presParOf" srcId="{8F07D889-4B19-48C4-9334-F8862100F533}" destId="{C8A580B2-309D-47A0-A16C-3287D14DFB30}" srcOrd="1" destOrd="0" presId="urn:microsoft.com/office/officeart/2005/8/layout/orgChart1"/>
    <dgm:cxn modelId="{385EB7D2-C46E-4525-BD33-59829BBBF115}" type="presParOf" srcId="{F1C6DCAA-CDB2-44CB-9A0E-CEA08950B98E}" destId="{1C844BC0-4B5D-4D16-90A2-0C773420B524}" srcOrd="1" destOrd="0" presId="urn:microsoft.com/office/officeart/2005/8/layout/orgChart1"/>
    <dgm:cxn modelId="{63B41043-4638-4BA5-AF59-E819283999B8}" type="presParOf" srcId="{F1C6DCAA-CDB2-44CB-9A0E-CEA08950B98E}" destId="{236335CF-5DC0-4501-920A-506444D4770F}" srcOrd="2" destOrd="0" presId="urn:microsoft.com/office/officeart/2005/8/layout/orgChart1"/>
    <dgm:cxn modelId="{D978B813-2B46-411A-88E7-C4C03FA93292}" type="presParOf" srcId="{23E534C9-5AD0-490D-A7B0-1CD557ADDCB3}" destId="{61A22147-7C16-481D-A94F-32DCAB18D896}" srcOrd="2" destOrd="0" presId="urn:microsoft.com/office/officeart/2005/8/layout/orgChart1"/>
    <dgm:cxn modelId="{9F1228B3-27CF-4069-B490-428AB7E422D3}" type="presParOf" srcId="{61A22147-7C16-481D-A94F-32DCAB18D896}" destId="{F180EAA1-BDD6-46E0-9789-0ECA55661EBE}" srcOrd="0" destOrd="0" presId="urn:microsoft.com/office/officeart/2005/8/layout/orgChart1"/>
    <dgm:cxn modelId="{5808A110-7A3F-40B0-AA54-E22E55E701F7}" type="presParOf" srcId="{61A22147-7C16-481D-A94F-32DCAB18D896}" destId="{6B9ACDB7-B5D6-4112-958E-1E75430DF89B}" srcOrd="1" destOrd="0" presId="urn:microsoft.com/office/officeart/2005/8/layout/orgChart1"/>
    <dgm:cxn modelId="{8CE84F87-7AD0-4071-B0F2-0FA706B61322}" type="presParOf" srcId="{6B9ACDB7-B5D6-4112-958E-1E75430DF89B}" destId="{6F273489-AD08-4C32-BB09-1B04D2B1A465}" srcOrd="0" destOrd="0" presId="urn:microsoft.com/office/officeart/2005/8/layout/orgChart1"/>
    <dgm:cxn modelId="{28F7139A-8759-44B8-A77C-B8B97F2100BB}" type="presParOf" srcId="{6F273489-AD08-4C32-BB09-1B04D2B1A465}" destId="{4029E5F6-9B00-4854-AFCE-764AE3F97D54}" srcOrd="0" destOrd="0" presId="urn:microsoft.com/office/officeart/2005/8/layout/orgChart1"/>
    <dgm:cxn modelId="{82DF90F6-41D1-4097-99A5-F2FFCCB205BC}" type="presParOf" srcId="{6F273489-AD08-4C32-BB09-1B04D2B1A465}" destId="{46D6884D-A2A5-4A58-884F-3A270844216D}" srcOrd="1" destOrd="0" presId="urn:microsoft.com/office/officeart/2005/8/layout/orgChart1"/>
    <dgm:cxn modelId="{FF9FFDE5-C14E-48EA-97C7-29713A31D6B4}" type="presParOf" srcId="{6B9ACDB7-B5D6-4112-958E-1E75430DF89B}" destId="{6E0E62AF-D289-4158-9FEB-700216B58895}" srcOrd="1" destOrd="0" presId="urn:microsoft.com/office/officeart/2005/8/layout/orgChart1"/>
    <dgm:cxn modelId="{06A4B58E-3C15-4B59-85EC-33815772E545}" type="presParOf" srcId="{6B9ACDB7-B5D6-4112-958E-1E75430DF89B}" destId="{13DF7A8D-3A0A-482E-B090-D42C35D441F2}" srcOrd="2" destOrd="0" presId="urn:microsoft.com/office/officeart/2005/8/layout/orgChart1"/>
    <dgm:cxn modelId="{1E2BEC43-C320-4C6C-BC0E-ADEFC360DD0C}" type="presParOf" srcId="{61A22147-7C16-481D-A94F-32DCAB18D896}" destId="{C891864B-65D8-4AC0-8528-1B8215AE5D20}" srcOrd="2" destOrd="0" presId="urn:microsoft.com/office/officeart/2005/8/layout/orgChart1"/>
    <dgm:cxn modelId="{9F2B253A-96FA-45D8-9D67-A38AAAFAB0A7}" type="presParOf" srcId="{61A22147-7C16-481D-A94F-32DCAB18D896}" destId="{548728DE-CD71-4F08-B200-BD61B647D3EE}" srcOrd="3" destOrd="0" presId="urn:microsoft.com/office/officeart/2005/8/layout/orgChart1"/>
    <dgm:cxn modelId="{543773A5-D78B-4717-A193-DFFB68DA8F61}" type="presParOf" srcId="{548728DE-CD71-4F08-B200-BD61B647D3EE}" destId="{7961B7CC-4C38-473B-A6B6-64ACC482B162}" srcOrd="0" destOrd="0" presId="urn:microsoft.com/office/officeart/2005/8/layout/orgChart1"/>
    <dgm:cxn modelId="{59E7C730-9293-49E8-AA9E-438E946FC492}" type="presParOf" srcId="{7961B7CC-4C38-473B-A6B6-64ACC482B162}" destId="{E947965B-DF94-43D0-B4A2-B3D788959587}" srcOrd="0" destOrd="0" presId="urn:microsoft.com/office/officeart/2005/8/layout/orgChart1"/>
    <dgm:cxn modelId="{19A47AE6-793A-4F61-A4BA-2BB2CAEB749C}" type="presParOf" srcId="{7961B7CC-4C38-473B-A6B6-64ACC482B162}" destId="{03C50D08-C137-4560-9694-916DAC71DA23}" srcOrd="1" destOrd="0" presId="urn:microsoft.com/office/officeart/2005/8/layout/orgChart1"/>
    <dgm:cxn modelId="{7BC062E9-8B1E-4884-98D8-559272DEAED6}" type="presParOf" srcId="{548728DE-CD71-4F08-B200-BD61B647D3EE}" destId="{41FBC3DE-A9AC-42D4-B3D8-DA27AD090CDC}" srcOrd="1" destOrd="0" presId="urn:microsoft.com/office/officeart/2005/8/layout/orgChart1"/>
    <dgm:cxn modelId="{2995F2EB-3399-46A0-A619-F3582F1EA532}" type="presParOf" srcId="{548728DE-CD71-4F08-B200-BD61B647D3EE}" destId="{39236583-8CC5-4268-9C41-206B0E4895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02031-806F-42F0-92B4-92CA743A2ED8}">
      <dsp:nvSpPr>
        <dsp:cNvPr id="0" name=""/>
        <dsp:cNvSpPr/>
      </dsp:nvSpPr>
      <dsp:spPr>
        <a:xfrm>
          <a:off x="0" y="663349"/>
          <a:ext cx="81280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B8BC5A-82DE-4212-AF22-6287F50BBACA}">
      <dsp:nvSpPr>
        <dsp:cNvPr id="0" name=""/>
        <dsp:cNvSpPr/>
      </dsp:nvSpPr>
      <dsp:spPr>
        <a:xfrm>
          <a:off x="406400" y="92686"/>
          <a:ext cx="5689600" cy="998702"/>
        </a:xfrm>
        <a:prstGeom prst="roundRect">
          <a:avLst/>
        </a:prstGeom>
        <a:solidFill>
          <a:schemeClr val="accent1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Номинальная емкость </a:t>
          </a:r>
        </a:p>
      </dsp:txBody>
      <dsp:txXfrm>
        <a:off x="455153" y="141439"/>
        <a:ext cx="5592094" cy="901196"/>
      </dsp:txXfrm>
    </dsp:sp>
    <dsp:sp modelId="{D1EB1E8F-2452-4461-AB30-1875A1EB5439}">
      <dsp:nvSpPr>
        <dsp:cNvPr id="0" name=""/>
        <dsp:cNvSpPr/>
      </dsp:nvSpPr>
      <dsp:spPr>
        <a:xfrm>
          <a:off x="0" y="2239611"/>
          <a:ext cx="81280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0FB4C1-7AC6-4AC1-AC47-9CCAAA3B9379}">
      <dsp:nvSpPr>
        <dsp:cNvPr id="0" name=""/>
        <dsp:cNvSpPr/>
      </dsp:nvSpPr>
      <dsp:spPr>
        <a:xfrm>
          <a:off x="406400" y="1550749"/>
          <a:ext cx="5698361" cy="1116901"/>
        </a:xfrm>
        <a:prstGeom prst="roundRect">
          <a:avLst/>
        </a:prstGeom>
        <a:solidFill>
          <a:schemeClr val="accent1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0" kern="1200" dirty="0"/>
            <a:t>Допустимое отклонение от номинальной ёмкости</a:t>
          </a:r>
          <a:endParaRPr lang="ru-RU" sz="3000" kern="1200" dirty="0"/>
        </a:p>
      </dsp:txBody>
      <dsp:txXfrm>
        <a:off x="460923" y="1605272"/>
        <a:ext cx="5589315" cy="1007855"/>
      </dsp:txXfrm>
    </dsp:sp>
    <dsp:sp modelId="{E0CB4BA0-220F-421A-A482-A38672785E21}">
      <dsp:nvSpPr>
        <dsp:cNvPr id="0" name=""/>
        <dsp:cNvSpPr/>
      </dsp:nvSpPr>
      <dsp:spPr>
        <a:xfrm>
          <a:off x="0" y="3555051"/>
          <a:ext cx="81280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5F823C-ADCF-4BEB-AAA1-0EFBC2AC3056}">
      <dsp:nvSpPr>
        <dsp:cNvPr id="0" name=""/>
        <dsp:cNvSpPr/>
      </dsp:nvSpPr>
      <dsp:spPr>
        <a:xfrm>
          <a:off x="406400" y="3127011"/>
          <a:ext cx="5689600" cy="856080"/>
        </a:xfrm>
        <a:prstGeom prst="roundRect">
          <a:avLst/>
        </a:prstGeom>
        <a:solidFill>
          <a:schemeClr val="accent1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Температурный коэффициент емкости </a:t>
          </a:r>
        </a:p>
      </dsp:txBody>
      <dsp:txXfrm>
        <a:off x="448190" y="3168801"/>
        <a:ext cx="5606020" cy="772500"/>
      </dsp:txXfrm>
    </dsp:sp>
    <dsp:sp modelId="{22D8D9F9-218F-4733-BB8C-AF4E6A83ABBC}">
      <dsp:nvSpPr>
        <dsp:cNvPr id="0" name=""/>
        <dsp:cNvSpPr/>
      </dsp:nvSpPr>
      <dsp:spPr>
        <a:xfrm>
          <a:off x="0" y="4870491"/>
          <a:ext cx="81280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0AA1FC-282D-4E9E-BE2E-421BA352C1B6}">
      <dsp:nvSpPr>
        <dsp:cNvPr id="0" name=""/>
        <dsp:cNvSpPr/>
      </dsp:nvSpPr>
      <dsp:spPr>
        <a:xfrm>
          <a:off x="406400" y="4442451"/>
          <a:ext cx="5689600" cy="856080"/>
        </a:xfrm>
        <a:prstGeom prst="roundRect">
          <a:avLst/>
        </a:prstGeom>
        <a:solidFill>
          <a:schemeClr val="accent1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Номинальное напряжение </a:t>
          </a:r>
        </a:p>
      </dsp:txBody>
      <dsp:txXfrm>
        <a:off x="448190" y="4484241"/>
        <a:ext cx="5606020" cy="772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0EDD3D-FF13-4B48-AB16-9821A49C574C}">
      <dsp:nvSpPr>
        <dsp:cNvPr id="0" name=""/>
        <dsp:cNvSpPr/>
      </dsp:nvSpPr>
      <dsp:spPr>
        <a:xfrm>
          <a:off x="4064000" y="2280849"/>
          <a:ext cx="2105777" cy="583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703"/>
              </a:lnTo>
              <a:lnTo>
                <a:pt x="2105777" y="291703"/>
              </a:lnTo>
              <a:lnTo>
                <a:pt x="2105777" y="58340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DCB07-BB07-4FD2-9514-ABE767BD7C97}">
      <dsp:nvSpPr>
        <dsp:cNvPr id="0" name=""/>
        <dsp:cNvSpPr/>
      </dsp:nvSpPr>
      <dsp:spPr>
        <a:xfrm>
          <a:off x="1816691" y="2280849"/>
          <a:ext cx="2247308" cy="583406"/>
        </a:xfrm>
        <a:custGeom>
          <a:avLst/>
          <a:gdLst/>
          <a:ahLst/>
          <a:cxnLst/>
          <a:rect l="0" t="0" r="0" b="0"/>
          <a:pathLst>
            <a:path>
              <a:moveTo>
                <a:pt x="2247308" y="0"/>
              </a:moveTo>
              <a:lnTo>
                <a:pt x="2247308" y="291703"/>
              </a:lnTo>
              <a:lnTo>
                <a:pt x="0" y="291703"/>
              </a:lnTo>
              <a:lnTo>
                <a:pt x="0" y="58340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0C09C-8DF3-4784-BC24-2CC1B080F81F}">
      <dsp:nvSpPr>
        <dsp:cNvPr id="0" name=""/>
        <dsp:cNvSpPr/>
      </dsp:nvSpPr>
      <dsp:spPr>
        <a:xfrm>
          <a:off x="224103" y="891786"/>
          <a:ext cx="7679793" cy="1389062"/>
        </a:xfrm>
        <a:prstGeom prst="rect">
          <a:avLst/>
        </a:prstGeom>
        <a:solidFill>
          <a:schemeClr val="accent1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effectLst/>
            </a:rPr>
            <a:t>Виды конденсаторов по назначению</a:t>
          </a:r>
        </a:p>
      </dsp:txBody>
      <dsp:txXfrm>
        <a:off x="224103" y="891786"/>
        <a:ext cx="7679793" cy="1389062"/>
      </dsp:txXfrm>
    </dsp:sp>
    <dsp:sp modelId="{55955197-351C-4503-908A-9CBBEBF2F661}">
      <dsp:nvSpPr>
        <dsp:cNvPr id="0" name=""/>
        <dsp:cNvSpPr/>
      </dsp:nvSpPr>
      <dsp:spPr>
        <a:xfrm>
          <a:off x="2617" y="2864255"/>
          <a:ext cx="3628147" cy="1389062"/>
        </a:xfrm>
        <a:prstGeom prst="rect">
          <a:avLst/>
        </a:prstGeom>
        <a:solidFill>
          <a:schemeClr val="accent1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i="0" kern="1200" dirty="0"/>
            <a:t>Конденсаторы общего назначения</a:t>
          </a:r>
          <a:r>
            <a:rPr lang="ru-RU" sz="2800" i="1" kern="1200" dirty="0"/>
            <a:t>  </a:t>
          </a:r>
          <a:endParaRPr lang="ru-RU" sz="2800" kern="1200" dirty="0"/>
        </a:p>
      </dsp:txBody>
      <dsp:txXfrm>
        <a:off x="2617" y="2864255"/>
        <a:ext cx="3628147" cy="1389062"/>
      </dsp:txXfrm>
    </dsp:sp>
    <dsp:sp modelId="{6459ADE0-760A-4CF9-BAC6-BBBC96F01D1C}">
      <dsp:nvSpPr>
        <dsp:cNvPr id="0" name=""/>
        <dsp:cNvSpPr/>
      </dsp:nvSpPr>
      <dsp:spPr>
        <a:xfrm>
          <a:off x="4214171" y="2864255"/>
          <a:ext cx="3911211" cy="1389062"/>
        </a:xfrm>
        <a:prstGeom prst="rect">
          <a:avLst/>
        </a:prstGeom>
        <a:solidFill>
          <a:schemeClr val="accent1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i="0" kern="1200" dirty="0"/>
            <a:t>Конденсаторы специального назначения</a:t>
          </a:r>
          <a:r>
            <a:rPr lang="ru-RU" sz="2800" i="1" kern="1200" dirty="0"/>
            <a:t>  </a:t>
          </a:r>
          <a:endParaRPr lang="ru-RU" sz="2800" kern="1200" dirty="0"/>
        </a:p>
      </dsp:txBody>
      <dsp:txXfrm>
        <a:off x="4214171" y="2864255"/>
        <a:ext cx="3911211" cy="13890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878FF-B975-45D3-B034-A55E04A2682E}">
      <dsp:nvSpPr>
        <dsp:cNvPr id="0" name=""/>
        <dsp:cNvSpPr/>
      </dsp:nvSpPr>
      <dsp:spPr>
        <a:xfrm>
          <a:off x="4903135" y="3107109"/>
          <a:ext cx="1416650" cy="523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131"/>
              </a:lnTo>
              <a:lnTo>
                <a:pt x="1416650" y="339131"/>
              </a:lnTo>
              <a:lnTo>
                <a:pt x="1416650" y="523439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D4A368-DEDF-4826-9A20-BD044A8FC619}">
      <dsp:nvSpPr>
        <dsp:cNvPr id="0" name=""/>
        <dsp:cNvSpPr/>
      </dsp:nvSpPr>
      <dsp:spPr>
        <a:xfrm>
          <a:off x="3419299" y="3107109"/>
          <a:ext cx="1483836" cy="578622"/>
        </a:xfrm>
        <a:custGeom>
          <a:avLst/>
          <a:gdLst/>
          <a:ahLst/>
          <a:cxnLst/>
          <a:rect l="0" t="0" r="0" b="0"/>
          <a:pathLst>
            <a:path>
              <a:moveTo>
                <a:pt x="1483836" y="0"/>
              </a:moveTo>
              <a:lnTo>
                <a:pt x="1483836" y="394314"/>
              </a:lnTo>
              <a:lnTo>
                <a:pt x="0" y="394314"/>
              </a:lnTo>
              <a:lnTo>
                <a:pt x="0" y="57862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E01DFA-B856-4AF4-8F42-62B52166B10C}">
      <dsp:nvSpPr>
        <dsp:cNvPr id="0" name=""/>
        <dsp:cNvSpPr/>
      </dsp:nvSpPr>
      <dsp:spPr>
        <a:xfrm>
          <a:off x="3356628" y="1265132"/>
          <a:ext cx="1546507" cy="578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314"/>
              </a:lnTo>
              <a:lnTo>
                <a:pt x="1546507" y="394314"/>
              </a:lnTo>
              <a:lnTo>
                <a:pt x="1546507" y="57862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87DAE7-DEDF-4B00-B79F-0DF7AA775700}">
      <dsp:nvSpPr>
        <dsp:cNvPr id="0" name=""/>
        <dsp:cNvSpPr/>
      </dsp:nvSpPr>
      <dsp:spPr>
        <a:xfrm>
          <a:off x="1649824" y="1265132"/>
          <a:ext cx="1706803" cy="578622"/>
        </a:xfrm>
        <a:custGeom>
          <a:avLst/>
          <a:gdLst/>
          <a:ahLst/>
          <a:cxnLst/>
          <a:rect l="0" t="0" r="0" b="0"/>
          <a:pathLst>
            <a:path>
              <a:moveTo>
                <a:pt x="1706803" y="0"/>
              </a:moveTo>
              <a:lnTo>
                <a:pt x="1706803" y="394314"/>
              </a:lnTo>
              <a:lnTo>
                <a:pt x="0" y="394314"/>
              </a:lnTo>
              <a:lnTo>
                <a:pt x="0" y="57862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21ECE9-5FDE-41BA-B2CF-AD692A3EFC2A}">
      <dsp:nvSpPr>
        <dsp:cNvPr id="0" name=""/>
        <dsp:cNvSpPr/>
      </dsp:nvSpPr>
      <dsp:spPr>
        <a:xfrm>
          <a:off x="782708" y="1777"/>
          <a:ext cx="5147840" cy="1263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0F165E-1FDE-403E-BDB1-30977A9389E1}">
      <dsp:nvSpPr>
        <dsp:cNvPr id="0" name=""/>
        <dsp:cNvSpPr/>
      </dsp:nvSpPr>
      <dsp:spPr>
        <a:xfrm>
          <a:off x="1003767" y="211784"/>
          <a:ext cx="5147840" cy="1263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Виды конденсаторов по характеру изменения емкости</a:t>
          </a:r>
        </a:p>
      </dsp:txBody>
      <dsp:txXfrm>
        <a:off x="1040769" y="248786"/>
        <a:ext cx="5073836" cy="1189350"/>
      </dsp:txXfrm>
    </dsp:sp>
    <dsp:sp modelId="{89D18C13-6172-4F65-B0B6-B44CEBA6EC00}">
      <dsp:nvSpPr>
        <dsp:cNvPr id="0" name=""/>
        <dsp:cNvSpPr/>
      </dsp:nvSpPr>
      <dsp:spPr>
        <a:xfrm>
          <a:off x="324377" y="1843755"/>
          <a:ext cx="2650895" cy="1263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3D56F2-E4DE-45DB-A9E6-50D72823ED6B}">
      <dsp:nvSpPr>
        <dsp:cNvPr id="0" name=""/>
        <dsp:cNvSpPr/>
      </dsp:nvSpPr>
      <dsp:spPr>
        <a:xfrm>
          <a:off x="545436" y="2053761"/>
          <a:ext cx="2650895" cy="1263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Постоянные</a:t>
          </a:r>
        </a:p>
      </dsp:txBody>
      <dsp:txXfrm>
        <a:off x="582438" y="2090763"/>
        <a:ext cx="2576891" cy="1189350"/>
      </dsp:txXfrm>
    </dsp:sp>
    <dsp:sp modelId="{92FF6219-1B22-40A8-86CF-956F0EAFE394}">
      <dsp:nvSpPr>
        <dsp:cNvPr id="0" name=""/>
        <dsp:cNvSpPr/>
      </dsp:nvSpPr>
      <dsp:spPr>
        <a:xfrm>
          <a:off x="3417391" y="1843755"/>
          <a:ext cx="2971488" cy="1263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F8CCE9-2D4E-4068-BBFF-958A0AABAECC}">
      <dsp:nvSpPr>
        <dsp:cNvPr id="0" name=""/>
        <dsp:cNvSpPr/>
      </dsp:nvSpPr>
      <dsp:spPr>
        <a:xfrm>
          <a:off x="3638450" y="2053761"/>
          <a:ext cx="2971488" cy="1263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Переменные</a:t>
          </a:r>
        </a:p>
      </dsp:txBody>
      <dsp:txXfrm>
        <a:off x="3675452" y="2090763"/>
        <a:ext cx="2897484" cy="1189350"/>
      </dsp:txXfrm>
    </dsp:sp>
    <dsp:sp modelId="{5E0AAF79-FDB3-4FF1-BD13-D390CB674DF1}">
      <dsp:nvSpPr>
        <dsp:cNvPr id="0" name=""/>
        <dsp:cNvSpPr/>
      </dsp:nvSpPr>
      <dsp:spPr>
        <a:xfrm>
          <a:off x="2223708" y="3685732"/>
          <a:ext cx="2391181" cy="1263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59799-7B7A-4744-B03B-3EBA794F2FE1}">
      <dsp:nvSpPr>
        <dsp:cNvPr id="0" name=""/>
        <dsp:cNvSpPr/>
      </dsp:nvSpPr>
      <dsp:spPr>
        <a:xfrm>
          <a:off x="2444767" y="3895738"/>
          <a:ext cx="2391181" cy="1263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Предназначенные для частой подстройки</a:t>
          </a:r>
        </a:p>
      </dsp:txBody>
      <dsp:txXfrm>
        <a:off x="2481769" y="3932740"/>
        <a:ext cx="2317177" cy="1189350"/>
      </dsp:txXfrm>
    </dsp:sp>
    <dsp:sp modelId="{F370AA0B-1247-4D3D-8C85-B07E42549646}">
      <dsp:nvSpPr>
        <dsp:cNvPr id="0" name=""/>
        <dsp:cNvSpPr/>
      </dsp:nvSpPr>
      <dsp:spPr>
        <a:xfrm>
          <a:off x="5057008" y="3630549"/>
          <a:ext cx="2525554" cy="1263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CAF00A-68BD-4039-A7BB-06F8396DB92D}">
      <dsp:nvSpPr>
        <dsp:cNvPr id="0" name=""/>
        <dsp:cNvSpPr/>
      </dsp:nvSpPr>
      <dsp:spPr>
        <a:xfrm>
          <a:off x="5278068" y="3840555"/>
          <a:ext cx="2525554" cy="1263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/>
            <a:t>Подстроечные</a:t>
          </a:r>
          <a:endParaRPr lang="ru-RU" sz="2000" b="1" kern="1200" dirty="0"/>
        </a:p>
      </dsp:txBody>
      <dsp:txXfrm>
        <a:off x="5315070" y="3877557"/>
        <a:ext cx="2451550" cy="11893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F5EB6-ACC5-4FBB-96F7-1D2A4721C90D}">
      <dsp:nvSpPr>
        <dsp:cNvPr id="0" name=""/>
        <dsp:cNvSpPr/>
      </dsp:nvSpPr>
      <dsp:spPr>
        <a:xfrm>
          <a:off x="4064000" y="956334"/>
          <a:ext cx="197680" cy="2202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2730"/>
              </a:lnTo>
              <a:lnTo>
                <a:pt x="197680" y="220273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197370-2F4E-43DA-B225-A5230E9FC322}">
      <dsp:nvSpPr>
        <dsp:cNvPr id="0" name=""/>
        <dsp:cNvSpPr/>
      </dsp:nvSpPr>
      <dsp:spPr>
        <a:xfrm>
          <a:off x="3866319" y="956334"/>
          <a:ext cx="197680" cy="2202730"/>
        </a:xfrm>
        <a:custGeom>
          <a:avLst/>
          <a:gdLst/>
          <a:ahLst/>
          <a:cxnLst/>
          <a:rect l="0" t="0" r="0" b="0"/>
          <a:pathLst>
            <a:path>
              <a:moveTo>
                <a:pt x="197680" y="0"/>
              </a:moveTo>
              <a:lnTo>
                <a:pt x="197680" y="2202730"/>
              </a:lnTo>
              <a:lnTo>
                <a:pt x="0" y="220273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E1CA25-2F2A-47B5-9D38-B0C51D337B49}">
      <dsp:nvSpPr>
        <dsp:cNvPr id="0" name=""/>
        <dsp:cNvSpPr/>
      </dsp:nvSpPr>
      <dsp:spPr>
        <a:xfrm>
          <a:off x="4064000" y="956334"/>
          <a:ext cx="197680" cy="866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6030"/>
              </a:lnTo>
              <a:lnTo>
                <a:pt x="197680" y="86603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A512A-C374-4EEF-8052-560AF0D34040}">
      <dsp:nvSpPr>
        <dsp:cNvPr id="0" name=""/>
        <dsp:cNvSpPr/>
      </dsp:nvSpPr>
      <dsp:spPr>
        <a:xfrm>
          <a:off x="3855889" y="956334"/>
          <a:ext cx="208110" cy="834392"/>
        </a:xfrm>
        <a:custGeom>
          <a:avLst/>
          <a:gdLst/>
          <a:ahLst/>
          <a:cxnLst/>
          <a:rect l="0" t="0" r="0" b="0"/>
          <a:pathLst>
            <a:path>
              <a:moveTo>
                <a:pt x="208110" y="0"/>
              </a:moveTo>
              <a:lnTo>
                <a:pt x="208110" y="834392"/>
              </a:lnTo>
              <a:lnTo>
                <a:pt x="0" y="83439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C55408-4E19-4C64-A179-90113A65B45B}">
      <dsp:nvSpPr>
        <dsp:cNvPr id="0" name=""/>
        <dsp:cNvSpPr/>
      </dsp:nvSpPr>
      <dsp:spPr>
        <a:xfrm>
          <a:off x="4064000" y="956334"/>
          <a:ext cx="2489735" cy="3068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1080"/>
              </a:lnTo>
              <a:lnTo>
                <a:pt x="2489735" y="2871080"/>
              </a:lnTo>
              <a:lnTo>
                <a:pt x="2489735" y="306876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563657-F6ED-4FA3-961B-D9FDDF6F59E0}">
      <dsp:nvSpPr>
        <dsp:cNvPr id="0" name=""/>
        <dsp:cNvSpPr/>
      </dsp:nvSpPr>
      <dsp:spPr>
        <a:xfrm>
          <a:off x="4018280" y="956334"/>
          <a:ext cx="91440" cy="30687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71080"/>
              </a:lnTo>
              <a:lnTo>
                <a:pt x="82479" y="2871080"/>
              </a:lnTo>
              <a:lnTo>
                <a:pt x="82479" y="306876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2DD879-FE57-41C7-AC53-8B9DEB26B50C}">
      <dsp:nvSpPr>
        <dsp:cNvPr id="0" name=""/>
        <dsp:cNvSpPr/>
      </dsp:nvSpPr>
      <dsp:spPr>
        <a:xfrm>
          <a:off x="1611024" y="956334"/>
          <a:ext cx="2452975" cy="3068761"/>
        </a:xfrm>
        <a:custGeom>
          <a:avLst/>
          <a:gdLst/>
          <a:ahLst/>
          <a:cxnLst/>
          <a:rect l="0" t="0" r="0" b="0"/>
          <a:pathLst>
            <a:path>
              <a:moveTo>
                <a:pt x="2452975" y="0"/>
              </a:moveTo>
              <a:lnTo>
                <a:pt x="2452975" y="2871080"/>
              </a:lnTo>
              <a:lnTo>
                <a:pt x="0" y="2871080"/>
              </a:lnTo>
              <a:lnTo>
                <a:pt x="0" y="306876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7D8633-C4F7-47EA-9B19-E3A46018EBAA}">
      <dsp:nvSpPr>
        <dsp:cNvPr id="0" name=""/>
        <dsp:cNvSpPr/>
      </dsp:nvSpPr>
      <dsp:spPr>
        <a:xfrm>
          <a:off x="5346" y="4001"/>
          <a:ext cx="8117307" cy="9523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Виды конденсаторов в зависимости от материала диэлектрика</a:t>
          </a:r>
        </a:p>
      </dsp:txBody>
      <dsp:txXfrm>
        <a:off x="5346" y="4001"/>
        <a:ext cx="8117307" cy="952332"/>
      </dsp:txXfrm>
    </dsp:sp>
    <dsp:sp modelId="{99A9199F-8F86-44D0-BEE4-D547408F4472}">
      <dsp:nvSpPr>
        <dsp:cNvPr id="0" name=""/>
        <dsp:cNvSpPr/>
      </dsp:nvSpPr>
      <dsp:spPr>
        <a:xfrm>
          <a:off x="559126" y="4025096"/>
          <a:ext cx="2103796" cy="941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Оксидные</a:t>
          </a:r>
        </a:p>
      </dsp:txBody>
      <dsp:txXfrm>
        <a:off x="559126" y="4025096"/>
        <a:ext cx="2103796" cy="941337"/>
      </dsp:txXfrm>
    </dsp:sp>
    <dsp:sp modelId="{7DE53281-EB5F-46F8-8F23-A84946A41C7F}">
      <dsp:nvSpPr>
        <dsp:cNvPr id="0" name=""/>
        <dsp:cNvSpPr/>
      </dsp:nvSpPr>
      <dsp:spPr>
        <a:xfrm>
          <a:off x="3058284" y="4025096"/>
          <a:ext cx="2084950" cy="941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Слюдяные</a:t>
          </a:r>
        </a:p>
      </dsp:txBody>
      <dsp:txXfrm>
        <a:off x="3058284" y="4025096"/>
        <a:ext cx="2084950" cy="941337"/>
      </dsp:txXfrm>
    </dsp:sp>
    <dsp:sp modelId="{ABB4B78F-8A50-4629-BDC6-0D8BA75F1902}">
      <dsp:nvSpPr>
        <dsp:cNvPr id="0" name=""/>
        <dsp:cNvSpPr/>
      </dsp:nvSpPr>
      <dsp:spPr>
        <a:xfrm>
          <a:off x="5538596" y="4025096"/>
          <a:ext cx="2030277" cy="941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Вакуумные</a:t>
          </a:r>
        </a:p>
      </dsp:txBody>
      <dsp:txXfrm>
        <a:off x="5538596" y="4025096"/>
        <a:ext cx="2030277" cy="941337"/>
      </dsp:txXfrm>
    </dsp:sp>
    <dsp:sp modelId="{0594410E-3864-4DC8-AE7A-3EBE4DBBCFD7}">
      <dsp:nvSpPr>
        <dsp:cNvPr id="0" name=""/>
        <dsp:cNvSpPr/>
      </dsp:nvSpPr>
      <dsp:spPr>
        <a:xfrm>
          <a:off x="1743206" y="1320058"/>
          <a:ext cx="2112682" cy="941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Бумажные</a:t>
          </a:r>
        </a:p>
      </dsp:txBody>
      <dsp:txXfrm>
        <a:off x="1743206" y="1320058"/>
        <a:ext cx="2112682" cy="941337"/>
      </dsp:txXfrm>
    </dsp:sp>
    <dsp:sp modelId="{ABACBF3B-5E90-443F-B35C-35F63C284C9C}">
      <dsp:nvSpPr>
        <dsp:cNvPr id="0" name=""/>
        <dsp:cNvSpPr/>
      </dsp:nvSpPr>
      <dsp:spPr>
        <a:xfrm>
          <a:off x="4261680" y="1351696"/>
          <a:ext cx="2094232" cy="941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Керамические</a:t>
          </a:r>
        </a:p>
      </dsp:txBody>
      <dsp:txXfrm>
        <a:off x="4261680" y="1351696"/>
        <a:ext cx="2094232" cy="941337"/>
      </dsp:txXfrm>
    </dsp:sp>
    <dsp:sp modelId="{F36633B4-6FE7-4D51-B7FD-BC130B24C4F1}">
      <dsp:nvSpPr>
        <dsp:cNvPr id="0" name=""/>
        <dsp:cNvSpPr/>
      </dsp:nvSpPr>
      <dsp:spPr>
        <a:xfrm>
          <a:off x="1733981" y="2688396"/>
          <a:ext cx="2132337" cy="941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/>
            <a:t>Электролити-ческие</a:t>
          </a:r>
          <a:endParaRPr lang="ru-RU" sz="2400" kern="1200" dirty="0"/>
        </a:p>
      </dsp:txBody>
      <dsp:txXfrm>
        <a:off x="1733981" y="2688396"/>
        <a:ext cx="2132337" cy="941337"/>
      </dsp:txXfrm>
    </dsp:sp>
    <dsp:sp modelId="{CE82A5EF-6A2E-4C40-ACA5-575EB5027E49}">
      <dsp:nvSpPr>
        <dsp:cNvPr id="0" name=""/>
        <dsp:cNvSpPr/>
      </dsp:nvSpPr>
      <dsp:spPr>
        <a:xfrm>
          <a:off x="4261680" y="2688396"/>
          <a:ext cx="2204933" cy="941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Пленочные</a:t>
          </a:r>
        </a:p>
      </dsp:txBody>
      <dsp:txXfrm>
        <a:off x="4261680" y="2688396"/>
        <a:ext cx="2204933" cy="9413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E0971-F1C2-4DB9-B017-8FE9ACFD3145}">
      <dsp:nvSpPr>
        <dsp:cNvPr id="0" name=""/>
        <dsp:cNvSpPr/>
      </dsp:nvSpPr>
      <dsp:spPr>
        <a:xfrm>
          <a:off x="4856971" y="1742369"/>
          <a:ext cx="1676226" cy="797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3630"/>
              </a:lnTo>
              <a:lnTo>
                <a:pt x="1676226" y="543630"/>
              </a:lnTo>
              <a:lnTo>
                <a:pt x="1676226" y="79773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19DB8D-E4FD-4D64-878B-DC8599D6FB96}">
      <dsp:nvSpPr>
        <dsp:cNvPr id="0" name=""/>
        <dsp:cNvSpPr/>
      </dsp:nvSpPr>
      <dsp:spPr>
        <a:xfrm>
          <a:off x="3180745" y="1742369"/>
          <a:ext cx="1676226" cy="797731"/>
        </a:xfrm>
        <a:custGeom>
          <a:avLst/>
          <a:gdLst/>
          <a:ahLst/>
          <a:cxnLst/>
          <a:rect l="0" t="0" r="0" b="0"/>
          <a:pathLst>
            <a:path>
              <a:moveTo>
                <a:pt x="1676226" y="0"/>
              </a:moveTo>
              <a:lnTo>
                <a:pt x="1676226" y="543630"/>
              </a:lnTo>
              <a:lnTo>
                <a:pt x="0" y="543630"/>
              </a:lnTo>
              <a:lnTo>
                <a:pt x="0" y="79773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F691C-AE82-426A-8A7F-0EA1226F1DB3}">
      <dsp:nvSpPr>
        <dsp:cNvPr id="0" name=""/>
        <dsp:cNvSpPr/>
      </dsp:nvSpPr>
      <dsp:spPr>
        <a:xfrm>
          <a:off x="1262298" y="618"/>
          <a:ext cx="7189347" cy="17417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1ED1D3-28EF-414F-9FD9-D828F5184E8B}">
      <dsp:nvSpPr>
        <dsp:cNvPr id="0" name=""/>
        <dsp:cNvSpPr/>
      </dsp:nvSpPr>
      <dsp:spPr>
        <a:xfrm>
          <a:off x="1567066" y="290148"/>
          <a:ext cx="7189347" cy="17417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Виды конденсаторов по способу монтажа</a:t>
          </a:r>
        </a:p>
      </dsp:txBody>
      <dsp:txXfrm>
        <a:off x="1618080" y="341162"/>
        <a:ext cx="7087319" cy="1639723"/>
      </dsp:txXfrm>
    </dsp:sp>
    <dsp:sp modelId="{D56CFACA-806E-451B-AE01-501D9197DEE8}">
      <dsp:nvSpPr>
        <dsp:cNvPr id="0" name=""/>
        <dsp:cNvSpPr/>
      </dsp:nvSpPr>
      <dsp:spPr>
        <a:xfrm>
          <a:off x="1809287" y="2540101"/>
          <a:ext cx="2742915" cy="17417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8C84EF-0193-44CF-9F8E-9387DD61A64F}">
      <dsp:nvSpPr>
        <dsp:cNvPr id="0" name=""/>
        <dsp:cNvSpPr/>
      </dsp:nvSpPr>
      <dsp:spPr>
        <a:xfrm>
          <a:off x="2114055" y="2829631"/>
          <a:ext cx="2742915" cy="17417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Для навесного монтажа</a:t>
          </a:r>
        </a:p>
      </dsp:txBody>
      <dsp:txXfrm>
        <a:off x="2165069" y="2880645"/>
        <a:ext cx="2640887" cy="1639723"/>
      </dsp:txXfrm>
    </dsp:sp>
    <dsp:sp modelId="{042C4C3A-DA47-4303-B4F8-970EC3C757C6}">
      <dsp:nvSpPr>
        <dsp:cNvPr id="0" name=""/>
        <dsp:cNvSpPr/>
      </dsp:nvSpPr>
      <dsp:spPr>
        <a:xfrm>
          <a:off x="5161740" y="2540101"/>
          <a:ext cx="2742915" cy="17417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EF1529-0E12-4C4F-8DD6-D94EAAD2E89D}">
      <dsp:nvSpPr>
        <dsp:cNvPr id="0" name=""/>
        <dsp:cNvSpPr/>
      </dsp:nvSpPr>
      <dsp:spPr>
        <a:xfrm>
          <a:off x="5466508" y="2829631"/>
          <a:ext cx="2742915" cy="17417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Для печатного монтажа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(</a:t>
          </a:r>
          <a:r>
            <a:rPr lang="en-US" sz="2000" kern="1200" dirty="0"/>
            <a:t>SMD - </a:t>
          </a:r>
          <a:r>
            <a:rPr lang="ru-RU" sz="2000" kern="1200" dirty="0"/>
            <a:t>конденсаторы)</a:t>
          </a:r>
        </a:p>
      </dsp:txBody>
      <dsp:txXfrm>
        <a:off x="5517522" y="2880645"/>
        <a:ext cx="2640887" cy="16397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30859D-3477-45FF-949A-D5B924D6549F}">
      <dsp:nvSpPr>
        <dsp:cNvPr id="0" name=""/>
        <dsp:cNvSpPr/>
      </dsp:nvSpPr>
      <dsp:spPr>
        <a:xfrm>
          <a:off x="5009356" y="1289015"/>
          <a:ext cx="270310" cy="1184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4218"/>
              </a:lnTo>
              <a:lnTo>
                <a:pt x="270310" y="118421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5D0551-71A2-4F0E-BC48-40C8890803FD}">
      <dsp:nvSpPr>
        <dsp:cNvPr id="0" name=""/>
        <dsp:cNvSpPr/>
      </dsp:nvSpPr>
      <dsp:spPr>
        <a:xfrm>
          <a:off x="4739045" y="1289015"/>
          <a:ext cx="270310" cy="1184218"/>
        </a:xfrm>
        <a:custGeom>
          <a:avLst/>
          <a:gdLst/>
          <a:ahLst/>
          <a:cxnLst/>
          <a:rect l="0" t="0" r="0" b="0"/>
          <a:pathLst>
            <a:path>
              <a:moveTo>
                <a:pt x="270310" y="0"/>
              </a:moveTo>
              <a:lnTo>
                <a:pt x="270310" y="1184218"/>
              </a:lnTo>
              <a:lnTo>
                <a:pt x="0" y="118421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9FD948-A8F3-47FC-AF37-EB8433123CFD}">
      <dsp:nvSpPr>
        <dsp:cNvPr id="0" name=""/>
        <dsp:cNvSpPr/>
      </dsp:nvSpPr>
      <dsp:spPr>
        <a:xfrm>
          <a:off x="5009356" y="1289015"/>
          <a:ext cx="3115009" cy="2368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8126"/>
              </a:lnTo>
              <a:lnTo>
                <a:pt x="3115009" y="2098126"/>
              </a:lnTo>
              <a:lnTo>
                <a:pt x="3115009" y="236843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979A9E-3266-413D-A538-2017A24060CF}">
      <dsp:nvSpPr>
        <dsp:cNvPr id="0" name=""/>
        <dsp:cNvSpPr/>
      </dsp:nvSpPr>
      <dsp:spPr>
        <a:xfrm>
          <a:off x="4963636" y="1289015"/>
          <a:ext cx="91440" cy="23684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843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6D6E32-A265-497D-A17F-EB6584F90283}">
      <dsp:nvSpPr>
        <dsp:cNvPr id="0" name=""/>
        <dsp:cNvSpPr/>
      </dsp:nvSpPr>
      <dsp:spPr>
        <a:xfrm>
          <a:off x="1894346" y="1289015"/>
          <a:ext cx="3115009" cy="2370258"/>
        </a:xfrm>
        <a:custGeom>
          <a:avLst/>
          <a:gdLst/>
          <a:ahLst/>
          <a:cxnLst/>
          <a:rect l="0" t="0" r="0" b="0"/>
          <a:pathLst>
            <a:path>
              <a:moveTo>
                <a:pt x="3115009" y="0"/>
              </a:moveTo>
              <a:lnTo>
                <a:pt x="3115009" y="2099947"/>
              </a:lnTo>
              <a:lnTo>
                <a:pt x="0" y="2099947"/>
              </a:lnTo>
              <a:lnTo>
                <a:pt x="0" y="237025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94AA54-57AE-4609-BAB5-6D5B8C6DC158}">
      <dsp:nvSpPr>
        <dsp:cNvPr id="0" name=""/>
        <dsp:cNvSpPr/>
      </dsp:nvSpPr>
      <dsp:spPr>
        <a:xfrm>
          <a:off x="1853928" y="1821"/>
          <a:ext cx="6310855" cy="1287194"/>
        </a:xfrm>
        <a:prstGeom prst="rect">
          <a:avLst/>
        </a:prstGeom>
        <a:solidFill>
          <a:schemeClr val="accent1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Виды конденсаторов по сфере эксплуатации</a:t>
          </a:r>
        </a:p>
      </dsp:txBody>
      <dsp:txXfrm>
        <a:off x="1853928" y="1821"/>
        <a:ext cx="6310855" cy="1287194"/>
      </dsp:txXfrm>
    </dsp:sp>
    <dsp:sp modelId="{0DE0DD35-5150-4731-B054-3F0BF80BB2F6}">
      <dsp:nvSpPr>
        <dsp:cNvPr id="0" name=""/>
        <dsp:cNvSpPr/>
      </dsp:nvSpPr>
      <dsp:spPr>
        <a:xfrm>
          <a:off x="607152" y="3659273"/>
          <a:ext cx="2574388" cy="1287194"/>
        </a:xfrm>
        <a:prstGeom prst="rect">
          <a:avLst/>
        </a:prstGeom>
        <a:solidFill>
          <a:schemeClr val="accent1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Импульсные</a:t>
          </a:r>
        </a:p>
      </dsp:txBody>
      <dsp:txXfrm>
        <a:off x="607152" y="3659273"/>
        <a:ext cx="2574388" cy="1287194"/>
      </dsp:txXfrm>
    </dsp:sp>
    <dsp:sp modelId="{D0C9D7CB-19DD-4FD6-BE1B-D95435EA0DA6}">
      <dsp:nvSpPr>
        <dsp:cNvPr id="0" name=""/>
        <dsp:cNvSpPr/>
      </dsp:nvSpPr>
      <dsp:spPr>
        <a:xfrm>
          <a:off x="3722161" y="3657452"/>
          <a:ext cx="2574388" cy="1287194"/>
        </a:xfrm>
        <a:prstGeom prst="rect">
          <a:avLst/>
        </a:prstGeom>
        <a:solidFill>
          <a:schemeClr val="accent1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Пусковые</a:t>
          </a:r>
        </a:p>
      </dsp:txBody>
      <dsp:txXfrm>
        <a:off x="3722161" y="3657452"/>
        <a:ext cx="2574388" cy="1287194"/>
      </dsp:txXfrm>
    </dsp:sp>
    <dsp:sp modelId="{0ADE5D2E-202A-40C0-B74C-1651CF584080}">
      <dsp:nvSpPr>
        <dsp:cNvPr id="0" name=""/>
        <dsp:cNvSpPr/>
      </dsp:nvSpPr>
      <dsp:spPr>
        <a:xfrm>
          <a:off x="6837171" y="3657452"/>
          <a:ext cx="2574388" cy="1287194"/>
        </a:xfrm>
        <a:prstGeom prst="rect">
          <a:avLst/>
        </a:prstGeom>
        <a:solidFill>
          <a:schemeClr val="accent1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/>
            <a:t>Помехоподавля-ющие</a:t>
          </a:r>
          <a:endParaRPr lang="ru-RU" sz="2400" kern="1200" dirty="0"/>
        </a:p>
      </dsp:txBody>
      <dsp:txXfrm>
        <a:off x="6837171" y="3657452"/>
        <a:ext cx="2574388" cy="1287194"/>
      </dsp:txXfrm>
    </dsp:sp>
    <dsp:sp modelId="{308C7338-D9D3-4BF6-8B47-8C10A7AA542E}">
      <dsp:nvSpPr>
        <dsp:cNvPr id="0" name=""/>
        <dsp:cNvSpPr/>
      </dsp:nvSpPr>
      <dsp:spPr>
        <a:xfrm>
          <a:off x="2164656" y="1829636"/>
          <a:ext cx="2574388" cy="1287194"/>
        </a:xfrm>
        <a:prstGeom prst="rect">
          <a:avLst/>
        </a:prstGeom>
        <a:solidFill>
          <a:schemeClr val="accent1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Низковольтные</a:t>
          </a:r>
        </a:p>
      </dsp:txBody>
      <dsp:txXfrm>
        <a:off x="2164656" y="1829636"/>
        <a:ext cx="2574388" cy="1287194"/>
      </dsp:txXfrm>
    </dsp:sp>
    <dsp:sp modelId="{07449E94-8770-4F70-8003-20A7A1293F0B}">
      <dsp:nvSpPr>
        <dsp:cNvPr id="0" name=""/>
        <dsp:cNvSpPr/>
      </dsp:nvSpPr>
      <dsp:spPr>
        <a:xfrm>
          <a:off x="5279666" y="1829636"/>
          <a:ext cx="2574388" cy="1287194"/>
        </a:xfrm>
        <a:prstGeom prst="rect">
          <a:avLst/>
        </a:prstGeom>
        <a:solidFill>
          <a:schemeClr val="accent1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Высоковольтные</a:t>
          </a:r>
        </a:p>
      </dsp:txBody>
      <dsp:txXfrm>
        <a:off x="5279666" y="1829636"/>
        <a:ext cx="2574388" cy="12871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1864B-65D8-4AC0-8528-1B8215AE5D20}">
      <dsp:nvSpPr>
        <dsp:cNvPr id="0" name=""/>
        <dsp:cNvSpPr/>
      </dsp:nvSpPr>
      <dsp:spPr>
        <a:xfrm>
          <a:off x="5353843" y="1776191"/>
          <a:ext cx="242579" cy="1141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1464"/>
              </a:lnTo>
              <a:lnTo>
                <a:pt x="242579" y="114146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80EAA1-BDD6-46E0-9789-0ECA55661EBE}">
      <dsp:nvSpPr>
        <dsp:cNvPr id="0" name=""/>
        <dsp:cNvSpPr/>
      </dsp:nvSpPr>
      <dsp:spPr>
        <a:xfrm>
          <a:off x="5111263" y="1776191"/>
          <a:ext cx="242579" cy="1141464"/>
        </a:xfrm>
        <a:custGeom>
          <a:avLst/>
          <a:gdLst/>
          <a:ahLst/>
          <a:cxnLst/>
          <a:rect l="0" t="0" r="0" b="0"/>
          <a:pathLst>
            <a:path>
              <a:moveTo>
                <a:pt x="242579" y="0"/>
              </a:moveTo>
              <a:lnTo>
                <a:pt x="242579" y="1141464"/>
              </a:lnTo>
              <a:lnTo>
                <a:pt x="0" y="114146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A490A7-F7A2-4D13-9357-7ADEE04C6376}">
      <dsp:nvSpPr>
        <dsp:cNvPr id="0" name=""/>
        <dsp:cNvSpPr/>
      </dsp:nvSpPr>
      <dsp:spPr>
        <a:xfrm>
          <a:off x="5353843" y="1776191"/>
          <a:ext cx="4193163" cy="2204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1614"/>
              </a:lnTo>
              <a:lnTo>
                <a:pt x="4193163" y="1961614"/>
              </a:lnTo>
              <a:lnTo>
                <a:pt x="4193163" y="220419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B9B174-7916-489C-ABFB-C62960B1A5AD}">
      <dsp:nvSpPr>
        <dsp:cNvPr id="0" name=""/>
        <dsp:cNvSpPr/>
      </dsp:nvSpPr>
      <dsp:spPr>
        <a:xfrm>
          <a:off x="5353843" y="1776191"/>
          <a:ext cx="1397721" cy="2204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1614"/>
              </a:lnTo>
              <a:lnTo>
                <a:pt x="1397721" y="1961614"/>
              </a:lnTo>
              <a:lnTo>
                <a:pt x="1397721" y="220419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81F988-B8AD-40F6-B0B9-3B623A216D21}">
      <dsp:nvSpPr>
        <dsp:cNvPr id="0" name=""/>
        <dsp:cNvSpPr/>
      </dsp:nvSpPr>
      <dsp:spPr>
        <a:xfrm>
          <a:off x="3956122" y="1776191"/>
          <a:ext cx="1397721" cy="2204194"/>
        </a:xfrm>
        <a:custGeom>
          <a:avLst/>
          <a:gdLst/>
          <a:ahLst/>
          <a:cxnLst/>
          <a:rect l="0" t="0" r="0" b="0"/>
          <a:pathLst>
            <a:path>
              <a:moveTo>
                <a:pt x="1397721" y="0"/>
              </a:moveTo>
              <a:lnTo>
                <a:pt x="1397721" y="1961614"/>
              </a:lnTo>
              <a:lnTo>
                <a:pt x="0" y="1961614"/>
              </a:lnTo>
              <a:lnTo>
                <a:pt x="0" y="220419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A26B0F-A1AF-4525-8096-9DF0DEC43EF5}">
      <dsp:nvSpPr>
        <dsp:cNvPr id="0" name=""/>
        <dsp:cNvSpPr/>
      </dsp:nvSpPr>
      <dsp:spPr>
        <a:xfrm>
          <a:off x="1160680" y="1776191"/>
          <a:ext cx="4193163" cy="2204194"/>
        </a:xfrm>
        <a:custGeom>
          <a:avLst/>
          <a:gdLst/>
          <a:ahLst/>
          <a:cxnLst/>
          <a:rect l="0" t="0" r="0" b="0"/>
          <a:pathLst>
            <a:path>
              <a:moveTo>
                <a:pt x="4193163" y="0"/>
              </a:moveTo>
              <a:lnTo>
                <a:pt x="4193163" y="1961614"/>
              </a:lnTo>
              <a:lnTo>
                <a:pt x="0" y="1961614"/>
              </a:lnTo>
              <a:lnTo>
                <a:pt x="0" y="220419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42E57A-E4F9-403A-A745-2AF7860DBAB2}">
      <dsp:nvSpPr>
        <dsp:cNvPr id="0" name=""/>
        <dsp:cNvSpPr/>
      </dsp:nvSpPr>
      <dsp:spPr>
        <a:xfrm>
          <a:off x="1763987" y="598709"/>
          <a:ext cx="7179712" cy="1177481"/>
        </a:xfrm>
        <a:prstGeom prst="rect">
          <a:avLst/>
        </a:prstGeom>
        <a:solidFill>
          <a:schemeClr val="accent1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Виды конденсаторов по характеру защиты от внешних воздействий</a:t>
          </a:r>
        </a:p>
      </dsp:txBody>
      <dsp:txXfrm>
        <a:off x="1763987" y="598709"/>
        <a:ext cx="7179712" cy="1177481"/>
      </dsp:txXfrm>
    </dsp:sp>
    <dsp:sp modelId="{4B98ADAF-C3AF-4266-90F2-C8EF471EEC33}">
      <dsp:nvSpPr>
        <dsp:cNvPr id="0" name=""/>
        <dsp:cNvSpPr/>
      </dsp:nvSpPr>
      <dsp:spPr>
        <a:xfrm>
          <a:off x="5538" y="3980385"/>
          <a:ext cx="2310282" cy="1155141"/>
        </a:xfrm>
        <a:prstGeom prst="rect">
          <a:avLst/>
        </a:prstGeom>
        <a:solidFill>
          <a:schemeClr val="accent1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/>
            <a:t>Неизолированные</a:t>
          </a:r>
          <a:endParaRPr lang="ru-RU" sz="2000" kern="1200" dirty="0"/>
        </a:p>
      </dsp:txBody>
      <dsp:txXfrm>
        <a:off x="5538" y="3980385"/>
        <a:ext cx="2310282" cy="1155141"/>
      </dsp:txXfrm>
    </dsp:sp>
    <dsp:sp modelId="{84C378A5-3DF6-4EF4-BE14-E85E41A00B5F}">
      <dsp:nvSpPr>
        <dsp:cNvPr id="0" name=""/>
        <dsp:cNvSpPr/>
      </dsp:nvSpPr>
      <dsp:spPr>
        <a:xfrm>
          <a:off x="2800980" y="3980385"/>
          <a:ext cx="2310282" cy="1155141"/>
        </a:xfrm>
        <a:prstGeom prst="rect">
          <a:avLst/>
        </a:prstGeom>
        <a:solidFill>
          <a:schemeClr val="accent1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Изолированные</a:t>
          </a:r>
        </a:p>
      </dsp:txBody>
      <dsp:txXfrm>
        <a:off x="2800980" y="3980385"/>
        <a:ext cx="2310282" cy="1155141"/>
      </dsp:txXfrm>
    </dsp:sp>
    <dsp:sp modelId="{E16AAAC4-A6E2-4DF8-9A5B-13E9A2BBBF18}">
      <dsp:nvSpPr>
        <dsp:cNvPr id="0" name=""/>
        <dsp:cNvSpPr/>
      </dsp:nvSpPr>
      <dsp:spPr>
        <a:xfrm>
          <a:off x="5596423" y="3980385"/>
          <a:ext cx="2310282" cy="1155141"/>
        </a:xfrm>
        <a:prstGeom prst="rect">
          <a:avLst/>
        </a:prstGeom>
        <a:solidFill>
          <a:schemeClr val="accent1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/>
            <a:t>Уплотненные</a:t>
          </a:r>
          <a:endParaRPr lang="ru-RU" sz="2000" kern="1200" dirty="0"/>
        </a:p>
      </dsp:txBody>
      <dsp:txXfrm>
        <a:off x="5596423" y="3980385"/>
        <a:ext cx="2310282" cy="1155141"/>
      </dsp:txXfrm>
    </dsp:sp>
    <dsp:sp modelId="{6ACD132C-6B57-4F78-B393-2AEA0579E9B5}">
      <dsp:nvSpPr>
        <dsp:cNvPr id="0" name=""/>
        <dsp:cNvSpPr/>
      </dsp:nvSpPr>
      <dsp:spPr>
        <a:xfrm>
          <a:off x="8391865" y="3980385"/>
          <a:ext cx="2310282" cy="1155141"/>
        </a:xfrm>
        <a:prstGeom prst="rect">
          <a:avLst/>
        </a:prstGeom>
        <a:solidFill>
          <a:schemeClr val="accent1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/>
            <a:t>Герметизированные</a:t>
          </a:r>
          <a:endParaRPr lang="ru-RU" sz="2000" kern="1200" dirty="0"/>
        </a:p>
      </dsp:txBody>
      <dsp:txXfrm>
        <a:off x="8391865" y="3980385"/>
        <a:ext cx="2310282" cy="1155141"/>
      </dsp:txXfrm>
    </dsp:sp>
    <dsp:sp modelId="{4029E5F6-9B00-4854-AFCE-764AE3F97D54}">
      <dsp:nvSpPr>
        <dsp:cNvPr id="0" name=""/>
        <dsp:cNvSpPr/>
      </dsp:nvSpPr>
      <dsp:spPr>
        <a:xfrm>
          <a:off x="2800980" y="2340085"/>
          <a:ext cx="2310282" cy="1155141"/>
        </a:xfrm>
        <a:prstGeom prst="rect">
          <a:avLst/>
        </a:prstGeom>
        <a:solidFill>
          <a:schemeClr val="accent1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/>
            <a:t>Незащищенные</a:t>
          </a:r>
          <a:endParaRPr lang="ru-RU" sz="2000" kern="1200" dirty="0"/>
        </a:p>
      </dsp:txBody>
      <dsp:txXfrm>
        <a:off x="2800980" y="2340085"/>
        <a:ext cx="2310282" cy="1155141"/>
      </dsp:txXfrm>
    </dsp:sp>
    <dsp:sp modelId="{E947965B-DF94-43D0-B4A2-B3D788959587}">
      <dsp:nvSpPr>
        <dsp:cNvPr id="0" name=""/>
        <dsp:cNvSpPr/>
      </dsp:nvSpPr>
      <dsp:spPr>
        <a:xfrm>
          <a:off x="5596423" y="2340085"/>
          <a:ext cx="2310282" cy="1155141"/>
        </a:xfrm>
        <a:prstGeom prst="rect">
          <a:avLst/>
        </a:prstGeom>
        <a:solidFill>
          <a:schemeClr val="accent1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/>
            <a:t>Защищенные</a:t>
          </a:r>
          <a:endParaRPr lang="ru-RU" sz="2000" kern="1200" dirty="0"/>
        </a:p>
      </dsp:txBody>
      <dsp:txXfrm>
        <a:off x="5596423" y="2340085"/>
        <a:ext cx="2310282" cy="1155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A6711-AFE3-4B3B-BB63-F6B19E21B335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7B9F3-99DD-46FF-A3FA-F59C38E9F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596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7B9F3-99DD-46FF-A3FA-F59C38E9F2D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64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7B9F3-99DD-46FF-A3FA-F59C38E9F2D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985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3232" y="-126124"/>
            <a:ext cx="10006540" cy="35551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/>
              <a:t>ГБПОУ МО «Щелковский колледж»</a:t>
            </a:r>
            <a:br>
              <a:rPr lang="ru-RU" sz="5300" dirty="0"/>
            </a:br>
            <a:br>
              <a:rPr lang="ru-RU" sz="5300" dirty="0"/>
            </a:br>
            <a:br>
              <a:rPr lang="ru-RU" sz="5300" dirty="0"/>
            </a:br>
            <a:r>
              <a:rPr lang="ru-RU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КОНДЕНСАТОРЫ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207998" y="4978400"/>
            <a:ext cx="116115" cy="663978"/>
          </a:xfrm>
        </p:spPr>
        <p:txBody>
          <a:bodyPr>
            <a:noAutofit/>
          </a:bodyPr>
          <a:lstStyle/>
          <a:p>
            <a:r>
              <a:rPr lang="ru-RU" sz="2800" dirty="0"/>
              <a:t>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3F7CDEB-7FCD-4C89-B44C-6FD4936FB18A}"/>
              </a:ext>
            </a:extLst>
          </p:cNvPr>
          <p:cNvSpPr/>
          <p:nvPr/>
        </p:nvSpPr>
        <p:spPr>
          <a:xfrm>
            <a:off x="4544291" y="4664364"/>
            <a:ext cx="75276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dirty="0">
              <a:solidFill>
                <a:prstClr val="black"/>
              </a:solidFill>
            </a:endParaRPr>
          </a:p>
          <a:p>
            <a:pPr lvl="0"/>
            <a:endParaRPr lang="ru-RU" sz="2400" dirty="0">
              <a:solidFill>
                <a:prstClr val="black"/>
              </a:solidFill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Преподаватель специальных дисциплин: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                                                                                      </a:t>
            </a:r>
            <a:r>
              <a:rPr lang="ru-RU" sz="2400" dirty="0" err="1">
                <a:solidFill>
                  <a:prstClr val="black"/>
                </a:solidFill>
              </a:rPr>
              <a:t>Брыксина</a:t>
            </a:r>
            <a:r>
              <a:rPr lang="ru-RU" sz="2400" dirty="0">
                <a:solidFill>
                  <a:prstClr val="black"/>
                </a:solidFill>
              </a:rPr>
              <a:t> Н.М.</a:t>
            </a:r>
          </a:p>
          <a:p>
            <a:pPr lvl="0"/>
            <a:endParaRPr lang="ru-RU" sz="2400" dirty="0">
              <a:solidFill>
                <a:prstClr val="black"/>
              </a:solidFill>
            </a:endParaRPr>
          </a:p>
          <a:p>
            <a:pPr lvl="0"/>
            <a:endParaRPr lang="ru-RU" sz="2400" dirty="0">
              <a:solidFill>
                <a:prstClr val="black"/>
              </a:solidFill>
            </a:endParaRPr>
          </a:p>
          <a:p>
            <a:pPr lvl="0"/>
            <a:endParaRPr lang="ru-RU" sz="2400" dirty="0">
              <a:solidFill>
                <a:prstClr val="black"/>
              </a:solidFill>
            </a:endParaRPr>
          </a:p>
          <a:p>
            <a:pPr lvl="0"/>
            <a:endParaRPr lang="ru-RU" sz="2400" dirty="0">
              <a:solidFill>
                <a:prstClr val="black"/>
              </a:solidFill>
            </a:endParaRPr>
          </a:p>
          <a:p>
            <a:pPr lvl="0"/>
            <a:endParaRPr lang="ru-RU" sz="2400" dirty="0">
              <a:solidFill>
                <a:prstClr val="black"/>
              </a:solidFill>
            </a:endParaRPr>
          </a:p>
          <a:p>
            <a:pPr lvl="0"/>
            <a:endParaRPr lang="ru-RU" sz="2400" dirty="0">
              <a:solidFill>
                <a:prstClr val="black"/>
              </a:solidFill>
            </a:endParaRPr>
          </a:p>
          <a:p>
            <a:pPr lvl="0"/>
            <a:endParaRPr lang="ru-RU" sz="2400" dirty="0">
              <a:solidFill>
                <a:prstClr val="black"/>
              </a:solidFill>
            </a:endParaRPr>
          </a:p>
          <a:p>
            <a:pPr lvl="0"/>
            <a:endParaRPr lang="ru-RU" sz="2400" dirty="0">
              <a:solidFill>
                <a:prstClr val="black"/>
              </a:solidFill>
            </a:endParaRPr>
          </a:p>
          <a:p>
            <a:pPr lvl="0"/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193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0" y="-50801"/>
            <a:ext cx="10018713" cy="1153737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Классификация конденсаторов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A2C85953-1A94-4901-9AC4-7C63C73E3F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126437"/>
              </p:ext>
            </p:extLst>
          </p:nvPr>
        </p:nvGraphicFramePr>
        <p:xfrm>
          <a:off x="1484313" y="1443788"/>
          <a:ext cx="10018712" cy="4572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2492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B7FA2B-0085-41EC-9B0B-282890312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"/>
            <a:ext cx="10018713" cy="10668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Классификация конденсаторов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3D4DF0-96DF-4697-BC45-9CCAE8013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9753" y="1236617"/>
            <a:ext cx="10548593" cy="51293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SMD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</a:rPr>
              <a:t> конденсаторы                                      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         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20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Танталовый SMD конденсатор ёмкостью 47 мкФ               </a:t>
            </a:r>
            <a:r>
              <a:rPr lang="en-US" sz="20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(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Чип-конденсаторы)                                         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Печатная плата компьютерного </a:t>
            </a:r>
            <a:r>
              <a:rPr lang="en-US" sz="20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CD-</a:t>
            </a:r>
            <a:r>
              <a:rPr lang="ru-RU" sz="20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привода</a:t>
            </a:r>
            <a:r>
              <a:rPr lang="ru-RU" sz="2000" dirty="0"/>
              <a:t>              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76CA04-E8FB-489B-829E-F64EFF6C08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19753" y="1715679"/>
            <a:ext cx="4025245" cy="307063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1CC30C-06E8-4E46-B98C-1A863CCE6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15679"/>
            <a:ext cx="5133716" cy="307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7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12B2F-34AB-4586-95AF-813BDD3F8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175657"/>
          </a:xfrm>
        </p:spPr>
        <p:txBody>
          <a:bodyPr/>
          <a:lstStyle/>
          <a:p>
            <a:r>
              <a:rPr lang="ru-RU" sz="3600" b="1" dirty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Классификация конденсаторов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CC56A86-447E-43C2-B919-CE381CE29D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819726"/>
              </p:ext>
            </p:extLst>
          </p:nvPr>
        </p:nvGraphicFramePr>
        <p:xfrm>
          <a:off x="1484313" y="1323703"/>
          <a:ext cx="10018712" cy="4946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5636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36312F-2143-4409-9249-AED8C42A3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"/>
            <a:ext cx="10018713" cy="1066800"/>
          </a:xfrm>
        </p:spPr>
        <p:txBody>
          <a:bodyPr/>
          <a:lstStyle/>
          <a:p>
            <a:r>
              <a:rPr lang="ru-RU" sz="3600" b="1" dirty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Классификация конденсаторов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A5BBE1-43B5-4423-AA46-B0CFC36E5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"/>
            <a:ext cx="10018713" cy="80989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 b="1" dirty="0">
              <a:solidFill>
                <a:srgbClr val="000000"/>
              </a:solidFill>
              <a:latin typeface="Helvetica Neue"/>
            </a:endParaRPr>
          </a:p>
          <a:p>
            <a:pPr marL="0" indent="0">
              <a:buNone/>
            </a:pPr>
            <a:r>
              <a:rPr lang="ru-RU" sz="8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                                                        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E6C0CD6-287E-4896-B555-24F470DF6B7F}"/>
              </a:ext>
            </a:extLst>
          </p:cNvPr>
          <p:cNvSpPr/>
          <p:nvPr/>
        </p:nvSpPr>
        <p:spPr>
          <a:xfrm>
            <a:off x="1484309" y="949234"/>
            <a:ext cx="1062931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Высоковольтные конденсаторы</a:t>
            </a:r>
          </a:p>
          <a:p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</a:t>
            </a:r>
            <a:r>
              <a:rPr lang="ru-RU" dirty="0">
                <a:solidFill>
                  <a:srgbClr val="29313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К75-25                                                                                       К15-5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79D95A-76FB-4BDA-827E-E20E65CAB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435" y="2115507"/>
            <a:ext cx="3048000" cy="304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BED5E7-D860-458A-B833-0D8EB0D88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190" y="2360024"/>
            <a:ext cx="4032068" cy="269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95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209EA-FC07-433D-A575-6D5135CD0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"/>
            <a:ext cx="10018713" cy="975360"/>
          </a:xfrm>
        </p:spPr>
        <p:txBody>
          <a:bodyPr/>
          <a:lstStyle/>
          <a:p>
            <a:r>
              <a:rPr lang="ru-RU" sz="3600" b="1" dirty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Классификация конденсаторов</a:t>
            </a:r>
            <a:endParaRPr lang="ru-RU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95A84DA5-FC2E-497D-B121-D515D2613A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3543201"/>
              </p:ext>
            </p:extLst>
          </p:nvPr>
        </p:nvGraphicFramePr>
        <p:xfrm>
          <a:off x="1484312" y="1045029"/>
          <a:ext cx="10707687" cy="5812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0513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0C6714-6D38-4D6A-82F5-4323BF5E3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"/>
            <a:ext cx="10018713" cy="1245326"/>
          </a:xfrm>
        </p:spPr>
        <p:txBody>
          <a:bodyPr/>
          <a:lstStyle/>
          <a:p>
            <a:r>
              <a:rPr lang="ru-RU" sz="3600" b="1" dirty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Маркировка конденсаторов</a:t>
            </a:r>
            <a:endParaRPr lang="ru-RU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7BEF9A96-045B-46EC-BD43-CFD3A212B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784412"/>
            <a:ext cx="10018713" cy="50735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                                                 Таблица единиц емкости конденсаторов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41AC62DB-484F-4A90-B6D7-E64123DCC3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420425"/>
              </p:ext>
            </p:extLst>
          </p:nvPr>
        </p:nvGraphicFramePr>
        <p:xfrm>
          <a:off x="1899820" y="4474346"/>
          <a:ext cx="9683104" cy="2041862"/>
        </p:xfrm>
        <a:graphic>
          <a:graphicData uri="http://schemas.openxmlformats.org/drawingml/2006/table">
            <a:tbl>
              <a:tblPr firstRow="1" firstCol="1" bandRow="1"/>
              <a:tblGrid>
                <a:gridCol w="2420776">
                  <a:extLst>
                    <a:ext uri="{9D8B030D-6E8A-4147-A177-3AD203B41FA5}">
                      <a16:colId xmlns:a16="http://schemas.microsoft.com/office/drawing/2014/main" val="2144022057"/>
                    </a:ext>
                  </a:extLst>
                </a:gridCol>
                <a:gridCol w="2420776">
                  <a:extLst>
                    <a:ext uri="{9D8B030D-6E8A-4147-A177-3AD203B41FA5}">
                      <a16:colId xmlns:a16="http://schemas.microsoft.com/office/drawing/2014/main" val="4268995939"/>
                    </a:ext>
                  </a:extLst>
                </a:gridCol>
                <a:gridCol w="2420776">
                  <a:extLst>
                    <a:ext uri="{9D8B030D-6E8A-4147-A177-3AD203B41FA5}">
                      <a16:colId xmlns:a16="http://schemas.microsoft.com/office/drawing/2014/main" val="2653030878"/>
                    </a:ext>
                  </a:extLst>
                </a:gridCol>
                <a:gridCol w="2420776">
                  <a:extLst>
                    <a:ext uri="{9D8B030D-6E8A-4147-A177-3AD203B41FA5}">
                      <a16:colId xmlns:a16="http://schemas.microsoft.com/office/drawing/2014/main" val="3626996725"/>
                    </a:ext>
                  </a:extLst>
                </a:gridCol>
              </a:tblGrid>
              <a:tr h="74708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единицы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Варианты обозначений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 по отношению к Фараду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790841"/>
                  </a:ext>
                </a:extLst>
              </a:tr>
              <a:tr h="4315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Микрофарад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Microfarad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мкФ, µF, </a:t>
                      </a:r>
                      <a:r>
                        <a:rPr lang="ru-RU" sz="1800" dirty="0" err="1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uF</a:t>
                      </a:r>
                      <a:r>
                        <a:rPr lang="ru-RU" sz="1800" dirty="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mF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800" baseline="300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-6</a:t>
                      </a:r>
                      <a:r>
                        <a:rPr lang="ru-RU" sz="18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005794"/>
                  </a:ext>
                </a:extLst>
              </a:tr>
              <a:tr h="4315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Нанофарад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Nanofarad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нФ</a:t>
                      </a:r>
                      <a:r>
                        <a:rPr lang="ru-RU" sz="1800" dirty="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nF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800" baseline="300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-9</a:t>
                      </a:r>
                      <a:r>
                        <a:rPr lang="ru-RU" sz="18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139128"/>
                  </a:ext>
                </a:extLst>
              </a:tr>
              <a:tr h="4315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Пикофарад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Picofarad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пФ, </a:t>
                      </a:r>
                      <a:r>
                        <a:rPr lang="ru-RU" sz="1800" dirty="0" err="1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pF</a:t>
                      </a:r>
                      <a:r>
                        <a:rPr lang="ru-RU" sz="1800" dirty="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mmF</a:t>
                      </a:r>
                      <a:r>
                        <a:rPr lang="ru-RU" sz="1800" dirty="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uuF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800" baseline="30000" dirty="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-12</a:t>
                      </a:r>
                      <a:r>
                        <a:rPr lang="ru-RU" sz="1800" dirty="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050724"/>
                  </a:ext>
                </a:extLst>
              </a:tr>
            </a:tbl>
          </a:graphicData>
        </a:graphic>
      </p:graphicFrame>
      <p:pic>
        <p:nvPicPr>
          <p:cNvPr id="11" name="Рисунок 10" descr="Виды конденсаторов">
            <a:extLst>
              <a:ext uri="{FF2B5EF4-FFF2-40B4-BE49-F238E27FC236}">
                <a16:creationId xmlns:a16="http://schemas.microsoft.com/office/drawing/2014/main" id="{A0E5651A-A552-4DA8-A04C-3DF8A7B53DD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97" y="1065320"/>
            <a:ext cx="7004483" cy="29296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7246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B890D0-E573-4C9F-88C8-56F47ED21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"/>
            <a:ext cx="10018713" cy="1066800"/>
          </a:xfrm>
        </p:spPr>
        <p:txBody>
          <a:bodyPr/>
          <a:lstStyle/>
          <a:p>
            <a:r>
              <a:rPr lang="ru-RU" sz="3600" b="1" dirty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Маркировка конденсаторов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3CFA6A-01A8-48BC-935F-90B03A77C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615" y="905522"/>
            <a:ext cx="10811385" cy="621437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07000"/>
              </a:lnSpc>
              <a:spcBef>
                <a:spcPts val="750"/>
              </a:spcBef>
              <a:spcAft>
                <a:spcPts val="1500"/>
              </a:spcAft>
              <a:buNone/>
            </a:pPr>
            <a:endParaRPr lang="ru-RU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750"/>
              </a:spcBef>
              <a:spcAft>
                <a:spcPts val="1500"/>
              </a:spcAft>
              <a:buNone/>
            </a:pPr>
            <a:endParaRPr lang="ru-RU" sz="96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750"/>
              </a:spcBef>
              <a:spcAft>
                <a:spcPts val="1500"/>
              </a:spcAft>
              <a:buNone/>
            </a:pPr>
            <a:endParaRPr lang="ru-RU" sz="96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750"/>
              </a:spcBef>
              <a:spcAft>
                <a:spcPts val="1500"/>
              </a:spcAft>
              <a:buNone/>
            </a:pPr>
            <a:endParaRPr lang="ru-RU" sz="96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750"/>
              </a:spcBef>
              <a:spcAft>
                <a:spcPts val="1500"/>
              </a:spcAft>
              <a:buNone/>
            </a:pPr>
            <a:r>
              <a:rPr lang="ru-RU" sz="9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marL="0" indent="0" algn="just">
              <a:lnSpc>
                <a:spcPct val="107000"/>
              </a:lnSpc>
              <a:spcBef>
                <a:spcPts val="750"/>
              </a:spcBef>
              <a:spcAft>
                <a:spcPts val="1500"/>
              </a:spcAft>
              <a:buNone/>
            </a:pPr>
            <a:endParaRPr lang="ru-RU" sz="96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750"/>
              </a:spcBef>
              <a:spcAft>
                <a:spcPts val="1500"/>
              </a:spcAft>
              <a:buNone/>
            </a:pPr>
            <a:endParaRPr lang="ru-RU" sz="96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750"/>
              </a:spcBef>
              <a:spcAft>
                <a:spcPts val="1500"/>
              </a:spcAft>
              <a:buNone/>
            </a:pPr>
            <a:endParaRPr lang="ru-RU" sz="96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750"/>
              </a:spcBef>
              <a:spcAft>
                <a:spcPts val="1500"/>
              </a:spcAft>
              <a:buNone/>
            </a:pPr>
            <a:endParaRPr lang="ru-RU" sz="9600" i="1" dirty="0">
              <a:solidFill>
                <a:srgbClr val="000000"/>
              </a:solidFill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750"/>
              </a:spcBef>
              <a:spcAft>
                <a:spcPts val="1500"/>
              </a:spcAft>
              <a:buNone/>
            </a:pPr>
            <a:r>
              <a:rPr lang="ru-RU" sz="9600" i="1" dirty="0">
                <a:solidFill>
                  <a:srgbClr val="000000"/>
                </a:solidFill>
                <a:latin typeface="Corbel" panose="020B0503020204020204" pitchFamily="34" charset="0"/>
                <a:ea typeface="STHupo" panose="020B0503020204020204" pitchFamily="2" charset="-122"/>
                <a:cs typeface="Times New Roman" panose="02020603050405020304" pitchFamily="18" charset="0"/>
              </a:rPr>
              <a:t>                   </a:t>
            </a:r>
            <a:r>
              <a:rPr lang="ru-RU" sz="96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STHupo" panose="020B0503020204020204" pitchFamily="2" charset="-122"/>
                <a:cs typeface="Times New Roman" panose="02020603050405020304" pitchFamily="18" charset="0"/>
              </a:rPr>
              <a:t>Численно-буквенные коды в маркировках конденсаторов</a:t>
            </a: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8000" dirty="0">
                <a:solidFill>
                  <a:srgbClr val="293135"/>
                </a:solidFill>
                <a:latin typeface="Corbel" panose="020B0503020204020204" pitchFamily="34" charset="0"/>
                <a:ea typeface="STHupo" panose="020B0503020204020204" pitchFamily="2" charset="-122"/>
                <a:cs typeface="Times New Roman" panose="02020603050405020304" pitchFamily="18" charset="0"/>
              </a:rPr>
              <a:t>                              Таблица для расшифровки буквенных кодов величины </a:t>
            </a: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8000" dirty="0">
                <a:solidFill>
                  <a:srgbClr val="293135"/>
                </a:solidFill>
                <a:latin typeface="Corbel" panose="020B0503020204020204" pitchFamily="34" charset="0"/>
                <a:ea typeface="STHupo" panose="020B0503020204020204" pitchFamily="2" charset="-122"/>
                <a:cs typeface="Times New Roman" panose="02020603050405020304" pitchFamily="18" charset="0"/>
              </a:rPr>
              <a:t>                            номинального напряжения керамических конденсаторов</a:t>
            </a: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sz="6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750"/>
              </a:spcBef>
              <a:spcAft>
                <a:spcPts val="1500"/>
              </a:spcAft>
              <a:buNone/>
            </a:pPr>
            <a:endParaRPr lang="ru-RU" sz="8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750"/>
              </a:spcBef>
              <a:spcAft>
                <a:spcPts val="1500"/>
              </a:spcAft>
              <a:buNone/>
            </a:pPr>
            <a:endParaRPr lang="ru-RU" sz="8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750"/>
              </a:spcBef>
              <a:spcAft>
                <a:spcPts val="1500"/>
              </a:spcAft>
              <a:buNone/>
            </a:pPr>
            <a:endParaRPr lang="ru-RU" sz="8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750"/>
              </a:spcBef>
              <a:spcAft>
                <a:spcPts val="1500"/>
              </a:spcAft>
              <a:buNone/>
            </a:pPr>
            <a:endParaRPr lang="ru-RU" sz="96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750"/>
              </a:spcBef>
              <a:spcAft>
                <a:spcPts val="1500"/>
              </a:spcAft>
              <a:buNone/>
            </a:pPr>
            <a:endParaRPr lang="ru-RU" sz="96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750"/>
              </a:spcBef>
              <a:spcAft>
                <a:spcPts val="1500"/>
              </a:spcAft>
              <a:buNone/>
            </a:pPr>
            <a:endParaRPr lang="ru-RU" sz="96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750"/>
              </a:spcBef>
              <a:spcAft>
                <a:spcPts val="1500"/>
              </a:spcAft>
              <a:buNone/>
            </a:pPr>
            <a:endParaRPr lang="ru-RU" sz="9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909483F-3BE7-4304-8C53-4D0F2E7F24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371458"/>
              </p:ext>
            </p:extLst>
          </p:nvPr>
        </p:nvGraphicFramePr>
        <p:xfrm>
          <a:off x="2450237" y="2272683"/>
          <a:ext cx="8549196" cy="1420428"/>
        </p:xfrm>
        <a:graphic>
          <a:graphicData uri="http://schemas.openxmlformats.org/drawingml/2006/table">
            <a:tbl>
              <a:tblPr firstRow="1" firstCol="1" bandRow="1"/>
              <a:tblGrid>
                <a:gridCol w="2137299">
                  <a:extLst>
                    <a:ext uri="{9D8B030D-6E8A-4147-A177-3AD203B41FA5}">
                      <a16:colId xmlns:a16="http://schemas.microsoft.com/office/drawing/2014/main" val="2828188852"/>
                    </a:ext>
                  </a:extLst>
                </a:gridCol>
                <a:gridCol w="2137299">
                  <a:extLst>
                    <a:ext uri="{9D8B030D-6E8A-4147-A177-3AD203B41FA5}">
                      <a16:colId xmlns:a16="http://schemas.microsoft.com/office/drawing/2014/main" val="3625652986"/>
                    </a:ext>
                  </a:extLst>
                </a:gridCol>
                <a:gridCol w="2137299">
                  <a:extLst>
                    <a:ext uri="{9D8B030D-6E8A-4147-A177-3AD203B41FA5}">
                      <a16:colId xmlns:a16="http://schemas.microsoft.com/office/drawing/2014/main" val="3438858494"/>
                    </a:ext>
                  </a:extLst>
                </a:gridCol>
                <a:gridCol w="2137299">
                  <a:extLst>
                    <a:ext uri="{9D8B030D-6E8A-4147-A177-3AD203B41FA5}">
                      <a16:colId xmlns:a16="http://schemas.microsoft.com/office/drawing/2014/main" val="4184423054"/>
                    </a:ext>
                  </a:extLst>
                </a:gridCol>
              </a:tblGrid>
              <a:tr h="3551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Напряжение, 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Напряжение, 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934259"/>
                  </a:ext>
                </a:extLst>
              </a:tr>
              <a:tr h="3551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400656"/>
                  </a:ext>
                </a:extLst>
              </a:tr>
              <a:tr h="3551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893838"/>
                  </a:ext>
                </a:extLst>
              </a:tr>
              <a:tr h="3551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712048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CDE5D796-7EAF-45EA-8A5F-06514ACA00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450633"/>
              </p:ext>
            </p:extLst>
          </p:nvPr>
        </p:nvGraphicFramePr>
        <p:xfrm>
          <a:off x="2450237" y="3693111"/>
          <a:ext cx="8549194" cy="2991771"/>
        </p:xfrm>
        <a:graphic>
          <a:graphicData uri="http://schemas.openxmlformats.org/drawingml/2006/table">
            <a:tbl>
              <a:tblPr firstRow="1" firstCol="1" bandRow="1"/>
              <a:tblGrid>
                <a:gridCol w="2049361">
                  <a:extLst>
                    <a:ext uri="{9D8B030D-6E8A-4147-A177-3AD203B41FA5}">
                      <a16:colId xmlns:a16="http://schemas.microsoft.com/office/drawing/2014/main" val="2439016269"/>
                    </a:ext>
                  </a:extLst>
                </a:gridCol>
                <a:gridCol w="2166611">
                  <a:extLst>
                    <a:ext uri="{9D8B030D-6E8A-4147-A177-3AD203B41FA5}">
                      <a16:colId xmlns:a16="http://schemas.microsoft.com/office/drawing/2014/main" val="4158288710"/>
                    </a:ext>
                  </a:extLst>
                </a:gridCol>
                <a:gridCol w="2166611">
                  <a:extLst>
                    <a:ext uri="{9D8B030D-6E8A-4147-A177-3AD203B41FA5}">
                      <a16:colId xmlns:a16="http://schemas.microsoft.com/office/drawing/2014/main" val="1744126359"/>
                    </a:ext>
                  </a:extLst>
                </a:gridCol>
                <a:gridCol w="2166611">
                  <a:extLst>
                    <a:ext uri="{9D8B030D-6E8A-4147-A177-3AD203B41FA5}">
                      <a16:colId xmlns:a16="http://schemas.microsoft.com/office/drawing/2014/main" val="1926661199"/>
                    </a:ext>
                  </a:extLst>
                </a:gridCol>
              </a:tblGrid>
              <a:tr h="3324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222756"/>
                  </a:ext>
                </a:extLst>
              </a:tr>
              <a:tr h="3324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607760"/>
                  </a:ext>
                </a:extLst>
              </a:tr>
              <a:tr h="3324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378530"/>
                  </a:ext>
                </a:extLst>
              </a:tr>
              <a:tr h="3324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166550"/>
                  </a:ext>
                </a:extLst>
              </a:tr>
              <a:tr h="3324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873944"/>
                  </a:ext>
                </a:extLst>
              </a:tr>
              <a:tr h="3324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015852"/>
                  </a:ext>
                </a:extLst>
              </a:tr>
              <a:tr h="3324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995528"/>
                  </a:ext>
                </a:extLst>
              </a:tr>
              <a:tr h="3324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651900"/>
                  </a:ext>
                </a:extLst>
              </a:tr>
              <a:tr h="3324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21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075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93AFD4-C763-426A-AC6F-A3DC71DEB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"/>
            <a:ext cx="10018713" cy="59218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Классификация конденсаторов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7843F3-E702-4457-833B-54DA00518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592184"/>
            <a:ext cx="10018713" cy="2464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STHupo" panose="020B0503020204020204" pitchFamily="2" charset="-122"/>
                <a:cs typeface="Times New Roman" panose="02020603050405020304" pitchFamily="18" charset="0"/>
              </a:rPr>
              <a:t>                Численно-буквенные коды в маркировках конденсаторов</a:t>
            </a:r>
          </a:p>
          <a:p>
            <a:pPr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000" dirty="0">
                <a:solidFill>
                  <a:srgbClr val="29313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Таблица буквенных кодов ТКЕ для маркировки керамических конденсаторов с ненормируемым ТКЕ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ea typeface="STHupo" panose="020B0503020204020204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6731CCF-6B86-4743-9928-4C273F5C2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453222"/>
              </p:ext>
            </p:extLst>
          </p:nvPr>
        </p:nvGraphicFramePr>
        <p:xfrm>
          <a:off x="1484313" y="2438399"/>
          <a:ext cx="10018712" cy="3039290"/>
        </p:xfrm>
        <a:graphic>
          <a:graphicData uri="http://schemas.openxmlformats.org/drawingml/2006/table">
            <a:tbl>
              <a:tblPr firstRow="1" firstCol="1" bandRow="1"/>
              <a:tblGrid>
                <a:gridCol w="2504678">
                  <a:extLst>
                    <a:ext uri="{9D8B030D-6E8A-4147-A177-3AD203B41FA5}">
                      <a16:colId xmlns:a16="http://schemas.microsoft.com/office/drawing/2014/main" val="1734449939"/>
                    </a:ext>
                  </a:extLst>
                </a:gridCol>
                <a:gridCol w="2504678">
                  <a:extLst>
                    <a:ext uri="{9D8B030D-6E8A-4147-A177-3AD203B41FA5}">
                      <a16:colId xmlns:a16="http://schemas.microsoft.com/office/drawing/2014/main" val="2168220068"/>
                    </a:ext>
                  </a:extLst>
                </a:gridCol>
                <a:gridCol w="2504678">
                  <a:extLst>
                    <a:ext uri="{9D8B030D-6E8A-4147-A177-3AD203B41FA5}">
                      <a16:colId xmlns:a16="http://schemas.microsoft.com/office/drawing/2014/main" val="3235912231"/>
                    </a:ext>
                  </a:extLst>
                </a:gridCol>
                <a:gridCol w="2504678">
                  <a:extLst>
                    <a:ext uri="{9D8B030D-6E8A-4147-A177-3AD203B41FA5}">
                      <a16:colId xmlns:a16="http://schemas.microsoft.com/office/drawing/2014/main" val="4131811565"/>
                    </a:ext>
                  </a:extLst>
                </a:gridCol>
              </a:tblGrid>
              <a:tr h="14100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Допуск при -60°C…+80°C, +/-,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Буквенный код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Допуск при -60°C…+80°C, +/-,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Буквенный код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42662"/>
                  </a:ext>
                </a:extLst>
              </a:tr>
              <a:tr h="8146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453590"/>
                  </a:ext>
                </a:extLst>
              </a:tr>
              <a:tr h="8146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746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446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35A3F-03BD-43A6-8DB5-6FD48B536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"/>
            <a:ext cx="10018713" cy="1001486"/>
          </a:xfrm>
        </p:spPr>
        <p:txBody>
          <a:bodyPr/>
          <a:lstStyle/>
          <a:p>
            <a:r>
              <a:rPr lang="ru-RU" sz="3600" b="1" dirty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Маркировка конденсаторов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0AAB60-47EC-44EC-ABE6-D37991530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6251" y="912221"/>
            <a:ext cx="9926772" cy="1248411"/>
          </a:xfrm>
        </p:spPr>
        <p:txBody>
          <a:bodyPr>
            <a:normAutofit fontScale="62500" lnSpcReduction="20000"/>
          </a:bodyPr>
          <a:lstStyle/>
          <a:p>
            <a:pPr lvl="0" indent="0" algn="just">
              <a:lnSpc>
                <a:spcPct val="107000"/>
              </a:lnSpc>
              <a:spcBef>
                <a:spcPts val="750"/>
              </a:spcBef>
              <a:spcAft>
                <a:spcPts val="1500"/>
              </a:spcAft>
              <a:buClr>
                <a:srgbClr val="30ACEC">
                  <a:lumMod val="75000"/>
                </a:srgbClr>
              </a:buClr>
              <a:buNone/>
            </a:pPr>
            <a:r>
              <a:rPr lang="ru-RU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Способы маркировки емкости конденсаторов</a:t>
            </a:r>
            <a:endParaRPr lang="ru-RU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Цифровая маркировка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713659-54DA-4DF3-A954-12C9ECDE2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311" y="1924592"/>
            <a:ext cx="4150136" cy="3526973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4C330159-B3A8-4414-98E3-723BB27273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414486"/>
              </p:ext>
            </p:extLst>
          </p:nvPr>
        </p:nvGraphicFramePr>
        <p:xfrm>
          <a:off x="6287588" y="1689462"/>
          <a:ext cx="5868576" cy="2620191"/>
        </p:xfrm>
        <a:graphic>
          <a:graphicData uri="http://schemas.openxmlformats.org/drawingml/2006/table">
            <a:tbl>
              <a:tblPr/>
              <a:tblGrid>
                <a:gridCol w="1467144">
                  <a:extLst>
                    <a:ext uri="{9D8B030D-6E8A-4147-A177-3AD203B41FA5}">
                      <a16:colId xmlns:a16="http://schemas.microsoft.com/office/drawing/2014/main" val="2067613229"/>
                    </a:ext>
                  </a:extLst>
                </a:gridCol>
                <a:gridCol w="1467144">
                  <a:extLst>
                    <a:ext uri="{9D8B030D-6E8A-4147-A177-3AD203B41FA5}">
                      <a16:colId xmlns:a16="http://schemas.microsoft.com/office/drawing/2014/main" val="2330129110"/>
                    </a:ext>
                  </a:extLst>
                </a:gridCol>
                <a:gridCol w="1467144">
                  <a:extLst>
                    <a:ext uri="{9D8B030D-6E8A-4147-A177-3AD203B41FA5}">
                      <a16:colId xmlns:a16="http://schemas.microsoft.com/office/drawing/2014/main" val="3834569200"/>
                    </a:ext>
                  </a:extLst>
                </a:gridCol>
                <a:gridCol w="1467144">
                  <a:extLst>
                    <a:ext uri="{9D8B030D-6E8A-4147-A177-3AD203B41FA5}">
                      <a16:colId xmlns:a16="http://schemas.microsoft.com/office/drawing/2014/main" val="181236054"/>
                    </a:ext>
                  </a:extLst>
                </a:gridCol>
              </a:tblGrid>
              <a:tr h="873397">
                <a:tc>
                  <a:txBody>
                    <a:bodyPr/>
                    <a:lstStyle/>
                    <a:p>
                      <a:pPr algn="l" fontAlgn="t"/>
                      <a:r>
                        <a:rPr lang="ru-RU">
                          <a:effectLst/>
                        </a:rPr>
                        <a:t>Код</a:t>
                      </a:r>
                    </a:p>
                  </a:txBody>
                  <a:tcPr marL="114300" marR="114300" marT="114300" marB="1143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effectLst/>
                        </a:rPr>
                        <a:t>Емкость</a:t>
                      </a:r>
                    </a:p>
                    <a:p>
                      <a:pPr algn="l" fontAlgn="t"/>
                      <a:r>
                        <a:rPr lang="ru-RU" dirty="0">
                          <a:effectLst/>
                        </a:rPr>
                        <a:t>(пФ)</a:t>
                      </a:r>
                    </a:p>
                  </a:txBody>
                  <a:tcPr marL="114300" marR="114300" marT="114300" marB="1143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effectLst/>
                        </a:rPr>
                        <a:t>Емкость</a:t>
                      </a:r>
                    </a:p>
                    <a:p>
                      <a:pPr algn="l" fontAlgn="t"/>
                      <a:r>
                        <a:rPr lang="ru-RU" dirty="0">
                          <a:effectLst/>
                        </a:rPr>
                        <a:t>(</a:t>
                      </a:r>
                      <a:r>
                        <a:rPr lang="ru-RU" dirty="0" err="1">
                          <a:effectLst/>
                        </a:rPr>
                        <a:t>нФ</a:t>
                      </a:r>
                      <a:r>
                        <a:rPr lang="ru-RU" dirty="0">
                          <a:effectLst/>
                        </a:rPr>
                        <a:t>)</a:t>
                      </a:r>
                    </a:p>
                  </a:txBody>
                  <a:tcPr marL="114300" marR="114300" marT="114300" marB="1143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effectLst/>
                        </a:rPr>
                        <a:t>Емкость</a:t>
                      </a:r>
                    </a:p>
                    <a:p>
                      <a:pPr algn="l" fontAlgn="t"/>
                      <a:r>
                        <a:rPr lang="ru-RU" dirty="0">
                          <a:effectLst/>
                        </a:rPr>
                        <a:t>(мкФ)</a:t>
                      </a:r>
                    </a:p>
                  </a:txBody>
                  <a:tcPr marL="114300" marR="114300" marT="114300" marB="1143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97077"/>
                  </a:ext>
                </a:extLst>
              </a:tr>
              <a:tr h="873397">
                <a:tc>
                  <a:txBody>
                    <a:bodyPr/>
                    <a:lstStyle/>
                    <a:p>
                      <a:pPr algn="l" fontAlgn="t"/>
                      <a:r>
                        <a:rPr lang="ru-RU">
                          <a:effectLst/>
                        </a:rPr>
                        <a:t>109</a:t>
                      </a:r>
                    </a:p>
                  </a:txBody>
                  <a:tcPr marL="114300" marR="114300" marT="114300" marB="1143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>
                          <a:effectLst/>
                        </a:rPr>
                        <a:t>1,0(пФ)</a:t>
                      </a:r>
                    </a:p>
                  </a:txBody>
                  <a:tcPr marL="114300" marR="114300" marT="114300" marB="1143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>
                          <a:effectLst/>
                        </a:rPr>
                        <a:t>0,001(нФ)</a:t>
                      </a:r>
                    </a:p>
                  </a:txBody>
                  <a:tcPr marL="114300" marR="114300" marT="114300" marB="1143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effectLst/>
                        </a:rPr>
                        <a:t>0,000001</a:t>
                      </a:r>
                    </a:p>
                    <a:p>
                      <a:pPr algn="l" fontAlgn="t"/>
                      <a:r>
                        <a:rPr lang="ru-RU" dirty="0">
                          <a:effectLst/>
                        </a:rPr>
                        <a:t>(мкФ)</a:t>
                      </a:r>
                    </a:p>
                  </a:txBody>
                  <a:tcPr marL="114300" marR="114300" marT="114300" marB="1143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23708"/>
                  </a:ext>
                </a:extLst>
              </a:tr>
              <a:tr h="873397">
                <a:tc>
                  <a:txBody>
                    <a:bodyPr/>
                    <a:lstStyle/>
                    <a:p>
                      <a:pPr algn="l" fontAlgn="t"/>
                      <a:r>
                        <a:rPr lang="ru-RU">
                          <a:effectLst/>
                        </a:rPr>
                        <a:t>159</a:t>
                      </a:r>
                    </a:p>
                  </a:txBody>
                  <a:tcPr marL="114300" marR="114300" marT="114300" marB="1143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>
                          <a:effectLst/>
                        </a:rPr>
                        <a:t>1,5(пФ)</a:t>
                      </a:r>
                    </a:p>
                  </a:txBody>
                  <a:tcPr marL="114300" marR="114300" marT="114300" marB="1143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effectLst/>
                        </a:rPr>
                        <a:t>0,0015(</a:t>
                      </a:r>
                      <a:r>
                        <a:rPr lang="ru-RU" dirty="0" err="1">
                          <a:effectLst/>
                        </a:rPr>
                        <a:t>нФ</a:t>
                      </a:r>
                      <a:r>
                        <a:rPr lang="ru-RU" dirty="0">
                          <a:effectLst/>
                        </a:rPr>
                        <a:t>)</a:t>
                      </a:r>
                    </a:p>
                  </a:txBody>
                  <a:tcPr marL="114300" marR="114300" marT="114300" marB="1143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effectLst/>
                        </a:rPr>
                        <a:t>0,0000015</a:t>
                      </a:r>
                    </a:p>
                    <a:p>
                      <a:pPr algn="l" fontAlgn="t"/>
                      <a:r>
                        <a:rPr lang="ru-RU" dirty="0">
                          <a:effectLst/>
                        </a:rPr>
                        <a:t>(мкФ)</a:t>
                      </a:r>
                    </a:p>
                  </a:txBody>
                  <a:tcPr marL="114300" marR="114300" marT="114300" marB="1143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696520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BE832A41-0990-498A-BB31-B2EAB0B8A2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586352"/>
              </p:ext>
            </p:extLst>
          </p:nvPr>
        </p:nvGraphicFramePr>
        <p:xfrm>
          <a:off x="6287585" y="4171405"/>
          <a:ext cx="5868580" cy="1280160"/>
        </p:xfrm>
        <a:graphic>
          <a:graphicData uri="http://schemas.openxmlformats.org/drawingml/2006/table">
            <a:tbl>
              <a:tblPr/>
              <a:tblGrid>
                <a:gridCol w="1467145">
                  <a:extLst>
                    <a:ext uri="{9D8B030D-6E8A-4147-A177-3AD203B41FA5}">
                      <a16:colId xmlns:a16="http://schemas.microsoft.com/office/drawing/2014/main" val="2135686779"/>
                    </a:ext>
                  </a:extLst>
                </a:gridCol>
                <a:gridCol w="1467145">
                  <a:extLst>
                    <a:ext uri="{9D8B030D-6E8A-4147-A177-3AD203B41FA5}">
                      <a16:colId xmlns:a16="http://schemas.microsoft.com/office/drawing/2014/main" val="566680409"/>
                    </a:ext>
                  </a:extLst>
                </a:gridCol>
                <a:gridCol w="1467145">
                  <a:extLst>
                    <a:ext uri="{9D8B030D-6E8A-4147-A177-3AD203B41FA5}">
                      <a16:colId xmlns:a16="http://schemas.microsoft.com/office/drawing/2014/main" val="1735173727"/>
                    </a:ext>
                  </a:extLst>
                </a:gridCol>
                <a:gridCol w="1467145">
                  <a:extLst>
                    <a:ext uri="{9D8B030D-6E8A-4147-A177-3AD203B41FA5}">
                      <a16:colId xmlns:a16="http://schemas.microsoft.com/office/drawing/2014/main" val="2183346817"/>
                    </a:ext>
                  </a:extLst>
                </a:gridCol>
              </a:tblGrid>
              <a:tr h="693303"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effectLst/>
                        </a:rPr>
                        <a:t>681</a:t>
                      </a:r>
                    </a:p>
                  </a:txBody>
                  <a:tcPr marL="114300" marR="114300" marT="114300" marB="1143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effectLst/>
                        </a:rPr>
                        <a:t>680(пФ)</a:t>
                      </a:r>
                    </a:p>
                  </a:txBody>
                  <a:tcPr marL="114300" marR="114300" marT="114300" marB="1143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effectLst/>
                        </a:rPr>
                        <a:t>0,68(</a:t>
                      </a:r>
                      <a:r>
                        <a:rPr lang="ru-RU" dirty="0" err="1">
                          <a:effectLst/>
                        </a:rPr>
                        <a:t>нФ</a:t>
                      </a:r>
                      <a:r>
                        <a:rPr lang="ru-RU" dirty="0">
                          <a:effectLst/>
                        </a:rPr>
                        <a:t>)</a:t>
                      </a:r>
                    </a:p>
                  </a:txBody>
                  <a:tcPr marL="114300" marR="114300" marT="114300" marB="1143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effectLst/>
                        </a:rPr>
                        <a:t>0,00068</a:t>
                      </a:r>
                    </a:p>
                    <a:p>
                      <a:pPr algn="l" fontAlgn="t"/>
                      <a:r>
                        <a:rPr lang="ru-RU" dirty="0">
                          <a:effectLst/>
                        </a:rPr>
                        <a:t>(мкФ)</a:t>
                      </a:r>
                    </a:p>
                  </a:txBody>
                  <a:tcPr marL="114300" marR="114300" marT="114300" marB="1143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918700"/>
                  </a:ext>
                </a:extLst>
              </a:tr>
              <a:tr h="448609">
                <a:tc>
                  <a:txBody>
                    <a:bodyPr/>
                    <a:lstStyle/>
                    <a:p>
                      <a:pPr algn="l" fontAlgn="t"/>
                      <a:r>
                        <a:rPr lang="ru-RU">
                          <a:effectLst/>
                        </a:rPr>
                        <a:t>102</a:t>
                      </a:r>
                    </a:p>
                  </a:txBody>
                  <a:tcPr marL="114300" marR="114300" marT="114300" marB="1143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>
                          <a:effectLst/>
                        </a:rPr>
                        <a:t>1000(пФ)</a:t>
                      </a:r>
                    </a:p>
                  </a:txBody>
                  <a:tcPr marL="114300" marR="114300" marT="114300" marB="1143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>
                          <a:effectLst/>
                        </a:rPr>
                        <a:t>1(нФ)</a:t>
                      </a:r>
                    </a:p>
                  </a:txBody>
                  <a:tcPr marL="114300" marR="114300" marT="114300" marB="1143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effectLst/>
                        </a:rPr>
                        <a:t>0,001(мкФ)</a:t>
                      </a:r>
                    </a:p>
                  </a:txBody>
                  <a:tcPr marL="114300" marR="114300" marT="114300" marB="1143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87621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B3EC6F70-382F-4880-8B9C-64790BD522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182356"/>
              </p:ext>
            </p:extLst>
          </p:nvPr>
        </p:nvGraphicFramePr>
        <p:xfrm>
          <a:off x="6287587" y="5451566"/>
          <a:ext cx="5868576" cy="629191"/>
        </p:xfrm>
        <a:graphic>
          <a:graphicData uri="http://schemas.openxmlformats.org/drawingml/2006/table">
            <a:tbl>
              <a:tblPr/>
              <a:tblGrid>
                <a:gridCol w="1467144">
                  <a:extLst>
                    <a:ext uri="{9D8B030D-6E8A-4147-A177-3AD203B41FA5}">
                      <a16:colId xmlns:a16="http://schemas.microsoft.com/office/drawing/2014/main" val="2555554473"/>
                    </a:ext>
                  </a:extLst>
                </a:gridCol>
                <a:gridCol w="1467144">
                  <a:extLst>
                    <a:ext uri="{9D8B030D-6E8A-4147-A177-3AD203B41FA5}">
                      <a16:colId xmlns:a16="http://schemas.microsoft.com/office/drawing/2014/main" val="2502359129"/>
                    </a:ext>
                  </a:extLst>
                </a:gridCol>
                <a:gridCol w="1467144">
                  <a:extLst>
                    <a:ext uri="{9D8B030D-6E8A-4147-A177-3AD203B41FA5}">
                      <a16:colId xmlns:a16="http://schemas.microsoft.com/office/drawing/2014/main" val="3880388256"/>
                    </a:ext>
                  </a:extLst>
                </a:gridCol>
                <a:gridCol w="1467144">
                  <a:extLst>
                    <a:ext uri="{9D8B030D-6E8A-4147-A177-3AD203B41FA5}">
                      <a16:colId xmlns:a16="http://schemas.microsoft.com/office/drawing/2014/main" val="1848853802"/>
                    </a:ext>
                  </a:extLst>
                </a:gridCol>
              </a:tblGrid>
              <a:tr h="629191">
                <a:tc>
                  <a:txBody>
                    <a:bodyPr/>
                    <a:lstStyle/>
                    <a:p>
                      <a:pPr algn="l" fontAlgn="t"/>
                      <a:r>
                        <a:rPr lang="ru-RU">
                          <a:effectLst/>
                        </a:rPr>
                        <a:t>334</a:t>
                      </a:r>
                    </a:p>
                  </a:txBody>
                  <a:tcPr marL="114300" marR="114300" marT="114300" marB="1143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effectLst/>
                        </a:rPr>
                        <a:t>330000(пФ)</a:t>
                      </a:r>
                    </a:p>
                  </a:txBody>
                  <a:tcPr marL="114300" marR="114300" marT="114300" marB="1143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effectLst/>
                        </a:rPr>
                        <a:t>330(</a:t>
                      </a:r>
                      <a:r>
                        <a:rPr lang="ru-RU" dirty="0" err="1">
                          <a:effectLst/>
                        </a:rPr>
                        <a:t>нФ</a:t>
                      </a:r>
                      <a:r>
                        <a:rPr lang="ru-RU" dirty="0">
                          <a:effectLst/>
                        </a:rPr>
                        <a:t>)</a:t>
                      </a:r>
                    </a:p>
                  </a:txBody>
                  <a:tcPr marL="114300" marR="114300" marT="114300" marB="1143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effectLst/>
                        </a:rPr>
                        <a:t>0,33(мкФ)</a:t>
                      </a:r>
                    </a:p>
                  </a:txBody>
                  <a:tcPr marL="114300" marR="114300" marT="114300" marB="1143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764404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403E6CFF-DDF1-4607-92AE-C60A15AB2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773104"/>
              </p:ext>
            </p:extLst>
          </p:nvPr>
        </p:nvGraphicFramePr>
        <p:xfrm>
          <a:off x="6287585" y="6080757"/>
          <a:ext cx="5868576" cy="777241"/>
        </p:xfrm>
        <a:graphic>
          <a:graphicData uri="http://schemas.openxmlformats.org/drawingml/2006/table">
            <a:tbl>
              <a:tblPr/>
              <a:tblGrid>
                <a:gridCol w="1467144">
                  <a:extLst>
                    <a:ext uri="{9D8B030D-6E8A-4147-A177-3AD203B41FA5}">
                      <a16:colId xmlns:a16="http://schemas.microsoft.com/office/drawing/2014/main" val="2614909757"/>
                    </a:ext>
                  </a:extLst>
                </a:gridCol>
                <a:gridCol w="1467144">
                  <a:extLst>
                    <a:ext uri="{9D8B030D-6E8A-4147-A177-3AD203B41FA5}">
                      <a16:colId xmlns:a16="http://schemas.microsoft.com/office/drawing/2014/main" val="439765621"/>
                    </a:ext>
                  </a:extLst>
                </a:gridCol>
                <a:gridCol w="1467144">
                  <a:extLst>
                    <a:ext uri="{9D8B030D-6E8A-4147-A177-3AD203B41FA5}">
                      <a16:colId xmlns:a16="http://schemas.microsoft.com/office/drawing/2014/main" val="1609500632"/>
                    </a:ext>
                  </a:extLst>
                </a:gridCol>
                <a:gridCol w="1467144">
                  <a:extLst>
                    <a:ext uri="{9D8B030D-6E8A-4147-A177-3AD203B41FA5}">
                      <a16:colId xmlns:a16="http://schemas.microsoft.com/office/drawing/2014/main" val="1761569072"/>
                    </a:ext>
                  </a:extLst>
                </a:gridCol>
              </a:tblGrid>
              <a:tr h="777241">
                <a:tc>
                  <a:txBody>
                    <a:bodyPr/>
                    <a:lstStyle/>
                    <a:p>
                      <a:pPr algn="l" fontAlgn="t"/>
                      <a:r>
                        <a:rPr lang="ru-RU">
                          <a:effectLst/>
                        </a:rPr>
                        <a:t>105</a:t>
                      </a:r>
                    </a:p>
                  </a:txBody>
                  <a:tcPr marL="114300" marR="114300" marT="114300" marB="1143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effectLst/>
                        </a:rPr>
                        <a:t>1000000(пФ)</a:t>
                      </a:r>
                    </a:p>
                  </a:txBody>
                  <a:tcPr marL="114300" marR="114300" marT="114300" marB="1143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effectLst/>
                        </a:rPr>
                        <a:t>1000(</a:t>
                      </a:r>
                      <a:r>
                        <a:rPr lang="ru-RU" dirty="0" err="1">
                          <a:effectLst/>
                        </a:rPr>
                        <a:t>нФ</a:t>
                      </a:r>
                      <a:r>
                        <a:rPr lang="ru-RU" dirty="0">
                          <a:effectLst/>
                        </a:rPr>
                        <a:t>)</a:t>
                      </a:r>
                    </a:p>
                  </a:txBody>
                  <a:tcPr marL="114300" marR="114300" marT="114300" marB="1143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effectLst/>
                        </a:rPr>
                        <a:t>1,0(мкФ)</a:t>
                      </a:r>
                    </a:p>
                  </a:txBody>
                  <a:tcPr marL="114300" marR="114300" marT="114300" marB="1143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943031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C984365-5F66-45E5-AAEF-5D502BEB511F}"/>
              </a:ext>
            </a:extLst>
          </p:cNvPr>
          <p:cNvSpPr/>
          <p:nvPr/>
        </p:nvSpPr>
        <p:spPr>
          <a:xfrm>
            <a:off x="1045029" y="3042741"/>
            <a:ext cx="8098971" cy="2612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rgbClr val="29313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rgbClr val="29313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rgbClr val="29313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rgbClr val="29313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rgbClr val="29313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rgbClr val="29313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rgbClr val="29313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rgbClr val="29313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rgbClr val="29313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rgbClr val="29313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rgbClr val="29313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053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71D819-9FCD-4C43-AA17-DFE718B9E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-60959"/>
            <a:ext cx="10018713" cy="740228"/>
          </a:xfrm>
        </p:spPr>
        <p:txBody>
          <a:bodyPr/>
          <a:lstStyle/>
          <a:p>
            <a:r>
              <a:rPr lang="ru-RU" sz="3600" b="1" dirty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Маркировка конденсаторов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4D88DF-9BE9-4503-A968-A81713EDA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679268"/>
            <a:ext cx="10018713" cy="2281645"/>
          </a:xfrm>
        </p:spPr>
        <p:txBody>
          <a:bodyPr>
            <a:normAutofit/>
          </a:bodyPr>
          <a:lstStyle/>
          <a:p>
            <a:pPr lvl="0" indent="0" algn="just">
              <a:lnSpc>
                <a:spcPct val="107000"/>
              </a:lnSpc>
              <a:spcAft>
                <a:spcPts val="0"/>
              </a:spcAft>
              <a:buClr>
                <a:srgbClr val="30ACEC">
                  <a:lumMod val="75000"/>
                </a:srgbClr>
              </a:buClr>
              <a:buNone/>
            </a:pPr>
            <a:r>
              <a:rPr lang="ru-RU" dirty="0"/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Буквенно-цифровая маркировка</a:t>
            </a:r>
          </a:p>
          <a:p>
            <a:pPr lvl="0" indent="0" algn="just">
              <a:lnSpc>
                <a:spcPct val="107000"/>
              </a:lnSpc>
              <a:spcAft>
                <a:spcPts val="0"/>
              </a:spcAft>
              <a:buClr>
                <a:srgbClr val="30ACEC">
                  <a:lumMod val="75000"/>
                </a:srgbClr>
              </a:buClr>
              <a:buNone/>
            </a:pPr>
            <a:r>
              <a:rPr lang="ru-RU" sz="2000" dirty="0">
                <a:solidFill>
                  <a:srgbClr val="29313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 этом функцию десятичной точки может выполнять буква, указывающая на единицу измерения. </a:t>
            </a:r>
            <a:r>
              <a:rPr lang="ru-RU" sz="2000" dirty="0">
                <a:solidFill>
                  <a:srgbClr val="29313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русском варианте в качестве десятичной точки применяют буквы «п» – пикофарады, «н» – </a:t>
            </a:r>
            <a:r>
              <a:rPr lang="ru-RU" sz="2000" dirty="0" err="1">
                <a:solidFill>
                  <a:srgbClr val="29313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нанофарады</a:t>
            </a:r>
            <a:r>
              <a:rPr lang="ru-RU" sz="2000" dirty="0">
                <a:solidFill>
                  <a:srgbClr val="29313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«м» – микрофарады.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2C13D69-3221-4772-AD89-C2A015677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638192"/>
              </p:ext>
            </p:extLst>
          </p:nvPr>
        </p:nvGraphicFramePr>
        <p:xfrm>
          <a:off x="2203269" y="2267973"/>
          <a:ext cx="3892732" cy="4590014"/>
        </p:xfrm>
        <a:graphic>
          <a:graphicData uri="http://schemas.openxmlformats.org/drawingml/2006/table">
            <a:tbl>
              <a:tblPr/>
              <a:tblGrid>
                <a:gridCol w="1937657">
                  <a:extLst>
                    <a:ext uri="{9D8B030D-6E8A-4147-A177-3AD203B41FA5}">
                      <a16:colId xmlns:a16="http://schemas.microsoft.com/office/drawing/2014/main" val="2845241356"/>
                    </a:ext>
                  </a:extLst>
                </a:gridCol>
                <a:gridCol w="1955075">
                  <a:extLst>
                    <a:ext uri="{9D8B030D-6E8A-4147-A177-3AD203B41FA5}">
                      <a16:colId xmlns:a16="http://schemas.microsoft.com/office/drawing/2014/main" val="1297415203"/>
                    </a:ext>
                  </a:extLst>
                </a:gridCol>
              </a:tblGrid>
              <a:tr h="33393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Код</a:t>
                      </a:r>
                    </a:p>
                  </a:txBody>
                  <a:tcPr marL="54619" marR="54619" marT="54619" marB="546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Емкость</a:t>
                      </a:r>
                    </a:p>
                  </a:txBody>
                  <a:tcPr marL="54619" marR="54619" marT="54619" marB="546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995737"/>
                  </a:ext>
                </a:extLst>
              </a:tr>
              <a:tr h="33393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619" marR="54619" marT="54619" marB="546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0,1пФ</a:t>
                      </a:r>
                    </a:p>
                  </a:txBody>
                  <a:tcPr marL="54619" marR="54619" marT="54619" marB="546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381604"/>
                  </a:ext>
                </a:extLst>
              </a:tr>
              <a:tr h="33393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Ip5</a:t>
                      </a:r>
                    </a:p>
                  </a:txBody>
                  <a:tcPr marL="54619" marR="54619" marT="54619" marB="546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1,5пФ</a:t>
                      </a:r>
                    </a:p>
                  </a:txBody>
                  <a:tcPr marL="54619" marR="54619" marT="54619" marB="546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865270"/>
                  </a:ext>
                </a:extLst>
              </a:tr>
              <a:tr h="33393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332p</a:t>
                      </a:r>
                    </a:p>
                  </a:txBody>
                  <a:tcPr marL="54619" marR="54619" marT="54619" marB="546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332пФ</a:t>
                      </a:r>
                    </a:p>
                  </a:txBody>
                  <a:tcPr marL="54619" marR="54619" marT="54619" marB="546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943614"/>
                  </a:ext>
                </a:extLst>
              </a:tr>
              <a:tr h="33393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 1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54619" marR="54619" marT="54619" marB="546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1нФ</a:t>
                      </a:r>
                    </a:p>
                  </a:txBody>
                  <a:tcPr marL="54619" marR="54619" marT="54619" marB="546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519376"/>
                  </a:ext>
                </a:extLst>
              </a:tr>
              <a:tr h="33393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 15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54619" marR="54619" marT="54619" marB="546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15,0нФ</a:t>
                      </a:r>
                    </a:p>
                  </a:txBody>
                  <a:tcPr marL="54619" marR="54619" marT="54619" marB="546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601517"/>
                  </a:ext>
                </a:extLst>
              </a:tr>
              <a:tr h="33393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 33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n2</a:t>
                      </a:r>
                    </a:p>
                  </a:txBody>
                  <a:tcPr marL="54619" marR="54619" marT="54619" marB="546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33,2нФ</a:t>
                      </a:r>
                    </a:p>
                  </a:txBody>
                  <a:tcPr marL="54619" marR="54619" marT="54619" marB="546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835576"/>
                  </a:ext>
                </a:extLst>
              </a:tr>
              <a:tr h="33393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590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 590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54619" marR="54619" marT="54619" marB="546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590нФ</a:t>
                      </a:r>
                    </a:p>
                  </a:txBody>
                  <a:tcPr marL="54619" marR="54619" marT="54619" marB="546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431447"/>
                  </a:ext>
                </a:extLst>
              </a:tr>
              <a:tr h="33393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m15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619" marR="54619" marT="54619" marB="546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0,15МкФ</a:t>
                      </a:r>
                    </a:p>
                  </a:txBody>
                  <a:tcPr marL="54619" marR="54619" marT="54619" marB="546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216351"/>
                  </a:ext>
                </a:extLst>
              </a:tr>
              <a:tr h="33393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1m5</a:t>
                      </a:r>
                    </a:p>
                  </a:txBody>
                  <a:tcPr marL="54619" marR="54619" marT="54619" marB="546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1,5мкФ</a:t>
                      </a:r>
                    </a:p>
                  </a:txBody>
                  <a:tcPr marL="54619" marR="54619" marT="54619" marB="546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615985"/>
                  </a:ext>
                </a:extLst>
              </a:tr>
              <a:tr h="33393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33m2</a:t>
                      </a:r>
                    </a:p>
                  </a:txBody>
                  <a:tcPr marL="54619" marR="54619" marT="54619" marB="546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33,2мкФ</a:t>
                      </a:r>
                    </a:p>
                  </a:txBody>
                  <a:tcPr marL="54619" marR="54619" marT="54619" marB="546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303459"/>
                  </a:ext>
                </a:extLst>
              </a:tr>
              <a:tr h="33393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330m</a:t>
                      </a:r>
                    </a:p>
                  </a:txBody>
                  <a:tcPr marL="54619" marR="54619" marT="54619" marB="546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330мкФ</a:t>
                      </a:r>
                    </a:p>
                  </a:txBody>
                  <a:tcPr marL="54619" marR="54619" marT="54619" marB="546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321983"/>
                  </a:ext>
                </a:extLst>
              </a:tr>
              <a:tr h="33393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10m</a:t>
                      </a:r>
                    </a:p>
                  </a:txBody>
                  <a:tcPr marL="54619" marR="54619" marT="54619" marB="546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10,0мкФ</a:t>
                      </a:r>
                    </a:p>
                  </a:txBody>
                  <a:tcPr marL="54619" marR="54619" marT="54619" marB="546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962699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F267291-1E64-422B-ADB3-68795F8763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617470"/>
              </p:ext>
            </p:extLst>
          </p:nvPr>
        </p:nvGraphicFramePr>
        <p:xfrm>
          <a:off x="7376159" y="2516777"/>
          <a:ext cx="4336869" cy="3277197"/>
        </p:xfrm>
        <a:graphic>
          <a:graphicData uri="http://schemas.openxmlformats.org/drawingml/2006/table">
            <a:tbl>
              <a:tblPr/>
              <a:tblGrid>
                <a:gridCol w="2154652">
                  <a:extLst>
                    <a:ext uri="{9D8B030D-6E8A-4147-A177-3AD203B41FA5}">
                      <a16:colId xmlns:a16="http://schemas.microsoft.com/office/drawing/2014/main" val="4002636494"/>
                    </a:ext>
                  </a:extLst>
                </a:gridCol>
                <a:gridCol w="2182217">
                  <a:extLst>
                    <a:ext uri="{9D8B030D-6E8A-4147-A177-3AD203B41FA5}">
                      <a16:colId xmlns:a16="http://schemas.microsoft.com/office/drawing/2014/main" val="3555879322"/>
                    </a:ext>
                  </a:extLst>
                </a:gridCol>
              </a:tblGrid>
              <a:tr h="46817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Код</a:t>
                      </a:r>
                    </a:p>
                  </a:txBody>
                  <a:tcPr marL="101435" marR="101435" marT="101435" marB="1014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Емкость(мкФ)</a:t>
                      </a:r>
                    </a:p>
                  </a:txBody>
                  <a:tcPr marL="101435" marR="101435" marT="101435" marB="1014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954255"/>
                  </a:ext>
                </a:extLst>
              </a:tr>
              <a:tr h="46817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</a:rPr>
                        <a:t>µ1</a:t>
                      </a:r>
                    </a:p>
                  </a:txBody>
                  <a:tcPr marL="101435" marR="101435" marT="101435" marB="10143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0,1</a:t>
                      </a:r>
                    </a:p>
                  </a:txBody>
                  <a:tcPr marL="101435" marR="101435" marT="101435" marB="10143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816186"/>
                  </a:ext>
                </a:extLst>
              </a:tr>
              <a:tr h="46817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</a:rPr>
                        <a:t>µ47</a:t>
                      </a:r>
                    </a:p>
                  </a:txBody>
                  <a:tcPr marL="101435" marR="101435" marT="101435" marB="10143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0,47</a:t>
                      </a:r>
                    </a:p>
                  </a:txBody>
                  <a:tcPr marL="101435" marR="101435" marT="101435" marB="10143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616081"/>
                  </a:ext>
                </a:extLst>
              </a:tr>
              <a:tr h="46817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1</a:t>
                      </a:r>
                    </a:p>
                  </a:txBody>
                  <a:tcPr marL="101435" marR="101435" marT="101435" marB="10143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</a:rPr>
                        <a:t>1,0</a:t>
                      </a:r>
                    </a:p>
                  </a:txBody>
                  <a:tcPr marL="101435" marR="101435" marT="101435" marB="10143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333292"/>
                  </a:ext>
                </a:extLst>
              </a:tr>
              <a:tr h="46817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</a:rPr>
                        <a:t>4µ7</a:t>
                      </a:r>
                    </a:p>
                  </a:txBody>
                  <a:tcPr marL="101435" marR="101435" marT="101435" marB="10143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</a:rPr>
                        <a:t>4,7</a:t>
                      </a:r>
                    </a:p>
                  </a:txBody>
                  <a:tcPr marL="101435" marR="101435" marT="101435" marB="10143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24268"/>
                  </a:ext>
                </a:extLst>
              </a:tr>
              <a:tr h="46817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10µ</a:t>
                      </a:r>
                    </a:p>
                  </a:txBody>
                  <a:tcPr marL="101435" marR="101435" marT="101435" marB="10143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</a:rPr>
                        <a:t>10,0</a:t>
                      </a:r>
                    </a:p>
                  </a:txBody>
                  <a:tcPr marL="101435" marR="101435" marT="101435" marB="10143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84534"/>
                  </a:ext>
                </a:extLst>
              </a:tr>
              <a:tr h="46817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100µ</a:t>
                      </a:r>
                    </a:p>
                  </a:txBody>
                  <a:tcPr marL="101435" marR="101435" marT="101435" marB="10143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</a:rPr>
                        <a:t>100,0</a:t>
                      </a:r>
                    </a:p>
                  </a:txBody>
                  <a:tcPr marL="101435" marR="101435" marT="101435" marB="10143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237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514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-377627"/>
            <a:ext cx="9877423" cy="1738086"/>
          </a:xfrm>
        </p:spPr>
        <p:txBody>
          <a:bodyPr>
            <a:no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конденсатор?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1" y="1032328"/>
            <a:ext cx="4611690" cy="5368472"/>
          </a:xfrm>
        </p:spPr>
        <p:txBody>
          <a:bodyPr>
            <a:noAutofit/>
          </a:bodyPr>
          <a:lstStyle/>
          <a:p>
            <a:pPr indent="0">
              <a:lnSpc>
                <a:spcPct val="107000"/>
              </a:lnSpc>
              <a:spcBef>
                <a:spcPts val="525"/>
              </a:spcBef>
              <a:spcAft>
                <a:spcPts val="525"/>
              </a:spcAft>
              <a:buNone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Конденсатором обычно называют устройство, которое обладает способностью накапливать электрический заряд. Конструктивно конденсатор представляет собой два проводника, разделенных диэлектриком.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B8465B-B905-4A33-B130-688EC82FA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042" y="1241249"/>
            <a:ext cx="4611690" cy="27557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0ACC53-C608-4AFA-A52B-030D0B642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407" y="4179314"/>
            <a:ext cx="3725552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83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79E3C3-155A-45E6-8A23-A671D82E9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722811"/>
          </a:xfrm>
        </p:spPr>
        <p:txBody>
          <a:bodyPr/>
          <a:lstStyle/>
          <a:p>
            <a:r>
              <a:rPr lang="ru-RU" sz="3600" b="1" dirty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Маркировка конденсаторов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029C2E-2563-408F-A2BD-A4D1CE338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0719" y="827316"/>
            <a:ext cx="9552303" cy="722811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29313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Таблица буквенного кодирования допусков</a:t>
            </a: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5FFB91A-334D-4FFF-B001-D464AEF94B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023205"/>
              </p:ext>
            </p:extLst>
          </p:nvPr>
        </p:nvGraphicFramePr>
        <p:xfrm>
          <a:off x="1724526" y="1550127"/>
          <a:ext cx="9778499" cy="4554584"/>
        </p:xfrm>
        <a:graphic>
          <a:graphicData uri="http://schemas.openxmlformats.org/drawingml/2006/table">
            <a:tbl>
              <a:tblPr firstRow="1" firstCol="1" bandRow="1"/>
              <a:tblGrid>
                <a:gridCol w="2264465">
                  <a:extLst>
                    <a:ext uri="{9D8B030D-6E8A-4147-A177-3AD203B41FA5}">
                      <a16:colId xmlns:a16="http://schemas.microsoft.com/office/drawing/2014/main" val="3533423609"/>
                    </a:ext>
                  </a:extLst>
                </a:gridCol>
                <a:gridCol w="2504678">
                  <a:extLst>
                    <a:ext uri="{9D8B030D-6E8A-4147-A177-3AD203B41FA5}">
                      <a16:colId xmlns:a16="http://schemas.microsoft.com/office/drawing/2014/main" val="2979715196"/>
                    </a:ext>
                  </a:extLst>
                </a:gridCol>
                <a:gridCol w="2504678">
                  <a:extLst>
                    <a:ext uri="{9D8B030D-6E8A-4147-A177-3AD203B41FA5}">
                      <a16:colId xmlns:a16="http://schemas.microsoft.com/office/drawing/2014/main" val="3458763711"/>
                    </a:ext>
                  </a:extLst>
                </a:gridCol>
                <a:gridCol w="2504678">
                  <a:extLst>
                    <a:ext uri="{9D8B030D-6E8A-4147-A177-3AD203B41FA5}">
                      <a16:colId xmlns:a16="http://schemas.microsoft.com/office/drawing/2014/main" val="802225988"/>
                    </a:ext>
                  </a:extLst>
                </a:gridCol>
              </a:tblGrid>
              <a:tr h="5693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Буквенное обозначение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Допуск,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Буквенное обозначение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Допуск,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472760"/>
                  </a:ext>
                </a:extLst>
              </a:tr>
              <a:tr h="5693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+/- 0,1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+/- 20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524983"/>
                  </a:ext>
                </a:extLst>
              </a:tr>
              <a:tr h="5693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+/- 0,25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+/- 30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984191"/>
                  </a:ext>
                </a:extLst>
              </a:tr>
              <a:tr h="5693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+/- 0,5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-10…+30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95340"/>
                  </a:ext>
                </a:extLst>
              </a:tr>
              <a:tr h="5693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+/- 1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-10…+50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748676"/>
                  </a:ext>
                </a:extLst>
              </a:tr>
              <a:tr h="5693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+/- 0,2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-10…+100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371581"/>
                  </a:ext>
                </a:extLst>
              </a:tr>
              <a:tr h="5693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+/- 0,5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-20…+50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778388"/>
                  </a:ext>
                </a:extLst>
              </a:tr>
              <a:tr h="5693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+/- 10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-20…+80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760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208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352ED8-CC96-425D-9146-1BB0D9F8A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-87086"/>
            <a:ext cx="10018713" cy="949235"/>
          </a:xfrm>
        </p:spPr>
        <p:txBody>
          <a:bodyPr/>
          <a:lstStyle/>
          <a:p>
            <a:r>
              <a:rPr lang="ru-RU" sz="3600" b="1" dirty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Маркировка конденсаторов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E9B9FB-775D-4B48-8BBC-30676B922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792481"/>
            <a:ext cx="10018713" cy="43542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8000" dirty="0"/>
              <a:t>                                                       Примеры маркировки конденсаторов</a:t>
            </a:r>
          </a:p>
          <a:p>
            <a:pPr marL="0" indent="0">
              <a:buNone/>
            </a:pPr>
            <a:endParaRPr lang="ru-RU" sz="80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86189C4-9120-4B69-A058-56CF53D4904B}"/>
              </a:ext>
            </a:extLst>
          </p:cNvPr>
          <p:cNvSpPr/>
          <p:nvPr/>
        </p:nvSpPr>
        <p:spPr>
          <a:xfrm>
            <a:off x="2281181" y="2970533"/>
            <a:ext cx="9499906" cy="5086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endParaRPr lang="ru-RU" sz="1600" dirty="0">
              <a:solidFill>
                <a:srgbClr val="29313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ru-RU" sz="1600" dirty="0">
              <a:solidFill>
                <a:srgbClr val="29313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ru-RU" sz="1600" dirty="0">
              <a:solidFill>
                <a:srgbClr val="29313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ru-RU" sz="1600" dirty="0">
              <a:solidFill>
                <a:srgbClr val="29313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ru-RU" sz="1600" dirty="0">
              <a:solidFill>
                <a:srgbClr val="29313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ru-RU" sz="1600" dirty="0">
              <a:solidFill>
                <a:srgbClr val="29313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ru-RU" sz="1600" dirty="0">
              <a:solidFill>
                <a:srgbClr val="29313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ru-RU" sz="1600" dirty="0">
              <a:solidFill>
                <a:srgbClr val="29313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ru-RU" sz="1600" dirty="0">
              <a:solidFill>
                <a:srgbClr val="29313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600" dirty="0">
                <a:solidFill>
                  <a:srgbClr val="29313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1. 224</a:t>
            </a:r>
            <a:r>
              <a:rPr lang="ru-RU" sz="1600" dirty="0">
                <a:solidFill>
                  <a:srgbClr val="29313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dirty="0">
                <a:solidFill>
                  <a:srgbClr val="29313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1600" dirty="0">
                <a:solidFill>
                  <a:srgbClr val="29313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22 · 10000 </a:t>
            </a:r>
            <a:r>
              <a:rPr lang="ru-RU" sz="1600" dirty="0" err="1">
                <a:solidFill>
                  <a:srgbClr val="29313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рФ</a:t>
            </a:r>
            <a:r>
              <a:rPr lang="en-US" sz="1600" dirty="0">
                <a:solidFill>
                  <a:srgbClr val="29313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9313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= 0,22</a:t>
            </a:r>
            <a:r>
              <a:rPr lang="ru-RU" sz="1600" dirty="0">
                <a:solidFill>
                  <a:prstClr val="black"/>
                </a:solidFill>
              </a:rPr>
              <a:t>µ , +/- 5%                                            3. 105</a:t>
            </a:r>
            <a:r>
              <a:rPr lang="ru-RU" sz="1400" dirty="0">
                <a:solidFill>
                  <a:srgbClr val="29313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              =                                                                                                                                                            </a:t>
            </a:r>
            <a:r>
              <a:rPr lang="ru-RU" sz="1600" dirty="0">
                <a:solidFill>
                  <a:prstClr val="black"/>
                </a:solidFill>
              </a:rPr>
              <a:t>                                                                                          </a:t>
            </a:r>
          </a:p>
          <a:p>
            <a:pPr lvl="0" algn="just">
              <a:lnSpc>
                <a:spcPct val="107000"/>
              </a:lnSpc>
            </a:pPr>
            <a:r>
              <a:rPr lang="ru-RU" sz="1600" dirty="0">
                <a:solidFill>
                  <a:srgbClr val="29313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29313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9313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  <a:r>
              <a:rPr lang="en-US" sz="1600" dirty="0">
                <a:solidFill>
                  <a:srgbClr val="29313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ru-RU" sz="1600" dirty="0">
                <a:solidFill>
                  <a:srgbClr val="29313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= 100 В </a:t>
            </a:r>
            <a:r>
              <a:rPr lang="en-US" sz="1600" dirty="0">
                <a:solidFill>
                  <a:srgbClr val="29313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</a:t>
            </a:r>
            <a:r>
              <a:rPr lang="ru-RU" sz="1600" dirty="0">
                <a:solidFill>
                  <a:srgbClr val="29313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250</a:t>
            </a:r>
            <a:r>
              <a:rPr lang="en-US" sz="1600" dirty="0">
                <a:solidFill>
                  <a:srgbClr val="29313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         =</a:t>
            </a:r>
            <a:endParaRPr lang="ru-RU" sz="1600" dirty="0">
              <a:solidFill>
                <a:srgbClr val="29313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en-US" sz="1600" dirty="0">
              <a:solidFill>
                <a:srgbClr val="29313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600" dirty="0">
                <a:solidFill>
                  <a:srgbClr val="29313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2.25</a:t>
            </a:r>
            <a:r>
              <a:rPr lang="en-US" sz="1600" dirty="0">
                <a:solidFill>
                  <a:srgbClr val="29313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      = 25 </a:t>
            </a:r>
            <a:r>
              <a:rPr lang="ru-RU" sz="1600" dirty="0">
                <a:solidFill>
                  <a:srgbClr val="29313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en-US" sz="1600" dirty="0">
                <a:solidFill>
                  <a:srgbClr val="29313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</a:t>
            </a:r>
            <a:r>
              <a:rPr lang="ru-RU" sz="1600" dirty="0">
                <a:solidFill>
                  <a:srgbClr val="29313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1600" dirty="0">
                <a:solidFill>
                  <a:srgbClr val="29313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4. 503            =</a:t>
            </a:r>
            <a:endParaRPr lang="ru-RU" sz="1600" dirty="0">
              <a:solidFill>
                <a:srgbClr val="29313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600" dirty="0">
                <a:solidFill>
                  <a:srgbClr val="29313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104    = 10 </a:t>
            </a:r>
            <a:r>
              <a:rPr lang="ru-RU" sz="1600" dirty="0">
                <a:solidFill>
                  <a:srgbClr val="2931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∙ </a:t>
            </a:r>
            <a:r>
              <a:rPr lang="ru-RU" sz="1600" dirty="0">
                <a:solidFill>
                  <a:srgbClr val="29313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10000рФ = 0,1</a:t>
            </a:r>
            <a:r>
              <a:rPr lang="ru-RU" sz="1600" dirty="0">
                <a:solidFill>
                  <a:prstClr val="black"/>
                </a:solidFill>
              </a:rPr>
              <a:t>µ</a:t>
            </a:r>
          </a:p>
          <a:p>
            <a:pPr lvl="0" algn="just">
              <a:lnSpc>
                <a:spcPct val="107000"/>
              </a:lnSpc>
            </a:pPr>
            <a:r>
              <a:rPr lang="ru-RU" sz="1600" dirty="0">
                <a:solidFill>
                  <a:srgbClr val="29313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indent="449580" algn="just">
              <a:lnSpc>
                <a:spcPct val="107000"/>
              </a:lnSpc>
            </a:pPr>
            <a:endParaRPr lang="ru-RU" sz="1600" dirty="0">
              <a:solidFill>
                <a:srgbClr val="293135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9580" algn="just">
              <a:lnSpc>
                <a:spcPct val="107000"/>
              </a:lnSpc>
            </a:pPr>
            <a:endParaRPr lang="ru-RU" sz="1600" dirty="0">
              <a:solidFill>
                <a:srgbClr val="293135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9580" algn="just">
              <a:lnSpc>
                <a:spcPct val="107000"/>
              </a:lnSpc>
            </a:pPr>
            <a:endParaRPr lang="ru-RU" sz="1600" dirty="0">
              <a:solidFill>
                <a:srgbClr val="293135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ru-RU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C10ABD-286C-427A-8DC8-AF4D14A52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631" y="1227909"/>
            <a:ext cx="7726131" cy="375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59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33AA46-B2AD-40A8-BAC9-EA42308D5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896983"/>
          </a:xfrm>
        </p:spPr>
        <p:txBody>
          <a:bodyPr/>
          <a:lstStyle/>
          <a:p>
            <a:r>
              <a:rPr lang="ru-RU" sz="3600" b="1" dirty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Маркировка конденсаторов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E986C0-BC75-42E7-9960-C6E837BFF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975360"/>
            <a:ext cx="10018713" cy="2943497"/>
          </a:xfrm>
        </p:spPr>
        <p:txBody>
          <a:bodyPr>
            <a:noAutofit/>
          </a:bodyPr>
          <a:lstStyle/>
          <a:p>
            <a:pPr indent="0" algn="just">
              <a:lnSpc>
                <a:spcPct val="107000"/>
              </a:lnSpc>
              <a:spcBef>
                <a:spcPts val="750"/>
              </a:spcBef>
              <a:spcAft>
                <a:spcPts val="1500"/>
              </a:spcAft>
              <a:buNone/>
            </a:pPr>
            <a:r>
              <a:rPr lang="ru-RU" sz="20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Маркировка SMD конденсаторов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ru-RU" sz="1800" dirty="0">
                <a:solidFill>
                  <a:srgbClr val="29313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Первая латинская буква характеризует производителя компонента;</a:t>
            </a: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ru-RU" sz="1800" dirty="0">
                <a:solidFill>
                  <a:srgbClr val="29313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вторая латинская буква – код значащей части (мантиссы) номинальной емкости;</a:t>
            </a: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ru-RU" sz="1800" dirty="0">
                <a:solidFill>
                  <a:srgbClr val="29313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цифра означает степень, в которую необходимо возвести закодированное число, чтобы получить номинал емкости в пикофарадах.</a:t>
            </a: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000" dirty="0">
                <a:solidFill>
                  <a:srgbClr val="29313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ru-RU" sz="1800" dirty="0">
                <a:solidFill>
                  <a:srgbClr val="29313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кодирования мантиссы</a:t>
            </a: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0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45B1CB6-EA3D-406B-A97D-7579FBB634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464467"/>
              </p:ext>
            </p:extLst>
          </p:nvPr>
        </p:nvGraphicFramePr>
        <p:xfrm>
          <a:off x="1484310" y="3145963"/>
          <a:ext cx="10018710" cy="2810637"/>
        </p:xfrm>
        <a:graphic>
          <a:graphicData uri="http://schemas.openxmlformats.org/drawingml/2006/table">
            <a:tbl>
              <a:tblPr firstRow="1" firstCol="1" bandRow="1"/>
              <a:tblGrid>
                <a:gridCol w="1669785">
                  <a:extLst>
                    <a:ext uri="{9D8B030D-6E8A-4147-A177-3AD203B41FA5}">
                      <a16:colId xmlns:a16="http://schemas.microsoft.com/office/drawing/2014/main" val="3491728644"/>
                    </a:ext>
                  </a:extLst>
                </a:gridCol>
                <a:gridCol w="1669785">
                  <a:extLst>
                    <a:ext uri="{9D8B030D-6E8A-4147-A177-3AD203B41FA5}">
                      <a16:colId xmlns:a16="http://schemas.microsoft.com/office/drawing/2014/main" val="1943610223"/>
                    </a:ext>
                  </a:extLst>
                </a:gridCol>
                <a:gridCol w="1669785">
                  <a:extLst>
                    <a:ext uri="{9D8B030D-6E8A-4147-A177-3AD203B41FA5}">
                      <a16:colId xmlns:a16="http://schemas.microsoft.com/office/drawing/2014/main" val="1951860933"/>
                    </a:ext>
                  </a:extLst>
                </a:gridCol>
                <a:gridCol w="1669785">
                  <a:extLst>
                    <a:ext uri="{9D8B030D-6E8A-4147-A177-3AD203B41FA5}">
                      <a16:colId xmlns:a16="http://schemas.microsoft.com/office/drawing/2014/main" val="4273859920"/>
                    </a:ext>
                  </a:extLst>
                </a:gridCol>
                <a:gridCol w="1669785">
                  <a:extLst>
                    <a:ext uri="{9D8B030D-6E8A-4147-A177-3AD203B41FA5}">
                      <a16:colId xmlns:a16="http://schemas.microsoft.com/office/drawing/2014/main" val="3612834980"/>
                    </a:ext>
                  </a:extLst>
                </a:gridCol>
                <a:gridCol w="1669785">
                  <a:extLst>
                    <a:ext uri="{9D8B030D-6E8A-4147-A177-3AD203B41FA5}">
                      <a16:colId xmlns:a16="http://schemas.microsoft.com/office/drawing/2014/main" val="543968253"/>
                    </a:ext>
                  </a:extLst>
                </a:gridCol>
              </a:tblGrid>
              <a:tr h="2779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Буква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Мантисса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Буква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Мантисса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Буква</a:t>
                      </a:r>
                      <a:endParaRPr lang="en-US" sz="1400" dirty="0">
                        <a:solidFill>
                          <a:srgbClr val="29313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Мантисса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632822"/>
                  </a:ext>
                </a:extLst>
              </a:tr>
              <a:tr h="2779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12575"/>
                  </a:ext>
                </a:extLst>
              </a:tr>
              <a:tr h="2779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181701"/>
                  </a:ext>
                </a:extLst>
              </a:tr>
              <a:tr h="2779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780596"/>
                  </a:ext>
                </a:extLst>
              </a:tr>
              <a:tr h="2779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552239"/>
                  </a:ext>
                </a:extLst>
              </a:tr>
              <a:tr h="2779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928581"/>
                  </a:ext>
                </a:extLst>
              </a:tr>
              <a:tr h="2779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378164"/>
                  </a:ext>
                </a:extLst>
              </a:tr>
              <a:tr h="2779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149014"/>
                  </a:ext>
                </a:extLst>
              </a:tr>
              <a:tr h="2779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93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323131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1C80209-0734-4294-BB6F-4DB5F5FCA479}"/>
              </a:ext>
            </a:extLst>
          </p:cNvPr>
          <p:cNvSpPr/>
          <p:nvPr/>
        </p:nvSpPr>
        <p:spPr>
          <a:xfrm>
            <a:off x="1050759" y="3157995"/>
            <a:ext cx="11253536" cy="3308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1400" dirty="0">
              <a:solidFill>
                <a:srgbClr val="29313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1400" dirty="0">
              <a:solidFill>
                <a:srgbClr val="29313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1400" dirty="0">
              <a:solidFill>
                <a:srgbClr val="29313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1400" dirty="0">
              <a:solidFill>
                <a:srgbClr val="29313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1400" dirty="0">
              <a:solidFill>
                <a:srgbClr val="29313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1400" dirty="0">
              <a:solidFill>
                <a:srgbClr val="29313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1400" dirty="0">
              <a:solidFill>
                <a:srgbClr val="29313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1400" dirty="0">
              <a:solidFill>
                <a:srgbClr val="29313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1400" dirty="0">
              <a:solidFill>
                <a:srgbClr val="29313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1400" dirty="0">
              <a:solidFill>
                <a:srgbClr val="29313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1400" dirty="0">
              <a:solidFill>
                <a:srgbClr val="29313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1400" dirty="0">
              <a:solidFill>
                <a:srgbClr val="29313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1400" dirty="0">
              <a:solidFill>
                <a:srgbClr val="29313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1400" dirty="0">
                <a:solidFill>
                  <a:srgbClr val="29313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1400" dirty="0">
                <a:solidFill>
                  <a:srgbClr val="29313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Например,</a:t>
            </a:r>
            <a:r>
              <a:rPr lang="en-US" sz="1400" dirty="0">
                <a:solidFill>
                  <a:srgbClr val="29313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29313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КT3 – конденсатор от известного производителя </a:t>
            </a:r>
            <a:r>
              <a:rPr lang="ru-RU" sz="1400" dirty="0" err="1">
                <a:solidFill>
                  <a:srgbClr val="29313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Kemet</a:t>
            </a:r>
            <a:r>
              <a:rPr lang="ru-RU" sz="1400" dirty="0">
                <a:solidFill>
                  <a:srgbClr val="29313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номинальной емкостью 5,1х10</a:t>
            </a:r>
            <a:r>
              <a:rPr lang="ru-RU" sz="1400" baseline="30000" dirty="0">
                <a:solidFill>
                  <a:srgbClr val="29313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>
                <a:solidFill>
                  <a:srgbClr val="29313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пФ = 5,1 </a:t>
            </a:r>
            <a:r>
              <a:rPr lang="ru-RU" sz="1400" dirty="0" err="1">
                <a:solidFill>
                  <a:srgbClr val="29313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нФ</a:t>
            </a:r>
            <a:r>
              <a:rPr lang="ru-RU" sz="1400" dirty="0">
                <a:solidFill>
                  <a:srgbClr val="29313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08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A54905-EABC-45F1-A42F-0F0A769B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783771"/>
          </a:xfrm>
        </p:spPr>
        <p:txBody>
          <a:bodyPr/>
          <a:lstStyle/>
          <a:p>
            <a:r>
              <a:rPr lang="ru-RU" sz="3600" b="1" dirty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Маркировка конденсаторов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D93946-1497-4EE0-9384-E5C1A915C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783771"/>
            <a:ext cx="10018713" cy="39458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7000"/>
              </a:lnSpc>
              <a:spcBef>
                <a:spcPts val="750"/>
              </a:spcBef>
              <a:spcAft>
                <a:spcPts val="1500"/>
              </a:spcAft>
              <a:buNone/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ru-RU" sz="22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Цветовая маркировка конденсаторов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651A89-F6F4-45A2-A7DD-E47416C2B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936" y="1292773"/>
            <a:ext cx="4174071" cy="575966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A5C171-94B9-472A-B87D-729DA3930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0298" y="1962122"/>
            <a:ext cx="3794478" cy="378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07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3945" y="2680064"/>
            <a:ext cx="10018713" cy="1082040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94495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1"/>
            <a:ext cx="10018713" cy="1259840"/>
          </a:xfrm>
        </p:spPr>
        <p:txBody>
          <a:bodyPr>
            <a:normAutofit fontScale="90000"/>
          </a:bodyPr>
          <a:lstStyle/>
          <a:p>
            <a:pPr indent="190500">
              <a:lnSpc>
                <a:spcPct val="107000"/>
              </a:lnSpc>
              <a:spcBef>
                <a:spcPts val="525"/>
              </a:spcBef>
              <a:spcAft>
                <a:spcPts val="525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параметры конденсаторов</a:t>
            </a:r>
            <a:b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 flipH="1" flipV="1">
            <a:off x="12458306" y="5746651"/>
            <a:ext cx="319646" cy="189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882A2A7B-2C1F-420D-B3BC-CD029481A8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3238876"/>
              </p:ext>
            </p:extLst>
          </p:nvPr>
        </p:nvGraphicFramePr>
        <p:xfrm>
          <a:off x="2032000" y="859221"/>
          <a:ext cx="8128000" cy="5693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4974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1373" y="-373486"/>
            <a:ext cx="9841650" cy="2240923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lnSpc>
                <a:spcPct val="107000"/>
              </a:lnSpc>
              <a:spcAft>
                <a:spcPts val="1125"/>
              </a:spcAft>
            </a:pPr>
            <a:br>
              <a:rPr lang="ru-RU" b="1" dirty="0">
                <a:solidFill>
                  <a:srgbClr val="2929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Классификация конденсаторов</a:t>
            </a:r>
            <a:br>
              <a:rPr lang="ru-RU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1373" y="1289268"/>
            <a:ext cx="10403840" cy="542684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CB07E5EB-E876-4391-8202-D58089AD54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539037"/>
              </p:ext>
            </p:extLst>
          </p:nvPr>
        </p:nvGraphicFramePr>
        <p:xfrm>
          <a:off x="2032000" y="993228"/>
          <a:ext cx="8128000" cy="5145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2362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50800"/>
            <a:ext cx="10018713" cy="1328683"/>
          </a:xfrm>
        </p:spPr>
        <p:txBody>
          <a:bodyPr>
            <a:normAutofit fontScale="90000"/>
          </a:bodyPr>
          <a:lstStyle/>
          <a:p>
            <a:br>
              <a:rPr lang="ru-RU" sz="3600" b="1" dirty="0">
                <a:solidFill>
                  <a:srgbClr val="2929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Классификация конденсаторов</a:t>
            </a:r>
            <a:br>
              <a:rPr lang="ru-RU" sz="5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09" y="977462"/>
            <a:ext cx="10018713" cy="582973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     </a:t>
            </a:r>
            <a:endParaRPr lang="ru-RU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76B4C49F-E01A-4453-A487-55243EEF19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4116190"/>
              </p:ext>
            </p:extLst>
          </p:nvPr>
        </p:nvGraphicFramePr>
        <p:xfrm>
          <a:off x="2032000" y="977462"/>
          <a:ext cx="8128000" cy="5160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8727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6186" y="120202"/>
            <a:ext cx="10050951" cy="88090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2929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Классификация конденсаторов</a:t>
            </a:r>
            <a:endParaRPr lang="ru-RU" sz="7200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F580FB2-34FC-40D4-96F9-9F3D91065D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1006600"/>
              </p:ext>
            </p:extLst>
          </p:nvPr>
        </p:nvGraphicFramePr>
        <p:xfrm>
          <a:off x="1484313" y="-646386"/>
          <a:ext cx="1001871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2111CE88-4387-45B7-9EEA-2D9DC8C31A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4087743"/>
              </p:ext>
            </p:extLst>
          </p:nvPr>
        </p:nvGraphicFramePr>
        <p:xfrm>
          <a:off x="2032000" y="1167897"/>
          <a:ext cx="8128000" cy="4970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54177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64161"/>
            <a:ext cx="9979024" cy="934719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Классификация конденсаторов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6311" y="1198880"/>
            <a:ext cx="3638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Бумажные конденсаторы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37748" y="1198881"/>
            <a:ext cx="475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         Керамические конденсаторы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67794" y="4171131"/>
            <a:ext cx="7389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Пленочные конденсаторы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B2A5ABC-3FD4-4CEF-BA19-72413FB2C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533" y="1748455"/>
            <a:ext cx="3570523" cy="215425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7318D47-2267-45EE-85F8-EE2443031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328" y="1686076"/>
            <a:ext cx="4014554" cy="241203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ABEDFC5-5C78-4042-9640-4A8A8F891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038" y="4642385"/>
            <a:ext cx="3933300" cy="221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15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DF443-F4AF-4E79-92D3-8EFB2D246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"/>
            <a:ext cx="10018713" cy="940526"/>
          </a:xfrm>
        </p:spPr>
        <p:txBody>
          <a:bodyPr/>
          <a:lstStyle/>
          <a:p>
            <a:r>
              <a:rPr lang="ru-RU" sz="3600" b="1" dirty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Классификация конденсаторов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13DF1C8-5D58-4C3A-B788-3A05A9323DAB}"/>
              </a:ext>
            </a:extLst>
          </p:cNvPr>
          <p:cNvSpPr/>
          <p:nvPr/>
        </p:nvSpPr>
        <p:spPr>
          <a:xfrm>
            <a:off x="1140643" y="940528"/>
            <a:ext cx="11051357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                                            </a:t>
            </a:r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Электролитические конденсаторы </a:t>
            </a:r>
          </a:p>
          <a:p>
            <a:endParaRPr lang="ru-RU" sz="2400" dirty="0">
              <a:solidFill>
                <a:prstClr val="black"/>
              </a:solidFill>
            </a:endParaRPr>
          </a:p>
          <a:p>
            <a:endParaRPr lang="ru-RU" sz="2400" dirty="0">
              <a:solidFill>
                <a:prstClr val="black"/>
              </a:solidFill>
            </a:endParaRPr>
          </a:p>
          <a:p>
            <a:endParaRPr lang="ru-RU" sz="2400" dirty="0">
              <a:solidFill>
                <a:prstClr val="black"/>
              </a:solidFill>
            </a:endParaRPr>
          </a:p>
          <a:p>
            <a:endParaRPr lang="ru-RU" sz="2400" dirty="0">
              <a:solidFill>
                <a:prstClr val="black"/>
              </a:solidFill>
            </a:endParaRPr>
          </a:p>
          <a:p>
            <a:endParaRPr lang="ru-RU" sz="2400" dirty="0">
              <a:solidFill>
                <a:prstClr val="black"/>
              </a:solidFill>
            </a:endParaRPr>
          </a:p>
          <a:p>
            <a:endParaRPr lang="ru-RU" sz="2400" dirty="0">
              <a:solidFill>
                <a:prstClr val="black"/>
              </a:solidFill>
            </a:endParaRPr>
          </a:p>
          <a:p>
            <a:endParaRPr lang="ru-RU" sz="2400" dirty="0">
              <a:solidFill>
                <a:prstClr val="black"/>
              </a:solidFill>
            </a:endParaRPr>
          </a:p>
          <a:p>
            <a:endParaRPr lang="ru-RU" sz="2400" dirty="0">
              <a:solidFill>
                <a:prstClr val="black"/>
              </a:solidFill>
            </a:endParaRPr>
          </a:p>
          <a:p>
            <a:endParaRPr lang="ru-RU" sz="2400" dirty="0">
              <a:solidFill>
                <a:prstClr val="black"/>
              </a:solidFill>
            </a:endParaRPr>
          </a:p>
          <a:p>
            <a:endParaRPr lang="ru-RU" sz="2400" dirty="0">
              <a:solidFill>
                <a:prstClr val="black"/>
              </a:solidFill>
            </a:endParaRPr>
          </a:p>
          <a:p>
            <a:endParaRPr lang="ru-RU" sz="2400" dirty="0">
              <a:solidFill>
                <a:prstClr val="black"/>
              </a:solidFill>
            </a:endParaRPr>
          </a:p>
          <a:p>
            <a:endParaRPr lang="ru-RU" sz="2400" dirty="0">
              <a:solidFill>
                <a:prstClr val="black"/>
              </a:solidFill>
            </a:endParaRPr>
          </a:p>
          <a:p>
            <a:r>
              <a:rPr lang="ru-RU" sz="2000" i="1" dirty="0">
                <a:solidFill>
                  <a:srgbClr val="30ACEC">
                    <a:lumMod val="75000"/>
                  </a:srgbClr>
                </a:solidFill>
              </a:rPr>
              <a:t>                 </a:t>
            </a:r>
          </a:p>
          <a:p>
            <a:endParaRPr lang="ru-RU" sz="2000" i="1" dirty="0">
              <a:solidFill>
                <a:srgbClr val="30ACEC">
                  <a:lumMod val="75000"/>
                </a:srgbClr>
              </a:solidFill>
            </a:endParaRPr>
          </a:p>
          <a:p>
            <a:r>
              <a:rPr lang="ru-RU" sz="2000" i="1" dirty="0">
                <a:solidFill>
                  <a:srgbClr val="30ACEC">
                    <a:lumMod val="75000"/>
                  </a:srgbClr>
                </a:solidFill>
              </a:rPr>
              <a:t>                       Радиальный конденсатор </a:t>
            </a:r>
            <a:r>
              <a:rPr lang="ru-RU" i="1" dirty="0">
                <a:solidFill>
                  <a:srgbClr val="0000CC"/>
                </a:solidFill>
                <a:latin typeface="Times New Roman" panose="02020603050405020304" pitchFamily="18" charset="0"/>
              </a:rPr>
              <a:t>						       </a:t>
            </a:r>
            <a:r>
              <a:rPr lang="ru-RU" sz="2000" i="1" dirty="0">
                <a:solidFill>
                  <a:srgbClr val="30ACEC">
                    <a:lumMod val="75000"/>
                  </a:srgbClr>
                </a:solidFill>
              </a:rPr>
              <a:t> Аксиальный конденсатор </a:t>
            </a:r>
            <a:r>
              <a:rPr lang="ru-RU" i="1" dirty="0">
                <a:solidFill>
                  <a:srgbClr val="0000CC"/>
                </a:solidFill>
                <a:latin typeface="Times New Roman" panose="02020603050405020304" pitchFamily="18" charset="0"/>
              </a:rPr>
              <a:t>	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                                                                                                           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E17245-4D45-4B7E-B6EA-ABDF499E4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469" y="1418845"/>
            <a:ext cx="5244887" cy="24610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A52D14-9FC3-49B1-8DDF-EB8DA2201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783" y="3987516"/>
            <a:ext cx="2333897" cy="23338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5B1581-8EB4-438D-BAF1-AB88C1477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342" y="3987517"/>
            <a:ext cx="3534681" cy="233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91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A7D635-9CBD-4474-94A4-BBBC58D3A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"/>
            <a:ext cx="10018713" cy="766353"/>
          </a:xfrm>
        </p:spPr>
        <p:txBody>
          <a:bodyPr/>
          <a:lstStyle/>
          <a:p>
            <a:r>
              <a:rPr lang="ru-RU" sz="3600" b="1" dirty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Классификация конденсаторов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68E702-5EC1-416A-B764-4D03F27475BE}"/>
              </a:ext>
            </a:extLst>
          </p:cNvPr>
          <p:cNvSpPr/>
          <p:nvPr/>
        </p:nvSpPr>
        <p:spPr>
          <a:xfrm>
            <a:off x="1484311" y="766354"/>
            <a:ext cx="1070768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Электролитические конденсаторы</a:t>
            </a:r>
          </a:p>
          <a:p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i="1" dirty="0">
                <a:solidFill>
                  <a:srgbClr val="0000CC"/>
                </a:solidFill>
                <a:latin typeface="Times New Roman" panose="02020603050405020304" pitchFamily="18" charset="0"/>
              </a:rPr>
              <a:t>Конденсаторы электролитические алюминиевые             Танталовые электролитические конденсаторы</a:t>
            </a:r>
          </a:p>
          <a:p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i="1" dirty="0">
                <a:solidFill>
                  <a:srgbClr val="0000CC"/>
                </a:solidFill>
                <a:latin typeface="Times New Roman" panose="02020603050405020304" pitchFamily="18" charset="0"/>
              </a:rPr>
              <a:t>для SMD монтажа на плате CD – привода                          на печатной плате MP-3 плеера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3A10CB-7E4C-4370-BA8A-6F4872D75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29" y="1514074"/>
            <a:ext cx="4136571" cy="382985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A67BD8-A3AC-4B5C-AEE5-72BB9AE2E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828" y="1514074"/>
            <a:ext cx="4201113" cy="38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611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1224</TotalTime>
  <Words>879</Words>
  <Application>Microsoft Office PowerPoint</Application>
  <PresentationFormat>Широкоэкранный</PresentationFormat>
  <Paragraphs>462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Corbel</vt:lpstr>
      <vt:lpstr>Helvetica Neue</vt:lpstr>
      <vt:lpstr>Symbol</vt:lpstr>
      <vt:lpstr>Times New Roman</vt:lpstr>
      <vt:lpstr>Параллакс</vt:lpstr>
      <vt:lpstr>ГБПОУ МО «Щелковский колледж»   КОНДЕНСАТОРЫ</vt:lpstr>
      <vt:lpstr>Что такое конденсатор?</vt:lpstr>
      <vt:lpstr>Основные параметры конденсаторов </vt:lpstr>
      <vt:lpstr> Классификация конденсаторов </vt:lpstr>
      <vt:lpstr> Классификация конденсаторов </vt:lpstr>
      <vt:lpstr>Классификация конденсаторов</vt:lpstr>
      <vt:lpstr>Классификация конденсаторов</vt:lpstr>
      <vt:lpstr>Классификация конденсаторов</vt:lpstr>
      <vt:lpstr>Классификация конденсаторов</vt:lpstr>
      <vt:lpstr>Классификация конденсаторов</vt:lpstr>
      <vt:lpstr>Классификация конденсаторов</vt:lpstr>
      <vt:lpstr>Классификация конденсаторов</vt:lpstr>
      <vt:lpstr>Классификация конденсаторов</vt:lpstr>
      <vt:lpstr>Классификация конденсаторов</vt:lpstr>
      <vt:lpstr>Маркировка конденсаторов</vt:lpstr>
      <vt:lpstr>Маркировка конденсаторов</vt:lpstr>
      <vt:lpstr>Классификация конденсаторов</vt:lpstr>
      <vt:lpstr>Маркировка конденсаторов</vt:lpstr>
      <vt:lpstr>Маркировка конденсаторов</vt:lpstr>
      <vt:lpstr>Маркировка конденсаторов</vt:lpstr>
      <vt:lpstr>Маркировка конденсаторов</vt:lpstr>
      <vt:lpstr>Маркировка конденсаторов</vt:lpstr>
      <vt:lpstr>Маркировка конденсаторов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Конструкционные материалы.</dc:title>
  <dc:creator>NB asus</dc:creator>
  <cp:lastModifiedBy>bryksinvladimir@gmail.com</cp:lastModifiedBy>
  <cp:revision>102</cp:revision>
  <dcterms:created xsi:type="dcterms:W3CDTF">2015-01-13T13:52:35Z</dcterms:created>
  <dcterms:modified xsi:type="dcterms:W3CDTF">2020-05-26T13:11:57Z</dcterms:modified>
</cp:coreProperties>
</file>