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62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9" r:id="rId17"/>
    <p:sldId id="292" r:id="rId18"/>
    <p:sldId id="280" r:id="rId19"/>
    <p:sldId id="281" r:id="rId20"/>
    <p:sldId id="293" r:id="rId21"/>
    <p:sldId id="282" r:id="rId22"/>
    <p:sldId id="283" r:id="rId23"/>
    <p:sldId id="284" r:id="rId24"/>
    <p:sldId id="286" r:id="rId25"/>
    <p:sldId id="287" r:id="rId26"/>
    <p:sldId id="288" r:id="rId27"/>
    <p:sldId id="290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7" autoAdjust="0"/>
    <p:restoredTop sz="93768" autoAdjust="0"/>
  </p:normalViewPr>
  <p:slideViewPr>
    <p:cSldViewPr>
      <p:cViewPr varScale="1">
        <p:scale>
          <a:sx n="85" d="100"/>
          <a:sy n="85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43664" cy="331236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Животные в творчестве художников и скульпторов.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15672" cy="129614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Русская глиняная игрушка Игрушка – одно из красочных проявлений народной культуры. Традиции искусства делать игрушки переходят из поколения в поколение; через игрушку передаются познания о мире, о жизни, труде и красоте. 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tvernews.ru/uploads/zWycb8rpKOEbIhv6GJbM6dla3C5ji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554461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15672" cy="144016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Основателем  анималистической школы в России считается П. К. </a:t>
            </a:r>
            <a:r>
              <a:rPr lang="ru-RU" sz="1800" b="1" dirty="0" err="1" smtClean="0"/>
              <a:t>Клодт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Клодт</a:t>
            </a:r>
            <a:r>
              <a:rPr lang="ru-RU" sz="1800" b="1" dirty="0" smtClean="0"/>
              <a:t> в течении 20 лет работал над скульптурой “Укротители коней”, в которой предметом изображения была лошадь. Четыре композиции установлены на </a:t>
            </a:r>
            <a:r>
              <a:rPr lang="ru-RU" sz="1800" b="1" dirty="0" err="1" smtClean="0"/>
              <a:t>Аничковом</a:t>
            </a:r>
            <a:r>
              <a:rPr lang="ru-RU" sz="1800" b="1" dirty="0" smtClean="0"/>
              <a:t> мосту в Санкт-Петербурге.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://bump.ru/resources/000/000/000/001/990/1990108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851117" cy="2564904"/>
          </a:xfrm>
          <a:prstGeom prst="rect">
            <a:avLst/>
          </a:prstGeom>
          <a:noFill/>
        </p:spPr>
      </p:pic>
      <p:pic>
        <p:nvPicPr>
          <p:cNvPr id="17414" name="Picture 6" descr="http://i.mycdn.me/i?r=AzEPZsRbOZEKgBhR0XGMT1Rkjl9vRy54KK6yxr9bHhpqxK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875342" cy="2584823"/>
          </a:xfrm>
          <a:prstGeom prst="rect">
            <a:avLst/>
          </a:prstGeom>
          <a:noFill/>
        </p:spPr>
      </p:pic>
      <p:pic>
        <p:nvPicPr>
          <p:cNvPr id="17418" name="Picture 10" descr="https://i1.wp.com/ipetersburg.ru/media/block_image_element/image/sizes/1179/12910/full_e8faef93557bd848c81e2cb81e045d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78208"/>
            <a:ext cx="4019688" cy="2679792"/>
          </a:xfrm>
          <a:prstGeom prst="rect">
            <a:avLst/>
          </a:prstGeom>
          <a:noFill/>
        </p:spPr>
      </p:pic>
      <p:pic>
        <p:nvPicPr>
          <p:cNvPr id="17420" name="Picture 12" descr="https://pbs.twimg.com/media/DWgk9IYX4AADB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5611"/>
            <a:ext cx="3816424" cy="2782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43664" cy="86409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Достижением русского анималистического жанра стали графические иллюстрации к басням И. А. Крылова, исполненные Серовым в начале XX века. В. А. Серов (1865-1911) Иллюстрация к басне “Мартышка и очки” 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avatars.mds.yandex.net/get-zen_doc/95163/pub_5b9b7ca0472db900ad2d56d1_5b9b805924977400ab6a588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509092" cy="4705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15672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Острота натурных зарисовок животных сочетается с мягким юмором. художнику особенно остро удалось отметить и передать в рисунках характерные особенности и повадки животных. Иллюстрация к басне “Квартет” 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.pinimg.com/originals/3a/96/85/3a968582c3f5553306665b4cc393a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24357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4366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Русский художник-иллюстратор Е. И. </a:t>
            </a:r>
            <a:r>
              <a:rPr lang="ru-RU" sz="1800" b="1" dirty="0" err="1" smtClean="0"/>
              <a:t>Чарушин</a:t>
            </a:r>
            <a:r>
              <a:rPr lang="ru-RU" sz="1800" b="1" dirty="0" smtClean="0"/>
              <a:t> (1901-1965) </a:t>
            </a:r>
            <a:br>
              <a:rPr lang="ru-RU" sz="1800" b="1" dirty="0" smtClean="0"/>
            </a:br>
            <a:r>
              <a:rPr lang="ru-RU" sz="1800" b="1" dirty="0" smtClean="0"/>
              <a:t>Иллюстрации к книге “Про Никитку” Все творчество </a:t>
            </a:r>
            <a:r>
              <a:rPr lang="ru-RU" sz="1800" b="1" dirty="0" err="1" smtClean="0"/>
              <a:t>Чарушина</a:t>
            </a:r>
            <a:r>
              <a:rPr lang="ru-RU" sz="1800" b="1" dirty="0" smtClean="0"/>
              <a:t> пронизано любовью к природе и животному миру. И эту любовь он пронес через всю свою жизнь, оставив нам великолепные зарисовки о “братьях наших меньших”.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1630946/df2575c3-66e9-4d9b-bd47-9c14acb5c4f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206254" cy="2412707"/>
          </a:xfrm>
          <a:prstGeom prst="rect">
            <a:avLst/>
          </a:prstGeom>
          <a:noFill/>
        </p:spPr>
      </p:pic>
      <p:pic>
        <p:nvPicPr>
          <p:cNvPr id="14340" name="Picture 4" descr="https://i.pinimg.com/736x/3c/00/27/3c00270ed49bff9da2f1db34b5f8f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3491880" cy="2731743"/>
          </a:xfrm>
          <a:prstGeom prst="rect">
            <a:avLst/>
          </a:prstGeom>
          <a:noFill/>
        </p:spPr>
      </p:pic>
      <p:pic>
        <p:nvPicPr>
          <p:cNvPr id="14344" name="Picture 8" descr="https://avatars.mds.yandex.net/get-pdb/1622846/41014f70-e2ea-455c-bc62-4fd879b0d4da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3168352" cy="2954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4366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Е. И. </a:t>
            </a:r>
            <a:r>
              <a:rPr lang="ru-RU" sz="2000" b="1" dirty="0" err="1" smtClean="0"/>
              <a:t>Чарушин</a:t>
            </a:r>
            <a:r>
              <a:rPr lang="ru-RU" sz="2000" b="1" dirty="0" smtClean="0"/>
              <a:t> “Тигренок” “Когда я смотрю на животное, то меня, как в детстве, поражает то, что это существо живое, как человек, но живет по-особенному и смотрит по-особому и что-то думает”, - говорил художник.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pbs.twimg.com/media/CoM5h-8WgAAot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480720" cy="4520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1567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В. А. </a:t>
            </a:r>
            <a:r>
              <a:rPr lang="ru-RU" sz="1800" b="1" dirty="0" err="1" smtClean="0"/>
              <a:t>Ватагин</a:t>
            </a:r>
            <a:r>
              <a:rPr lang="ru-RU" sz="1800" b="1" dirty="0" smtClean="0"/>
              <a:t> (1883-1969) Иллюстрация к книге “</a:t>
            </a:r>
            <a:r>
              <a:rPr lang="ru-RU" sz="1800" b="1" dirty="0" err="1" smtClean="0"/>
              <a:t>Маугли</a:t>
            </a:r>
            <a:r>
              <a:rPr lang="ru-RU" sz="1800" b="1" dirty="0" smtClean="0"/>
              <a:t>” Р. Киплинга </a:t>
            </a:r>
            <a:br>
              <a:rPr lang="ru-RU" sz="1800" b="1" dirty="0" smtClean="0"/>
            </a:br>
            <a:r>
              <a:rPr lang="ru-RU" sz="1800" b="1" dirty="0" err="1" smtClean="0"/>
              <a:t>Ватагин</a:t>
            </a:r>
            <a:r>
              <a:rPr lang="ru-RU" sz="1800" b="1" dirty="0" smtClean="0"/>
              <a:t> - выдающийся русский и советский график и скульптор-анималист, написавший книгу “Изображение животного. Записки анималиста”.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i.pinimg.com/originals/ae/7d/99/ae7d99d52a69ca6afeaea0b9b8fae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80424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15672" cy="5040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СКУЛЬПТУРА ВАТАГИНА ПОРАЖАЕТ СХОЖЕСТЬЮ С НАТУРОЙ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sculptprivet.ru/wp-content/uploads/2018/11/2018-11-15-13.16.06-802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246408" cy="4145040"/>
          </a:xfrm>
          <a:prstGeom prst="rect">
            <a:avLst/>
          </a:prstGeom>
          <a:noFill/>
        </p:spPr>
      </p:pic>
      <p:pic>
        <p:nvPicPr>
          <p:cNvPr id="44034" name="Picture 2" descr="https://img-fotki.yandex.ru/get/9754/16364203.24/0_e31ef_6486a15f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541" y="1268760"/>
            <a:ext cx="5614459" cy="4210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15672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ЖИВОПИСНЫЕ изображения животных, выполненные </a:t>
            </a:r>
            <a:r>
              <a:rPr lang="ru-RU" sz="2400" b="1" dirty="0" err="1" smtClean="0"/>
              <a:t>Ватагиным</a:t>
            </a:r>
            <a:r>
              <a:rPr lang="ru-RU" sz="2400" b="1" dirty="0" smtClean="0"/>
              <a:t>, проникновенно отображают мир природы.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b1.culture.ru/c/692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028570" cy="3029000"/>
          </a:xfrm>
          <a:prstGeom prst="rect">
            <a:avLst/>
          </a:prstGeom>
          <a:noFill/>
        </p:spPr>
      </p:pic>
      <p:pic>
        <p:nvPicPr>
          <p:cNvPr id="11268" name="Picture 4" descr="http://foundations.nathist.ru/sites/default/files/foundations/3ff80bbd-4ce8-4700-823e-fddae0be1c86/351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190" y="3370163"/>
            <a:ext cx="4810810" cy="348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87680" cy="9361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А. М. </a:t>
            </a:r>
            <a:r>
              <a:rPr lang="ru-RU" sz="1800" b="1" dirty="0" err="1" smtClean="0"/>
              <a:t>Белашов</a:t>
            </a:r>
            <a:r>
              <a:rPr lang="ru-RU" sz="1800" b="1" dirty="0" smtClean="0"/>
              <a:t> (1933-2011) Скульптура оленей. Мемориальный парк в Москве. 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upload.wikimedia.org/wikipedia/ru/a/ae/%D0%A1%D0%BA%D1%83%D0%BB%D1%8C%D0%BF%D1%82%D1%83%D1%80%D0%B0_%D0%BE%D0%BB%D0%B5%D0%BD%D0%B5%D0%B9._%D0%9C%D0%B5%D0%BC%D0%BE%D1%80%D0%B8%D0%B0%D0%BB%D1%8C%D0%BD%D1%8B%D0%B9_%D0%BF%D0%B0%D1%80%D0%BA_%D0%B2_%D0%9C%D0%BE%D1%81%D0%BA%D0%B2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372641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87680" cy="45365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Жанр изобразительного искусства, основным объектом которого являются животные, называется </a:t>
            </a:r>
            <a:r>
              <a:rPr lang="ru-RU" sz="3600" b="1" dirty="0" err="1" smtClean="0"/>
              <a:t>анималистика</a:t>
            </a:r>
            <a:r>
              <a:rPr lang="ru-RU" sz="3600" b="1" dirty="0" smtClean="0"/>
              <a:t>. </a:t>
            </a:r>
            <a:br>
              <a:rPr lang="ru-RU" sz="3600" b="1" dirty="0" smtClean="0"/>
            </a:br>
            <a:r>
              <a:rPr lang="ru-RU" sz="3600" b="1" dirty="0" smtClean="0"/>
              <a:t>В этом жанре работают в живописи, фотографии, скульптуре, графике и в декоративном искусстве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15672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А. М. </a:t>
            </a:r>
            <a:r>
              <a:rPr lang="ru-RU" sz="1600" b="1" dirty="0" err="1" smtClean="0"/>
              <a:t>Белашов</a:t>
            </a:r>
            <a:r>
              <a:rPr lang="ru-RU" sz="1600" b="1" dirty="0" smtClean="0"/>
              <a:t> - признанный мастер, классик отечественной </a:t>
            </a:r>
            <a:r>
              <a:rPr lang="ru-RU" sz="1600" b="1" dirty="0" err="1" smtClean="0"/>
              <a:t>анималистики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Главной темой его творчества стал рассказ о потерянном рае, о мире, где человек существует в единстве с природой, где растут диковинные травы и живут прекрасные, добрые звери и птицы.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www.darwinmuseum.ru/pictures/virtual/2018-04-01/_/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941168" cy="3294112"/>
          </a:xfrm>
          <a:prstGeom prst="rect">
            <a:avLst/>
          </a:prstGeom>
          <a:noFill/>
        </p:spPr>
      </p:pic>
      <p:pic>
        <p:nvPicPr>
          <p:cNvPr id="45060" name="Picture 4" descr="https://www.magadanmuseum.ru/uploads/posts/2017-09/1505170132_kp-17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968" y="3140968"/>
            <a:ext cx="3717032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8768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А. М. </a:t>
            </a:r>
            <a:r>
              <a:rPr lang="ru-RU" sz="2000" b="1" dirty="0" err="1" smtClean="0"/>
              <a:t>Белашов</a:t>
            </a:r>
            <a:r>
              <a:rPr lang="ru-RU" sz="2000" b="1" dirty="0" smtClean="0"/>
              <a:t> Фонтан “Поющий журавль” </a:t>
            </a:r>
            <a:br>
              <a:rPr lang="ru-RU" sz="2000" b="1" dirty="0" smtClean="0"/>
            </a:br>
            <a:r>
              <a:rPr lang="ru-RU" sz="2000" b="1" dirty="0" smtClean="0"/>
              <a:t>в Москве на Чистых прудах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2 октября 1999 года. Москва, Басманный. Чистопрудный бульвар: Поющий Журавль фонтан; Чистопрудный бульвар: дом 7/2 (Большой Харитоньевский переулок: дом 2/7); Чистопрудный бульвар: дома 9, 11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295628" cy="4721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87680" cy="180020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И. С. Ефимов (1878-1959) “Страус” “Иван Семенович не скульптор, а изобретатель новых форм”, - сказал о Ефимове художник В. А. Фаворский. Ефимов всю жизнь рисовал и лепил зверей, ковал их из меди, отливал из бронзы, вырезал из дерева. Вот "Страус", выкованный из меди, а хвост его - тоже завитые спиралями медные полосы. Это не просто изображение, а своего рода скульптурная метафора (Метафора - это когда мы свойства одного предмета или явления переносим на другой).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staratel.com/pictures/ruspaint/big/22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3321"/>
            <a:ext cx="2808312" cy="4794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156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И. С. Ефимов “Дельфин” Вот “Дельфин”, выбитый из упругой меди, плавно и ритмично изогнувшийся. Вместо пьедестала под ним стеклянный шар, наполненный водой, – удивительная опора, не останавливающая движения животного и обозначающая водную стихию.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Ефимов Иван Семенович. Дельфин. 1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3298023" cy="4674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15672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Во все времена героям ставили памятники, и не только людям, но и животным, которые спасали чужие жизни или рисковали своими ради того, чтобы помочь человеку. Больше всего памятников собакам, однако существуют мемориалы, посвященные и другим животным-героям, например, голубям или мулам.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ru-RU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15672" cy="172819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Памятник </a:t>
            </a:r>
            <a:r>
              <a:rPr lang="ru-RU" sz="2000" b="1" dirty="0" err="1" smtClean="0"/>
              <a:t>Хатико</a:t>
            </a:r>
            <a:r>
              <a:rPr lang="ru-RU" sz="2000" b="1" dirty="0" smtClean="0"/>
              <a:t>, 1934 год Скульптура была установлена еще при жизни </a:t>
            </a:r>
            <a:r>
              <a:rPr lang="ru-RU" sz="2000" b="1" dirty="0" err="1" smtClean="0"/>
              <a:t>Хатико</a:t>
            </a:r>
            <a:r>
              <a:rPr lang="ru-RU" sz="2000" b="1" dirty="0" smtClean="0"/>
              <a:t>. Каждый день, до самой своей смерти в 1935 году </a:t>
            </a:r>
            <a:r>
              <a:rPr lang="ru-RU" sz="2000" b="1" dirty="0" err="1" smtClean="0"/>
              <a:t>Хатико</a:t>
            </a:r>
            <a:r>
              <a:rPr lang="ru-RU" sz="2000" b="1" dirty="0" smtClean="0"/>
              <a:t> приходил на станцию </a:t>
            </a:r>
            <a:r>
              <a:rPr lang="ru-RU" sz="2000" b="1" dirty="0" err="1" smtClean="0"/>
              <a:t>Сибуя</a:t>
            </a:r>
            <a:r>
              <a:rPr lang="ru-RU" sz="2000" b="1" dirty="0" smtClean="0"/>
              <a:t> и ждал возвращения умершего хозяина - профессора Токийского университета </a:t>
            </a:r>
            <a:r>
              <a:rPr lang="ru-RU" sz="2000" b="1" dirty="0" err="1" smtClean="0"/>
              <a:t>Хидэсабуро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Уэно</a:t>
            </a:r>
            <a:r>
              <a:rPr lang="ru-RU" sz="2000" b="1" dirty="0" smtClean="0"/>
              <a:t>. Пес стал настоящим культом во всем мире, а его имя - нарицательным.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pdb/1040926/f58bed1d-d8d6-40b8-bd2d-09cc1bad2e8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3129867" cy="3956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87680" cy="14401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Памятник в Воронеже Белый </a:t>
            </a:r>
            <a:r>
              <a:rPr lang="ru-RU" sz="1600" b="1" dirty="0" err="1" smtClean="0"/>
              <a:t>Бим</a:t>
            </a:r>
            <a:r>
              <a:rPr lang="ru-RU" sz="1600" b="1" dirty="0" smtClean="0"/>
              <a:t> Черное Ухо Придумал </a:t>
            </a:r>
            <a:r>
              <a:rPr lang="ru-RU" sz="1600" b="1" dirty="0" err="1" smtClean="0"/>
              <a:t>Бима</a:t>
            </a:r>
            <a:r>
              <a:rPr lang="ru-RU" sz="1600" b="1" dirty="0" smtClean="0"/>
              <a:t> Г. </a:t>
            </a:r>
            <a:r>
              <a:rPr lang="ru-RU" sz="1600" b="1" dirty="0" err="1" smtClean="0"/>
              <a:t>Троепольский</a:t>
            </a:r>
            <a:r>
              <a:rPr lang="ru-RU" sz="1600" b="1" dirty="0" smtClean="0"/>
              <a:t>, написавший в 1971 году повесть о трагической судьбе сеттера, который пустился на поиски «пропавшего» хозяина. Повесть пользовалась огромным успехом: над ней рыдало полстраны, ее перевели на 15 языков мира, а автору дали Государственную премию. В 1977 году по книге был снят прекрасный фильм, который претендовал на «Оскара» в категории «Лучшая иностранная картина».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pdb/2212586/fa1933b1-384a-4f34-978d-d8f86456981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444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71656" cy="3312368"/>
          </a:xfrm>
        </p:spPr>
        <p:txBody>
          <a:bodyPr/>
          <a:lstStyle/>
          <a:p>
            <a:pPr algn="ctr"/>
            <a:r>
              <a:rPr lang="ru-RU" dirty="0" smtClean="0"/>
              <a:t>Еще одно направления современного творчества - художественная фотография.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43664" cy="100811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Фотограф  как будто снимает душу животного, а не только его внешний вид. «Животные могут изменить вас навсегда, даже если вы провели с ними всего несколько часов», – сделал вывод фотограф.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600" b="1"/>
          </a:p>
        </p:txBody>
      </p:sp>
      <p:pic>
        <p:nvPicPr>
          <p:cNvPr id="1028" name="Picture 4" descr="https://avatars.mds.yandex.net/get-pdb/1749846/489df610-4243-4662-a7fa-9f0fddfc72f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714393" cy="2321496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pdb/2978460/2ff668b5-31eb-4137-a915-1a1ef65780e6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84984"/>
            <a:ext cx="3757316" cy="2504877"/>
          </a:xfrm>
          <a:prstGeom prst="rect">
            <a:avLst/>
          </a:prstGeom>
          <a:noFill/>
        </p:spPr>
      </p:pic>
      <p:sp>
        <p:nvSpPr>
          <p:cNvPr id="1032" name="AutoShape 8" descr="https://img3.goodfon.ru/original/3360x1050/b/da/yaguar-koshka-trava-zeva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 b="1"/>
          </a:p>
        </p:txBody>
      </p:sp>
      <p:pic>
        <p:nvPicPr>
          <p:cNvPr id="1034" name="Picture 10" descr="https://avatars.mds.yandex.net/get-pdb/963327/2c7a0397-eae9-4af6-9f5e-7d2581bf6516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7062" y="1196752"/>
            <a:ext cx="339693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15672" cy="108012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/>
              <a:t>Первые наскальные рисунки 1869 г., пещера </a:t>
            </a:r>
            <a:r>
              <a:rPr lang="ru-RU" sz="1400" b="1" dirty="0" err="1" smtClean="0"/>
              <a:t>Альтамира</a:t>
            </a:r>
            <a:r>
              <a:rPr lang="ru-RU" sz="1400" b="1" dirty="0" smtClean="0"/>
              <a:t>, Испания Люди жили тут примерно 32000 лет назад, тогда и научились рисовать. Когда были найдены первые пещерные изображения животных, почти никто не верил, что так могли рисовать люди, которые жили в пещерах и пользовались орудиями из камня. И тем не менее это так.</a:t>
            </a: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1.bp.blogspot.com/-iq5Z8EHZYY8/VSfQ5zKW8kI/AAAAAAAAKwU/h8r0_Ls6Nw4/s1600/15-%2B13%2Bcentury%2BBC%2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067724" cy="3117776"/>
          </a:xfrm>
          <a:prstGeom prst="rect">
            <a:avLst/>
          </a:prstGeom>
          <a:noFill/>
        </p:spPr>
      </p:pic>
      <p:pic>
        <p:nvPicPr>
          <p:cNvPr id="27652" name="Picture 4" descr="https://avatars.mds.yandex.net/get-pdb/750514/b73fde00-3aeb-4974-9085-7816aed7d495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4608512" cy="3189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43664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Конек и петушок на крыше дома Бесконечно разнообразный и красочный животный мир привлекал людей с древнейших времен.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obshe.net/upload/000/u11/88/94/0304f5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192687" cy="4534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43664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Одежду украшали изображениями животных.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avatars.mds.yandex.net/get-zen_doc/1860621/pub_5e25e33804af1f00b15e57ea_5e25edcc0be00a00af82676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19"/>
            <a:ext cx="2808312" cy="5026811"/>
          </a:xfrm>
          <a:prstGeom prst="rect">
            <a:avLst/>
          </a:prstGeom>
          <a:noFill/>
        </p:spPr>
      </p:pic>
      <p:pic>
        <p:nvPicPr>
          <p:cNvPr id="24580" name="Picture 4" descr="https://mansweek.ru/img/products/27510-letnjaja-moda-dlja-muzhchin-kostjumy-harajuku-japonii-stil-svobodnyj-kardigan-futbolki-prohladnyj-dyshaschij-tri-chetverti-kran-pechatnyh-futbo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08720"/>
            <a:ext cx="4998368" cy="4998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8768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  рукописных книгах часто можно было увидеть животных.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nlr.ru/manuscripts/dep/artupload/ruc/article/RA1376/MA9054/NA10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1"/>
            <a:ext cx="5544616" cy="453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43664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В народном творчестве можно увидеть изображения животных.</a:t>
            </a:r>
            <a:br>
              <a:rPr lang="ru-RU" sz="2400" b="1" dirty="0" smtClean="0"/>
            </a:br>
            <a:r>
              <a:rPr lang="ru-RU" sz="2400" b="1" dirty="0" smtClean="0"/>
              <a:t>Городецкая роспись.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avatars.mds.yandex.net/get-pdb/1488264/46841b1f-9b94-4d83-a72d-3b25b8d98e89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472608" cy="4135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15672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Хохломская роспись .одним из самых распространенных образов была птица.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avatars.mds.yandex.net/get-pdb/1749846/dc43f5a6-260a-42fe-b00b-f27fcea1b60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3"/>
            <a:ext cx="4608512" cy="4627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43664" cy="93610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Гжель Хранителем домашнего очага считался конь, воспринимаемый как самое сильное домашнее животное. По древней легенде коню отводилась почетная роль участвовать в передвижение солнца по небу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s019.radikal.ru/i618/1710/25/b1a40c7985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568863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</TotalTime>
  <Words>771</Words>
  <Application>Microsoft Office PowerPoint</Application>
  <PresentationFormat>Экран (4:3)</PresentationFormat>
  <Paragraphs>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Обычная</vt:lpstr>
      <vt:lpstr>Животные в творчестве художников и скульпторов.</vt:lpstr>
      <vt:lpstr>Жанр изобразительного искусства, основным объектом которого являются животные, называется анималистика.  В этом жанре работают в живописи, фотографии, скульптуре, графике и в декоративном искусстве.</vt:lpstr>
      <vt:lpstr>Первые наскальные рисунки 1869 г., пещера Альтамира, Испания Люди жили тут примерно 32000 лет назад, тогда и научились рисовать. Когда были найдены первые пещерные изображения животных, почти никто не верил, что так могли рисовать люди, которые жили в пещерах и пользовались орудиями из камня. И тем не менее это так.</vt:lpstr>
      <vt:lpstr>Конек и петушок на крыше дома Бесконечно разнообразный и красочный животный мир привлекал людей с древнейших времен.</vt:lpstr>
      <vt:lpstr>Одежду украшали изображениями животных.</vt:lpstr>
      <vt:lpstr>В  рукописных книгах часто можно было увидеть животных.</vt:lpstr>
      <vt:lpstr>В народном творчестве можно увидеть изображения животных. Городецкая роспись.</vt:lpstr>
      <vt:lpstr>Хохломская роспись .одним из самых распространенных образов была птица.</vt:lpstr>
      <vt:lpstr>Гжель Хранителем домашнего очага считался конь, воспринимаемый как самое сильное домашнее животное. По древней легенде коню отводилась почетная роль участвовать в передвижение солнца по небу. </vt:lpstr>
      <vt:lpstr>Русская глиняная игрушка Игрушка – одно из красочных проявлений народной культуры. Традиции искусства делать игрушки переходят из поколения в поколение; через игрушку передаются познания о мире, о жизни, труде и красоте. </vt:lpstr>
      <vt:lpstr>Основателем  анималистической школы в России считается П. К. Клодт. Клодт в течении 20 лет работал над скульптурой “Укротители коней”, в которой предметом изображения была лошадь. Четыре композиции установлены на Аничковом мосту в Санкт-Петербурге. </vt:lpstr>
      <vt:lpstr>Достижением русского анималистического жанра стали графические иллюстрации к басням И. А. Крылова, исполненные Серовым в начале XX века. В. А. Серов (1865-1911) Иллюстрация к басне “Мартышка и очки” </vt:lpstr>
      <vt:lpstr>  Острота натурных зарисовок животных сочетается с мягким юмором. художнику особенно остро удалось отметить и передать в рисунках характерные особенности и повадки животных. Иллюстрация к басне “Квартет” </vt:lpstr>
      <vt:lpstr>Русский художник-иллюстратор Е. И. Чарушин (1901-1965)  Иллюстрации к книге “Про Никитку” Все творчество Чарушина пронизано любовью к природе и животному миру. И эту любовь он пронес через всю свою жизнь, оставив нам великолепные зарисовки о “братьях наших меньших”.</vt:lpstr>
      <vt:lpstr>Е. И. Чарушин “Тигренок” “Когда я смотрю на животное, то меня, как в детстве, поражает то, что это существо живое, как человек, но живет по-особенному и смотрит по-особому и что-то думает”, - говорил художник.</vt:lpstr>
      <vt:lpstr>В. А. Ватагин (1883-1969) Иллюстрация к книге “Маугли” Р. Киплинга  Ватагин - выдающийся русский и советский график и скульптор-анималист, написавший книгу “Изображение животного. Записки анималиста”.</vt:lpstr>
      <vt:lpstr>СКУЛЬПТУРА ВАТАГИНА ПОРАЖАЕТ СХОЖЕСТЬЮ С НАТУРОЙ</vt:lpstr>
      <vt:lpstr>ЖИВОПИСНЫЕ изображения животных, выполненные Ватагиным, проникновенно отображают мир природы.</vt:lpstr>
      <vt:lpstr>А. М. Белашов (1933-2011) Скульптура оленей. Мемориальный парк в Москве.  </vt:lpstr>
      <vt:lpstr>А. М. Белашов - признанный мастер, классик отечественной анималистики  Главной темой его творчества стал рассказ о потерянном рае, о мире, где человек существует в единстве с природой, где растут диковинные травы и живут прекрасные, добрые звери и птицы.</vt:lpstr>
      <vt:lpstr>А. М. Белашов Фонтан “Поющий журавль”  в Москве на Чистых прудах</vt:lpstr>
      <vt:lpstr>И. С. Ефимов (1878-1959) “Страус” “Иван Семенович не скульптор, а изобретатель новых форм”, - сказал о Ефимове художник В. А. Фаворский. Ефимов всю жизнь рисовал и лепил зверей, ковал их из меди, отливал из бронзы, вырезал из дерева. Вот "Страус", выкованный из меди, а хвост его - тоже завитые спиралями медные полосы. Это не просто изображение, а своего рода скульптурная метафора (Метафора - это когда мы свойства одного предмета или явления переносим на другой).</vt:lpstr>
      <vt:lpstr>И. С. Ефимов “Дельфин” Вот “Дельфин”, выбитый из упругой меди, плавно и ритмично изогнувшийся. Вместо пьедестала под ним стеклянный шар, наполненный водой, – удивительная опора, не останавливающая движения животного и обозначающая водную стихию.</vt:lpstr>
      <vt:lpstr>Во все времена героям ставили памятники, и не только людям, но и животным, которые спасали чужие жизни или рисковали своими ради того, чтобы помочь человеку. Больше всего памятников собакам, однако существуют мемориалы, посвященные и другим животным-героям, например, голубям или мулам.</vt:lpstr>
      <vt:lpstr>Памятник Хатико, 1934 год Скульптура была установлена еще при жизни Хатико. Каждый день, до самой своей смерти в 1935 году Хатико приходил на станцию Сибуя и ждал возвращения умершего хозяина - профессора Токийского университета Хидэсабуро Уэно. Пес стал настоящим культом во всем мире, а его имя - нарицательным.</vt:lpstr>
      <vt:lpstr>Памятник в Воронеже Белый Бим Черное Ухо Придумал Бима Г. Троепольский, написавший в 1971 году повесть о трагической судьбе сеттера, который пустился на поиски «пропавшего» хозяина. Повесть пользовалась огромным успехом: над ней рыдало полстраны, ее перевели на 15 языков мира, а автору дали Государственную премию. В 1977 году по книге был снят прекрасный фильм, который претендовал на «Оскара» в категории «Лучшая иностранная картина».</vt:lpstr>
      <vt:lpstr>Еще одно направления современного творчества - художественная фотография.</vt:lpstr>
      <vt:lpstr>Фотограф  как будто снимает душу животного, а не только его внешний вид. «Животные могут изменить вас навсегда, даже если вы провели с ними всего несколько часов», – сделал вывод фотограф.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в творчестве художников и скульпторов.</dc:title>
  <dc:creator>User</dc:creator>
  <cp:lastModifiedBy>User</cp:lastModifiedBy>
  <cp:revision>11</cp:revision>
  <dcterms:created xsi:type="dcterms:W3CDTF">2020-04-16T15:33:57Z</dcterms:created>
  <dcterms:modified xsi:type="dcterms:W3CDTF">2020-04-16T17:22:04Z</dcterms:modified>
</cp:coreProperties>
</file>