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9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ru-RU" smtClean="0"/>
              <a:t>Образец подзаголовка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ru-RU" smtClean="0"/>
              <a:t>Вставка рисунка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en-US" lang="ru-RU"/>
          </a:p>
        </p:txBody>
      </p:sp>
      <p:sp>
        <p:nvSpPr>
          <p:cNvPr id="104858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en-US" lang="ru-RU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33248" y="303310"/>
            <a:ext cx="5477503" cy="625138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2015-05-12T03:36:16Z</dcterms:created>
  <dcterms:modified xsi:type="dcterms:W3CDTF">2020-05-22T19:52:07Z</dcterms:modified>
</cp:coreProperties>
</file>