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handoutMasterIdLst>
    <p:handoutMasterId r:id="rId5"/>
  </p:handoutMasterIdLst>
  <p:sldIdLst>
    <p:sldId id="280" r:id="rId2"/>
    <p:sldId id="282" r:id="rId3"/>
  </p:sldIdLst>
  <p:sldSz cx="6858000" cy="12192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8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6182" autoAdjust="0"/>
  </p:normalViewPr>
  <p:slideViewPr>
    <p:cSldViewPr snapToGrid="0">
      <p:cViewPr>
        <p:scale>
          <a:sx n="60" d="100"/>
          <a:sy n="60" d="100"/>
        </p:scale>
        <p:origin x="-3750" y="186"/>
      </p:cViewPr>
      <p:guideLst>
        <p:guide orient="horz" pos="384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205D4A-F361-4E9F-AA76-393C49E3A6B2}" type="datetimeFigureOut">
              <a:rPr lang="ru-RU" smtClean="0"/>
              <a:t>12.12.2019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923F66-758D-447C-A0F5-1FA925433C4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760819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2CFDF39-52F9-4CBA-B7E4-618A12981F11}" type="datetimeFigureOut">
              <a:rPr lang="ru-RU" smtClean="0"/>
              <a:t>12.12.2019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560638" y="1143000"/>
            <a:ext cx="17367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4B7422E-FFE5-4AE0-A7A6-03FDFE36AC8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84668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995312"/>
            <a:ext cx="5829300" cy="4244622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6403623"/>
            <a:ext cx="5143500" cy="2943577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5B3A83-50B0-4249-9FDE-0AA74440B9E9}" type="datetimeFigureOut">
              <a:rPr lang="ru-RU" smtClean="0"/>
              <a:t>12.12.2019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A462F-EC17-4AC8-8330-5FFEF4CB62A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73943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5B3A83-50B0-4249-9FDE-0AA74440B9E9}" type="datetimeFigureOut">
              <a:rPr lang="ru-RU" smtClean="0"/>
              <a:t>12.12.2019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A462F-EC17-4AC8-8330-5FFEF4CB62A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434459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649111"/>
            <a:ext cx="1478756" cy="10332156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649111"/>
            <a:ext cx="4350544" cy="10332156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5B3A83-50B0-4249-9FDE-0AA74440B9E9}" type="datetimeFigureOut">
              <a:rPr lang="ru-RU" smtClean="0"/>
              <a:t>12.12.2019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A462F-EC17-4AC8-8330-5FFEF4CB62A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69633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5B3A83-50B0-4249-9FDE-0AA74440B9E9}" type="datetimeFigureOut">
              <a:rPr lang="ru-RU" smtClean="0"/>
              <a:t>12.12.2019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A462F-EC17-4AC8-8330-5FFEF4CB62A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461550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3039537"/>
            <a:ext cx="5915025" cy="5071532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8159048"/>
            <a:ext cx="5915025" cy="266699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5B3A83-50B0-4249-9FDE-0AA74440B9E9}" type="datetimeFigureOut">
              <a:rPr lang="ru-RU" smtClean="0"/>
              <a:t>12.12.2019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A462F-EC17-4AC8-8330-5FFEF4CB62A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497462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3245556"/>
            <a:ext cx="2914650" cy="773571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3245556"/>
            <a:ext cx="2914650" cy="773571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5B3A83-50B0-4249-9FDE-0AA74440B9E9}" type="datetimeFigureOut">
              <a:rPr lang="ru-RU" smtClean="0"/>
              <a:t>12.12.2019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A462F-EC17-4AC8-8330-5FFEF4CB62A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7024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49114"/>
            <a:ext cx="5915025" cy="2356556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988734"/>
            <a:ext cx="2901255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4453467"/>
            <a:ext cx="2901255" cy="655037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988734"/>
            <a:ext cx="2915543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4453467"/>
            <a:ext cx="2915543" cy="655037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5B3A83-50B0-4249-9FDE-0AA74440B9E9}" type="datetimeFigureOut">
              <a:rPr lang="ru-RU" smtClean="0"/>
              <a:t>12.12.2019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A462F-EC17-4AC8-8330-5FFEF4CB62A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10868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5B3A83-50B0-4249-9FDE-0AA74440B9E9}" type="datetimeFigureOut">
              <a:rPr lang="ru-RU" smtClean="0"/>
              <a:t>12.12.2019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A462F-EC17-4AC8-8330-5FFEF4CB62A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658577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5B3A83-50B0-4249-9FDE-0AA74440B9E9}" type="datetimeFigureOut">
              <a:rPr lang="ru-RU" smtClean="0"/>
              <a:t>12.12.2019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A462F-EC17-4AC8-8330-5FFEF4CB62A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713301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755425"/>
            <a:ext cx="3471863" cy="8664222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5B3A83-50B0-4249-9FDE-0AA74440B9E9}" type="datetimeFigureOut">
              <a:rPr lang="ru-RU" smtClean="0"/>
              <a:t>12.12.2019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A462F-EC17-4AC8-8330-5FFEF4CB62A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382992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755425"/>
            <a:ext cx="3471863" cy="8664222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5B3A83-50B0-4249-9FDE-0AA74440B9E9}" type="datetimeFigureOut">
              <a:rPr lang="ru-RU" smtClean="0"/>
              <a:t>12.12.2019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A462F-EC17-4AC8-8330-5FFEF4CB62A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85488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649114"/>
            <a:ext cx="5915025" cy="23565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3245556"/>
            <a:ext cx="5915025" cy="77357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5B3A83-50B0-4249-9FDE-0AA74440B9E9}" type="datetimeFigureOut">
              <a:rPr lang="ru-RU" smtClean="0"/>
              <a:t>12.12.2019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11300181"/>
            <a:ext cx="2314575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7A462F-EC17-4AC8-8330-5FFEF4CB62A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25045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"/>
            <a:ext cx="2349061" cy="10451804"/>
          </a:xfrm>
          <a:prstGeom prst="rect">
            <a:avLst/>
          </a:prstGeom>
        </p:spPr>
      </p:pic>
      <p:sp>
        <p:nvSpPr>
          <p:cNvPr id="9" name="Прямоугольник 8"/>
          <p:cNvSpPr/>
          <p:nvPr/>
        </p:nvSpPr>
        <p:spPr>
          <a:xfrm>
            <a:off x="3" y="0"/>
            <a:ext cx="2349060" cy="131574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265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48000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Arial Black" panose="020B0A04020102020204" pitchFamily="34" charset="0"/>
              </a:rPr>
              <a:t>Дни воинской славы</a:t>
            </a:r>
            <a:endParaRPr lang="ru-RU" sz="265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rgbClr val="480000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0" y="2528157"/>
            <a:ext cx="2349062" cy="7332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350" dirty="0" smtClean="0">
                <a:latin typeface="Arial Black" panose="020B0A04020102020204" pitchFamily="34" charset="0"/>
              </a:rPr>
              <a:t>Во время Великой Отечественной войны в русском языке отражалась жизнь народа. </a:t>
            </a:r>
          </a:p>
          <a:p>
            <a:pPr algn="ctr"/>
            <a:r>
              <a:rPr lang="ru-RU" sz="1350" dirty="0" smtClean="0">
                <a:latin typeface="Arial Black" panose="020B0A04020102020204" pitchFamily="34" charset="0"/>
              </a:rPr>
              <a:t>Изменялись пословицы и поговорки</a:t>
            </a:r>
            <a:r>
              <a:rPr lang="en-US" sz="1350" dirty="0" smtClean="0">
                <a:latin typeface="Arial Black" panose="020B0A04020102020204" pitchFamily="34" charset="0"/>
              </a:rPr>
              <a:t>:</a:t>
            </a:r>
            <a:endParaRPr lang="ru-RU" sz="1350" dirty="0" smtClean="0">
              <a:latin typeface="Arial Black" panose="020B0A04020102020204" pitchFamily="34" charset="0"/>
            </a:endParaRPr>
          </a:p>
          <a:p>
            <a:pPr algn="ctr"/>
            <a:endParaRPr lang="en-US" sz="1400" dirty="0" smtClean="0">
              <a:latin typeface="Arial Black" panose="020B0A04020102020204" pitchFamily="34" charset="0"/>
            </a:endParaRPr>
          </a:p>
          <a:p>
            <a:pPr algn="ctr"/>
            <a:r>
              <a:rPr lang="ru-RU" sz="1400" i="1" dirty="0" smtClean="0">
                <a:latin typeface="Arial Black" panose="020B0A04020102020204" pitchFamily="34" charset="0"/>
              </a:rPr>
              <a:t>«Лес рубят – фашисты летят.»</a:t>
            </a:r>
          </a:p>
          <a:p>
            <a:pPr algn="ctr"/>
            <a:r>
              <a:rPr lang="ru-RU" sz="1400" i="1" dirty="0" smtClean="0">
                <a:latin typeface="Arial Black" panose="020B0A04020102020204" pitchFamily="34" charset="0"/>
              </a:rPr>
              <a:t>«На ловца и фашист бежит.»</a:t>
            </a:r>
          </a:p>
          <a:p>
            <a:pPr algn="ctr"/>
            <a:r>
              <a:rPr lang="ru-RU" sz="1400" i="1" dirty="0" smtClean="0">
                <a:latin typeface="Arial Black" panose="020B0A04020102020204" pitchFamily="34" charset="0"/>
              </a:rPr>
              <a:t>«Трус партизану не товарищ.»</a:t>
            </a:r>
          </a:p>
          <a:p>
            <a:pPr algn="ctr"/>
            <a:endParaRPr lang="ru-RU" sz="1400" dirty="0" smtClean="0">
              <a:latin typeface="Arial Black" panose="020B0A04020102020204" pitchFamily="34" charset="0"/>
            </a:endParaRPr>
          </a:p>
          <a:p>
            <a:pPr algn="ctr"/>
            <a:r>
              <a:rPr lang="ru-RU" sz="1350" dirty="0" smtClean="0">
                <a:latin typeface="Arial Black" panose="020B0A04020102020204" pitchFamily="34" charset="0"/>
              </a:rPr>
              <a:t>Переосмысливались крылатые выражения</a:t>
            </a:r>
            <a:r>
              <a:rPr lang="en-US" sz="1350" dirty="0" smtClean="0">
                <a:latin typeface="Arial Black" panose="020B0A04020102020204" pitchFamily="34" charset="0"/>
              </a:rPr>
              <a:t>:</a:t>
            </a:r>
          </a:p>
          <a:p>
            <a:pPr algn="ctr"/>
            <a:endParaRPr lang="ru-RU" sz="1400" dirty="0" smtClean="0">
              <a:latin typeface="Arial Black" panose="020B0A04020102020204" pitchFamily="34" charset="0"/>
            </a:endParaRPr>
          </a:p>
          <a:p>
            <a:pPr algn="ctr"/>
            <a:r>
              <a:rPr lang="ru-RU" sz="1400" i="1" dirty="0" smtClean="0">
                <a:latin typeface="Arial Black" panose="020B0A04020102020204" pitchFamily="34" charset="0"/>
              </a:rPr>
              <a:t>«Врагов бояться – </a:t>
            </a:r>
          </a:p>
          <a:p>
            <a:pPr algn="ctr"/>
            <a:r>
              <a:rPr lang="ru-RU" sz="1400" i="1" dirty="0" smtClean="0">
                <a:latin typeface="Arial Black" panose="020B0A04020102020204" pitchFamily="34" charset="0"/>
              </a:rPr>
              <a:t>партизаном не быть.»</a:t>
            </a:r>
          </a:p>
          <a:p>
            <a:pPr algn="ctr"/>
            <a:r>
              <a:rPr lang="ru-RU" sz="1400" i="1" dirty="0" smtClean="0">
                <a:latin typeface="Arial Black" panose="020B0A04020102020204" pitchFamily="34" charset="0"/>
              </a:rPr>
              <a:t>«На друга надейся,</a:t>
            </a:r>
          </a:p>
          <a:p>
            <a:pPr algn="ctr"/>
            <a:r>
              <a:rPr lang="ru-RU" sz="1400" i="1" dirty="0" smtClean="0">
                <a:latin typeface="Arial Black" panose="020B0A04020102020204" pitchFamily="34" charset="0"/>
              </a:rPr>
              <a:t>да и сам его вручай.»</a:t>
            </a:r>
            <a:endParaRPr lang="en-US" sz="1400" i="1" dirty="0">
              <a:latin typeface="Arial Black" panose="020B0A04020102020204" pitchFamily="34" charset="0"/>
            </a:endParaRPr>
          </a:p>
          <a:p>
            <a:pPr algn="ctr"/>
            <a:r>
              <a:rPr lang="ru-RU" sz="1400" i="1" dirty="0" smtClean="0">
                <a:latin typeface="Arial Black" panose="020B0A04020102020204" pitchFamily="34" charset="0"/>
              </a:rPr>
              <a:t>«Видно птицу по полету,</a:t>
            </a:r>
          </a:p>
          <a:p>
            <a:pPr algn="ctr"/>
            <a:r>
              <a:rPr lang="ru-RU" sz="1400" i="1" dirty="0" smtClean="0">
                <a:latin typeface="Arial Black" panose="020B0A04020102020204" pitchFamily="34" charset="0"/>
              </a:rPr>
              <a:t>а фашиста по грабежам.»</a:t>
            </a:r>
          </a:p>
          <a:p>
            <a:pPr algn="ctr"/>
            <a:r>
              <a:rPr lang="ru-RU" sz="1400" i="1" dirty="0" smtClean="0">
                <a:latin typeface="Arial Black" panose="020B0A04020102020204" pitchFamily="34" charset="0"/>
              </a:rPr>
              <a:t>«Слезами горю не поможешь,</a:t>
            </a:r>
          </a:p>
          <a:p>
            <a:pPr algn="ctr"/>
            <a:r>
              <a:rPr lang="ru-RU" sz="1400" i="1" dirty="0">
                <a:latin typeface="Arial Black" panose="020B0A04020102020204" pitchFamily="34" charset="0"/>
              </a:rPr>
              <a:t>е</a:t>
            </a:r>
            <a:r>
              <a:rPr lang="ru-RU" sz="1400" i="1" dirty="0" smtClean="0">
                <a:latin typeface="Arial Black" panose="020B0A04020102020204" pitchFamily="34" charset="0"/>
              </a:rPr>
              <a:t>сли врага не уничтожишь.»</a:t>
            </a:r>
            <a:endParaRPr lang="ru-RU" sz="1400" i="1" dirty="0">
              <a:latin typeface="Arial Black" panose="020B0A04020102020204" pitchFamily="34" charset="0"/>
            </a:endParaRPr>
          </a:p>
        </p:txBody>
      </p:sp>
      <p:pic>
        <p:nvPicPr>
          <p:cNvPr id="12" name="Рисунок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V="1">
            <a:off x="153389" y="9702646"/>
            <a:ext cx="2042288" cy="671065"/>
          </a:xfrm>
          <a:prstGeom prst="rect">
            <a:avLst/>
          </a:prstGeom>
        </p:spPr>
      </p:pic>
      <p:pic>
        <p:nvPicPr>
          <p:cNvPr id="13" name="Рисунок 1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350" y="1233015"/>
            <a:ext cx="2062327" cy="12951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70199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" y="-1"/>
            <a:ext cx="2339161" cy="10419907"/>
          </a:xfrm>
          <a:prstGeom prst="rect">
            <a:avLst/>
          </a:prstGeom>
        </p:spPr>
      </p:pic>
      <p:sp>
        <p:nvSpPr>
          <p:cNvPr id="9" name="Прямоугольник 8"/>
          <p:cNvSpPr/>
          <p:nvPr/>
        </p:nvSpPr>
        <p:spPr>
          <a:xfrm>
            <a:off x="2" y="0"/>
            <a:ext cx="2339161" cy="138499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27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48000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Arial Black" panose="020B0A04020102020204" pitchFamily="34" charset="0"/>
              </a:rPr>
              <a:t>Дни воинской славы</a:t>
            </a:r>
            <a:endParaRPr lang="ru-RU" sz="27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rgbClr val="480000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Arial Black" panose="020B0A04020102020204" pitchFamily="34" charset="0"/>
            </a:endParaRPr>
          </a:p>
        </p:txBody>
      </p:sp>
      <p:pic>
        <p:nvPicPr>
          <p:cNvPr id="12" name="Рисунок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V="1">
            <a:off x="123826" y="9497943"/>
            <a:ext cx="2083345" cy="636655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3826" y="1243106"/>
            <a:ext cx="2083345" cy="1083201"/>
          </a:xfrm>
          <a:prstGeom prst="rect">
            <a:avLst/>
          </a:prstGeom>
        </p:spPr>
      </p:pic>
      <p:sp>
        <p:nvSpPr>
          <p:cNvPr id="10" name="Прямоугольник 9"/>
          <p:cNvSpPr/>
          <p:nvPr/>
        </p:nvSpPr>
        <p:spPr>
          <a:xfrm>
            <a:off x="-4082" y="2365750"/>
            <a:ext cx="2339160" cy="77559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50" dirty="0" smtClean="0">
                <a:latin typeface="Arial Black" panose="020B0A04020102020204" pitchFamily="34" charset="0"/>
              </a:rPr>
              <a:t>Русское слово во время Великой Отечественной войн</a:t>
            </a:r>
            <a:r>
              <a:rPr lang="ru-RU" sz="1450" dirty="0">
                <a:latin typeface="Arial Black" panose="020B0A04020102020204" pitchFamily="34" charset="0"/>
              </a:rPr>
              <a:t>ы</a:t>
            </a:r>
            <a:r>
              <a:rPr lang="ru-RU" sz="1450" dirty="0" smtClean="0">
                <a:latin typeface="Arial Black" panose="020B0A04020102020204" pitchFamily="34" charset="0"/>
              </a:rPr>
              <a:t> стоит на одних позициях с боевым оружием.</a:t>
            </a:r>
          </a:p>
          <a:p>
            <a:pPr algn="ctr"/>
            <a:endParaRPr lang="ru-RU" sz="1450" dirty="0" smtClean="0">
              <a:latin typeface="Arial Black" panose="020B0A04020102020204" pitchFamily="34" charset="0"/>
            </a:endParaRPr>
          </a:p>
          <a:p>
            <a:pPr algn="ctr"/>
            <a:r>
              <a:rPr lang="ru-RU" sz="1450" dirty="0" smtClean="0">
                <a:latin typeface="Arial Black" panose="020B0A04020102020204" pitchFamily="34" charset="0"/>
              </a:rPr>
              <a:t>В языке периода войны общеупотребительные слова часто приобретали иной смысл</a:t>
            </a:r>
            <a:r>
              <a:rPr lang="en-US" sz="1450" dirty="0" smtClean="0">
                <a:latin typeface="Arial Black" panose="020B0A04020102020204" pitchFamily="34" charset="0"/>
              </a:rPr>
              <a:t>:</a:t>
            </a:r>
            <a:endParaRPr lang="ru-RU" sz="1450" dirty="0" smtClean="0">
              <a:latin typeface="Arial Black" panose="020B0A04020102020204" pitchFamily="34" charset="0"/>
            </a:endParaRPr>
          </a:p>
          <a:p>
            <a:pPr algn="ctr"/>
            <a:endParaRPr lang="en-US" sz="1450" dirty="0" smtClean="0">
              <a:latin typeface="Arial Black" panose="020B0A04020102020204" pitchFamily="34" charset="0"/>
            </a:endParaRPr>
          </a:p>
          <a:p>
            <a:pPr algn="ctr"/>
            <a:r>
              <a:rPr lang="ru-RU" sz="1450" i="1" dirty="0" smtClean="0">
                <a:latin typeface="Arial Black" panose="020B0A04020102020204" pitchFamily="34" charset="0"/>
              </a:rPr>
              <a:t>Кочерга –</a:t>
            </a:r>
            <a:r>
              <a:rPr lang="ru-RU" sz="1450" dirty="0" smtClean="0">
                <a:latin typeface="Arial Black" panose="020B0A04020102020204" pitchFamily="34" charset="0"/>
              </a:rPr>
              <a:t> противотанковое ружье.</a:t>
            </a:r>
          </a:p>
          <a:p>
            <a:pPr algn="ctr"/>
            <a:r>
              <a:rPr lang="ru-RU" sz="1450" i="1" dirty="0" smtClean="0">
                <a:latin typeface="Arial Black" panose="020B0A04020102020204" pitchFamily="34" charset="0"/>
              </a:rPr>
              <a:t>Ежи – </a:t>
            </a:r>
            <a:r>
              <a:rPr lang="ru-RU" sz="1450" dirty="0" smtClean="0">
                <a:latin typeface="Arial Black" panose="020B0A04020102020204" pitchFamily="34" charset="0"/>
              </a:rPr>
              <a:t>противотанковые сварные конструкции.</a:t>
            </a:r>
          </a:p>
          <a:p>
            <a:pPr algn="ctr"/>
            <a:r>
              <a:rPr lang="ru-RU" sz="1450" i="1" dirty="0" smtClean="0">
                <a:latin typeface="Arial Black" panose="020B0A04020102020204" pitchFamily="34" charset="0"/>
              </a:rPr>
              <a:t>Клещи, котел, мешок, кольцо, подкова, тиски </a:t>
            </a:r>
            <a:r>
              <a:rPr lang="ru-RU" sz="1450" dirty="0" smtClean="0">
                <a:latin typeface="Arial Black" panose="020B0A04020102020204" pitchFamily="34" charset="0"/>
              </a:rPr>
              <a:t>– названия маневров окружения противника.</a:t>
            </a:r>
          </a:p>
          <a:p>
            <a:pPr algn="ctr"/>
            <a:r>
              <a:rPr lang="ru-RU" sz="1450" i="1" dirty="0" smtClean="0">
                <a:latin typeface="Arial Black" panose="020B0A04020102020204" pitchFamily="34" charset="0"/>
              </a:rPr>
              <a:t>Огонек – </a:t>
            </a:r>
            <a:r>
              <a:rPr lang="ru-RU" sz="1450" dirty="0" smtClean="0">
                <a:latin typeface="Arial Black" panose="020B0A04020102020204" pitchFamily="34" charset="0"/>
              </a:rPr>
              <a:t>артиллерийский огонь.</a:t>
            </a:r>
          </a:p>
          <a:p>
            <a:pPr algn="ctr"/>
            <a:r>
              <a:rPr lang="ru-RU" sz="1450" i="1" dirty="0" smtClean="0">
                <a:latin typeface="Arial Black" panose="020B0A04020102020204" pitchFamily="34" charset="0"/>
              </a:rPr>
              <a:t>Свист</a:t>
            </a:r>
            <a:r>
              <a:rPr lang="ru-RU" sz="1450" dirty="0" smtClean="0">
                <a:latin typeface="Arial Black" panose="020B0A04020102020204" pitchFamily="34" charset="0"/>
              </a:rPr>
              <a:t> – обстрел.</a:t>
            </a:r>
          </a:p>
          <a:p>
            <a:pPr algn="ctr"/>
            <a:r>
              <a:rPr lang="ru-RU" sz="1450" i="1" dirty="0" smtClean="0">
                <a:latin typeface="Arial Black" panose="020B0A04020102020204" pitchFamily="34" charset="0"/>
              </a:rPr>
              <a:t>Голоса</a:t>
            </a:r>
            <a:r>
              <a:rPr lang="ru-RU" sz="1450" dirty="0" smtClean="0">
                <a:latin typeface="Arial Black" panose="020B0A04020102020204" pitchFamily="34" charset="0"/>
              </a:rPr>
              <a:t> – выстрелы.</a:t>
            </a:r>
          </a:p>
          <a:p>
            <a:pPr algn="ctr"/>
            <a:endParaRPr lang="ru-RU" sz="1600" dirty="0" smtClean="0">
              <a:latin typeface="Arial Black" panose="020B0A04020102020204" pitchFamily="34" charset="0"/>
            </a:endParaRPr>
          </a:p>
          <a:p>
            <a:pPr algn="ctr"/>
            <a:endParaRPr lang="ru-RU" i="1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261322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868</TotalTime>
  <Words>155</Words>
  <Application>Microsoft Office PowerPoint</Application>
  <PresentationFormat>Произвольный</PresentationFormat>
  <Paragraphs>29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Тема Office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 Windows</dc:creator>
  <cp:lastModifiedBy>Мирошкина Марина</cp:lastModifiedBy>
  <cp:revision>75</cp:revision>
  <dcterms:created xsi:type="dcterms:W3CDTF">2019-12-05T05:16:31Z</dcterms:created>
  <dcterms:modified xsi:type="dcterms:W3CDTF">2019-12-12T09:24:43Z</dcterms:modified>
</cp:coreProperties>
</file>