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0" r:id="rId2"/>
    <p:sldId id="282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82" autoAdjust="0"/>
  </p:normalViewPr>
  <p:slideViewPr>
    <p:cSldViewPr snapToGrid="0">
      <p:cViewPr>
        <p:scale>
          <a:sx n="60" d="100"/>
          <a:sy n="60" d="100"/>
        </p:scale>
        <p:origin x="-3750" y="18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5D4A-F361-4E9F-AA76-393C49E3A6B2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23F66-758D-447C-A0F5-1FA925433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DF39-52F9-4CBA-B7E4-618A12981F1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7422E-FFE5-4AE0-A7A6-03FDFE36A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46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39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4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6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8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3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9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3A83-50B0-4249-9FDE-0AA74440B9E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462F-EC17-4AC8-8330-5FFEF4CB6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0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349061" cy="1045180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" y="0"/>
            <a:ext cx="2349060" cy="13157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5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48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Дни воинской славы</a:t>
            </a:r>
            <a:endParaRPr lang="ru-RU" sz="265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48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528157"/>
            <a:ext cx="2349062" cy="7332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 smtClean="0">
                <a:latin typeface="Arial Black" panose="020B0A04020102020204" pitchFamily="34" charset="0"/>
              </a:rPr>
              <a:t>Во время Великой Отечественной войны в русском языке отражалась жизнь народа. </a:t>
            </a:r>
          </a:p>
          <a:p>
            <a:pPr algn="ctr"/>
            <a:r>
              <a:rPr lang="ru-RU" sz="1350" dirty="0" smtClean="0">
                <a:latin typeface="Arial Black" panose="020B0A04020102020204" pitchFamily="34" charset="0"/>
              </a:rPr>
              <a:t>Изменялись пословицы и поговорки</a:t>
            </a:r>
            <a:r>
              <a:rPr lang="en-US" sz="1350" dirty="0" smtClean="0">
                <a:latin typeface="Arial Black" panose="020B0A04020102020204" pitchFamily="34" charset="0"/>
              </a:rPr>
              <a:t>:</a:t>
            </a:r>
            <a:endParaRPr lang="ru-RU" sz="1350" dirty="0" smtClean="0">
              <a:latin typeface="Arial Black" panose="020B0A04020102020204" pitchFamily="34" charset="0"/>
            </a:endParaRPr>
          </a:p>
          <a:p>
            <a:pPr algn="ctr"/>
            <a:endParaRPr lang="en-US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«Лес рубят – фашисты летят.»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«На ловца и фашист бежит.»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«Трус партизану не товарищ.»</a:t>
            </a:r>
          </a:p>
          <a:p>
            <a:pPr algn="ctr"/>
            <a:endParaRPr lang="ru-RU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350" dirty="0" smtClean="0">
                <a:latin typeface="Arial Black" panose="020B0A04020102020204" pitchFamily="34" charset="0"/>
              </a:rPr>
              <a:t>Переосмысливались крылатые выражения</a:t>
            </a:r>
            <a:r>
              <a:rPr lang="en-US" sz="1350" dirty="0" smtClean="0">
                <a:latin typeface="Arial Black" panose="020B0A04020102020204" pitchFamily="34" charset="0"/>
              </a:rPr>
              <a:t>:</a:t>
            </a:r>
          </a:p>
          <a:p>
            <a:pPr algn="ctr"/>
            <a:endParaRPr lang="ru-RU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«Врагов бояться – 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партизаном не быть.»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«На друга надейся,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да и сам его вручай.»</a:t>
            </a:r>
            <a:endParaRPr lang="en-US" sz="1400" i="1" dirty="0">
              <a:latin typeface="Arial Black" panose="020B0A04020102020204" pitchFamily="34" charset="0"/>
            </a:endParaRP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«Видно птицу по полету,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а фашиста по грабежам.»</a:t>
            </a:r>
          </a:p>
          <a:p>
            <a:pPr algn="ctr"/>
            <a:r>
              <a:rPr lang="ru-RU" sz="1400" i="1" dirty="0" smtClean="0">
                <a:latin typeface="Arial Black" panose="020B0A04020102020204" pitchFamily="34" charset="0"/>
              </a:rPr>
              <a:t>«Слезами горю не поможешь,</a:t>
            </a:r>
          </a:p>
          <a:p>
            <a:pPr algn="ctr"/>
            <a:r>
              <a:rPr lang="ru-RU" sz="1400" i="1" dirty="0">
                <a:latin typeface="Arial Black" panose="020B0A04020102020204" pitchFamily="34" charset="0"/>
              </a:rPr>
              <a:t>е</a:t>
            </a:r>
            <a:r>
              <a:rPr lang="ru-RU" sz="1400" i="1" dirty="0" smtClean="0">
                <a:latin typeface="Arial Black" panose="020B0A04020102020204" pitchFamily="34" charset="0"/>
              </a:rPr>
              <a:t>сли врага не уничтожишь.»</a:t>
            </a:r>
            <a:endParaRPr lang="ru-RU" sz="1400" i="1" dirty="0">
              <a:latin typeface="Arial Black" panose="020B0A040201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53389" y="9702646"/>
            <a:ext cx="2042288" cy="6710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1233015"/>
            <a:ext cx="2062327" cy="129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1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"/>
            <a:ext cx="2339161" cy="1041990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" y="0"/>
            <a:ext cx="233916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7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48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Дни воинской славы</a:t>
            </a:r>
            <a:endParaRPr lang="ru-RU" sz="27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48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3826" y="9497943"/>
            <a:ext cx="2083345" cy="6366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1243106"/>
            <a:ext cx="2083345" cy="108320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4082" y="2365750"/>
            <a:ext cx="233916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50" dirty="0" smtClean="0">
                <a:latin typeface="Arial Black" panose="020B0A04020102020204" pitchFamily="34" charset="0"/>
              </a:rPr>
              <a:t>Русское слово во время Великой Отечественной войн</a:t>
            </a:r>
            <a:r>
              <a:rPr lang="ru-RU" sz="1450" dirty="0">
                <a:latin typeface="Arial Black" panose="020B0A04020102020204" pitchFamily="34" charset="0"/>
              </a:rPr>
              <a:t>ы</a:t>
            </a:r>
            <a:r>
              <a:rPr lang="ru-RU" sz="1450" dirty="0" smtClean="0">
                <a:latin typeface="Arial Black" panose="020B0A04020102020204" pitchFamily="34" charset="0"/>
              </a:rPr>
              <a:t> стоит на одних позициях с боевым оружием.</a:t>
            </a:r>
          </a:p>
          <a:p>
            <a:pPr algn="ctr"/>
            <a:endParaRPr lang="ru-RU" sz="145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450" dirty="0" smtClean="0">
                <a:latin typeface="Arial Black" panose="020B0A04020102020204" pitchFamily="34" charset="0"/>
              </a:rPr>
              <a:t>В языке периода войны общеупотребительные слова часто приобретали иной смысл</a:t>
            </a:r>
            <a:r>
              <a:rPr lang="en-US" sz="1450" dirty="0" smtClean="0">
                <a:latin typeface="Arial Black" panose="020B0A04020102020204" pitchFamily="34" charset="0"/>
              </a:rPr>
              <a:t>:</a:t>
            </a:r>
            <a:endParaRPr lang="ru-RU" sz="1450" dirty="0" smtClean="0">
              <a:latin typeface="Arial Black" panose="020B0A04020102020204" pitchFamily="34" charset="0"/>
            </a:endParaRPr>
          </a:p>
          <a:p>
            <a:pPr algn="ctr"/>
            <a:endParaRPr lang="en-US" sz="145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Кочерга –</a:t>
            </a:r>
            <a:r>
              <a:rPr lang="ru-RU" sz="1450" dirty="0" smtClean="0">
                <a:latin typeface="Arial Black" panose="020B0A04020102020204" pitchFamily="34" charset="0"/>
              </a:rPr>
              <a:t> противотанковое ружье.</a:t>
            </a: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Ежи – </a:t>
            </a:r>
            <a:r>
              <a:rPr lang="ru-RU" sz="1450" dirty="0" smtClean="0">
                <a:latin typeface="Arial Black" panose="020B0A04020102020204" pitchFamily="34" charset="0"/>
              </a:rPr>
              <a:t>противотанковые сварные конструкции.</a:t>
            </a: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Клещи, котел, мешок, кольцо, подкова, тиски </a:t>
            </a:r>
            <a:r>
              <a:rPr lang="ru-RU" sz="1450" dirty="0" smtClean="0">
                <a:latin typeface="Arial Black" panose="020B0A04020102020204" pitchFamily="34" charset="0"/>
              </a:rPr>
              <a:t>– названия маневров окружения противника.</a:t>
            </a: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Огонек – </a:t>
            </a:r>
            <a:r>
              <a:rPr lang="ru-RU" sz="1450" dirty="0" smtClean="0">
                <a:latin typeface="Arial Black" panose="020B0A04020102020204" pitchFamily="34" charset="0"/>
              </a:rPr>
              <a:t>артиллерийский огонь.</a:t>
            </a: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Свист</a:t>
            </a:r>
            <a:r>
              <a:rPr lang="ru-RU" sz="1450" dirty="0" smtClean="0">
                <a:latin typeface="Arial Black" panose="020B0A04020102020204" pitchFamily="34" charset="0"/>
              </a:rPr>
              <a:t> – обстрел.</a:t>
            </a:r>
          </a:p>
          <a:p>
            <a:pPr algn="ctr"/>
            <a:r>
              <a:rPr lang="ru-RU" sz="1450" i="1" dirty="0" smtClean="0">
                <a:latin typeface="Arial Black" panose="020B0A04020102020204" pitchFamily="34" charset="0"/>
              </a:rPr>
              <a:t>Голоса</a:t>
            </a:r>
            <a:r>
              <a:rPr lang="ru-RU" sz="1450" dirty="0" smtClean="0">
                <a:latin typeface="Arial Black" panose="020B0A04020102020204" pitchFamily="34" charset="0"/>
              </a:rPr>
              <a:t> – выстрелы.</a:t>
            </a:r>
          </a:p>
          <a:p>
            <a:pPr algn="ctr"/>
            <a:endParaRPr lang="ru-RU" sz="1600" dirty="0" smtClean="0">
              <a:latin typeface="Arial Black" panose="020B0A04020102020204" pitchFamily="34" charset="0"/>
            </a:endParaRPr>
          </a:p>
          <a:p>
            <a:pPr algn="ctr"/>
            <a:endParaRPr lang="ru-RU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13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155</Words>
  <Application>Microsoft Office PowerPoint</Application>
  <PresentationFormat>Произвольный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Мирошкина Марина</cp:lastModifiedBy>
  <cp:revision>75</cp:revision>
  <dcterms:created xsi:type="dcterms:W3CDTF">2019-12-05T05:16:31Z</dcterms:created>
  <dcterms:modified xsi:type="dcterms:W3CDTF">2019-12-12T09:24:43Z</dcterms:modified>
</cp:coreProperties>
</file>