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7" autoAdjust="0"/>
    <p:restoredTop sz="94660"/>
  </p:normalViewPr>
  <p:slideViewPr>
    <p:cSldViewPr>
      <p:cViewPr varScale="1">
        <p:scale>
          <a:sx n="103" d="100"/>
          <a:sy n="103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D47E19-BC33-4713-A298-833B7C40D8DA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95617F-7E69-4F26-B3E7-5AC33DF4B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dezhda.guru/natsionalnaya/1124-russkij-kostum" TargetMode="External"/><Relationship Id="rId5" Type="http://schemas.openxmlformats.org/officeDocument/2006/relationships/hyperlink" Target="https://www.culture.ru/materials/78263/luchshie-obrazcy-russkogo-kostyuma-iz-kollekcii-sergeya-glebushkina" TargetMode="External"/><Relationship Id="rId4" Type="http://schemas.openxmlformats.org/officeDocument/2006/relationships/hyperlink" Target="https://ru.wikipedia.org/wiki/%D0%A0%D1%83%D1%81%D1%81%D0%BA%D0%B8%D0%B9_%D0%BD%D0%B0%D1%86%D0%B8%D0%BE%D0%BD%D0%B0%D0%BB%D1%8C%D0%BD%D1%8B%D0%B9_%D0%BA%D0%BE%D1%81%D1%82%D1%8E%D0%B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29" y="24778"/>
            <a:ext cx="3708911" cy="5680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294140" y="980728"/>
            <a:ext cx="6264696" cy="43924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12388001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народный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костюм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6"/>
            <a:ext cx="3491880" cy="5690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71" y="23726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84" y="1414589"/>
            <a:ext cx="4587008" cy="3675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1308" y="5090010"/>
            <a:ext cx="8127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Петрова Алена Олеговна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концертмейстер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МБОУ ДО «Городской Дворец детского (юношеского) творчества им. Н.К. Крупской»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629033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2020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1553719"/>
            <a:ext cx="6408712" cy="23762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Обувь  у мужчин была достаточно разнообразна и изготавливалась из разных материалов: кожи, бересты, бархата и холщовой ткани.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Мужская обувь – это лапти, башмаки, чеботы (сапоги), валенки, поршни.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250" y="62817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МУЖСКАЯ   ОБУВЬ НА РУСИ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23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602"/>
            <a:ext cx="2210509" cy="2210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57709" y="382363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Чеботы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6" y="4309814"/>
            <a:ext cx="2651787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12901" y="6331446"/>
            <a:ext cx="224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лапти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24648"/>
            <a:ext cx="2797095" cy="2033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6362898" y="63797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башмаки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24648"/>
            <a:ext cx="2800101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563889" y="637121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поршни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7470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9872" y="1988840"/>
            <a:ext cx="50405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!!! </a:t>
            </a:r>
            <a:r>
              <a:rPr lang="ru-RU" sz="4000" b="1" dirty="0" smtClean="0">
                <a:solidFill>
                  <a:srgbClr val="002060"/>
                </a:solidFill>
              </a:rPr>
              <a:t>Проверь свои знания о русском народном костюме. Разгадай кроссворд.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3" y="1701681"/>
            <a:ext cx="280831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80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3058352"/>
              </p:ext>
            </p:extLst>
          </p:nvPr>
        </p:nvGraphicFramePr>
        <p:xfrm>
          <a:off x="199334" y="1507463"/>
          <a:ext cx="3528391" cy="3240364"/>
        </p:xfrm>
        <a:graphic>
          <a:graphicData uri="http://schemas.openxmlformats.org/drawingml/2006/table">
            <a:tbl>
              <a:tblPr firstRow="1" firstCol="1" bandRow="1"/>
              <a:tblGrid>
                <a:gridCol w="320423"/>
                <a:gridCol w="320423"/>
                <a:gridCol w="320423"/>
                <a:gridCol w="320423"/>
                <a:gridCol w="320957"/>
                <a:gridCol w="320957"/>
                <a:gridCol w="320957"/>
                <a:gridCol w="320957"/>
                <a:gridCol w="320957"/>
                <a:gridCol w="320957"/>
                <a:gridCol w="320957"/>
              </a:tblGrid>
              <a:tr h="245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907" marR="62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9" y="28828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73" y="37164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37" y="28827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8100" y="529551"/>
            <a:ext cx="835196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Кроссворд  «Русский народный костюм»</a:t>
            </a:r>
            <a:endParaRPr kumimoji="0" lang="ru-RU" altLang="ru-RU" sz="32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7" y="1252791"/>
            <a:ext cx="4536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1. Как </a:t>
            </a:r>
            <a:r>
              <a:rPr lang="ru-RU" sz="2000" dirty="0">
                <a:solidFill>
                  <a:srgbClr val="002060"/>
                </a:solidFill>
              </a:rPr>
              <a:t>называлась мужская рубаха на Руси, которая шилась из льна, хлопка и шелка.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2. Женская </a:t>
            </a:r>
            <a:r>
              <a:rPr lang="ru-RU" sz="2000" dirty="0">
                <a:solidFill>
                  <a:srgbClr val="002060"/>
                </a:solidFill>
              </a:rPr>
              <a:t>одежда, напоминающая платье без рукавов.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3. Как </a:t>
            </a:r>
            <a:r>
              <a:rPr lang="ru-RU" sz="2000" dirty="0">
                <a:solidFill>
                  <a:srgbClr val="002060"/>
                </a:solidFill>
              </a:rPr>
              <a:t>называется широкий, матерчатый пояс, которым подвязывали рубахи. 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4. Женский </a:t>
            </a:r>
            <a:r>
              <a:rPr lang="ru-RU" sz="2000" dirty="0">
                <a:solidFill>
                  <a:srgbClr val="002060"/>
                </a:solidFill>
              </a:rPr>
              <a:t>головной убор, который носили на Руси, как женщины, так и молодые девушки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6565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5.Что </a:t>
            </a:r>
            <a:r>
              <a:rPr lang="ru-RU" sz="2000" dirty="0">
                <a:solidFill>
                  <a:srgbClr val="002060"/>
                </a:solidFill>
              </a:rPr>
              <a:t>изображено на картинке</a:t>
            </a:r>
            <a:r>
              <a:rPr lang="ru-RU" dirty="0"/>
              <a:t>?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07934"/>
            <a:ext cx="1507676" cy="1442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77199" y="502902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6. Чем </a:t>
            </a:r>
            <a:r>
              <a:rPr lang="ru-RU" sz="2000" dirty="0">
                <a:solidFill>
                  <a:srgbClr val="002060"/>
                </a:solidFill>
              </a:rPr>
              <a:t>украшали женский русский народный костюм?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7. Мужские </a:t>
            </a:r>
            <a:r>
              <a:rPr lang="ru-RU" sz="2000" dirty="0">
                <a:solidFill>
                  <a:srgbClr val="002060"/>
                </a:solidFill>
              </a:rPr>
              <a:t>штаны, суживающиеся книзу.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452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5352" y="980728"/>
            <a:ext cx="5949280" cy="8972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Список литературы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9" y="28828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828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56" y="28827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7647" y="2420888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hlinkClick r:id="rId4"/>
              </a:rPr>
              <a:t>https://ru.wikipedia.org/ русский народный костюм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hlinkClick r:id="rId5"/>
              </a:rPr>
              <a:t>https://www.culture.ru/лучшие образы русского костюма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hlinkClick r:id="rId6"/>
              </a:rPr>
              <a:t>https://odezhda.guru/natsionalnaya/</a:t>
            </a:r>
            <a:r>
              <a:rPr lang="ru-RU" sz="2000" dirty="0" smtClean="0">
                <a:hlinkClick r:id="rId6"/>
              </a:rPr>
              <a:t>русский костюм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37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0" y="2060848"/>
            <a:ext cx="3978089" cy="4032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355976" y="1772816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На </a:t>
            </a:r>
            <a:r>
              <a:rPr lang="ru-RU" sz="2200" dirty="0">
                <a:solidFill>
                  <a:srgbClr val="002060"/>
                </a:solidFill>
              </a:rPr>
              <a:t>протяжении веков </a:t>
            </a:r>
            <a:r>
              <a:rPr lang="ru-RU" sz="2200" dirty="0" smtClean="0">
                <a:solidFill>
                  <a:srgbClr val="002060"/>
                </a:solidFill>
              </a:rPr>
              <a:t>сложился традиционный </a:t>
            </a:r>
            <a:r>
              <a:rPr lang="ru-RU" sz="2200" dirty="0">
                <a:solidFill>
                  <a:srgbClr val="002060"/>
                </a:solidFill>
              </a:rPr>
              <a:t>комплекс одежды, обуви и аксессуаров, который использовался русскими людьми в повседневном и праздничном обиходе. Имеет заметные особенности в зависимости от конкретного </a:t>
            </a:r>
            <a:r>
              <a:rPr lang="ru-RU" sz="2200" dirty="0" smtClean="0">
                <a:solidFill>
                  <a:srgbClr val="002060"/>
                </a:solidFill>
              </a:rPr>
              <a:t>региона, </a:t>
            </a:r>
            <a:r>
              <a:rPr lang="ru-RU" sz="2200" dirty="0">
                <a:solidFill>
                  <a:srgbClr val="002060"/>
                </a:solidFill>
              </a:rPr>
              <a:t>пола (мужской и женский), назначения (праздничный, свадебный и повседневный) и возраста (детский, девичий, замужней </a:t>
            </a:r>
            <a:r>
              <a:rPr lang="ru-RU" sz="2200" dirty="0" smtClean="0">
                <a:solidFill>
                  <a:srgbClr val="002060"/>
                </a:solidFill>
              </a:rPr>
              <a:t>женщины).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5660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8" y="131984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89" y="131984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/>
          <p:cNvSpPr txBox="1"/>
          <p:nvPr/>
        </p:nvSpPr>
        <p:spPr>
          <a:xfrm>
            <a:off x="251520" y="75127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РУССКИЙ НАРОДНЫЙ КОСТЮМ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30" y="2352658"/>
            <a:ext cx="2255699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2404"/>
            <a:ext cx="2019074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5039349" y="1628800"/>
            <a:ext cx="39604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Сарафан - женская одежда, напоминающая платье без рукавов. Он украшен вышивкой, композициями из тесьмы, полосками из кружева, лентами, блестками и бисером. Шили сарафаны из шерсти, сатина, хлопка, шелка. На сегодняшний день русские народные сарафаны используются в качестве костюма в народном танце.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113" y="616023"/>
            <a:ext cx="5796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РУССКИЙ САРАФАН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287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35" y="49286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3" y="49287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8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9270"/>
            <a:ext cx="2051844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34" y="1189516"/>
            <a:ext cx="3923928" cy="2615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31454"/>
            <a:ext cx="2154651" cy="3231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20462" y="416179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Повязка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0133" y="3844785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Атласная лента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181346"/>
            <a:ext cx="215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Кокошник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235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ЖЕНСКИЕ ГОЛОВНЫЕ УБОРЫ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462" y="4556889"/>
            <a:ext cx="8638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Головной убор с незапамятных времен был особой частью русского народного костюма. Различают </a:t>
            </a:r>
            <a:r>
              <a:rPr lang="ru-RU" sz="2200" dirty="0" err="1">
                <a:solidFill>
                  <a:srgbClr val="002060"/>
                </a:solidFill>
              </a:rPr>
              <a:t>дивичьи</a:t>
            </a:r>
            <a:r>
              <a:rPr lang="ru-RU" sz="2200" dirty="0">
                <a:solidFill>
                  <a:srgbClr val="002060"/>
                </a:solidFill>
              </a:rPr>
              <a:t> головные уборы (лента, перевязка, обруч) и головные уборы замужней женщины (кичка, сорока). Кокошник является важным атрибутом русского костюма, так его могли носить все русские женщины и девушки.</a:t>
            </a:r>
          </a:p>
        </p:txBody>
      </p:sp>
    </p:spTree>
    <p:extLst>
      <p:ext uri="{BB962C8B-B14F-4D97-AF65-F5344CB8AC3E}">
        <p14:creationId xmlns:p14="http://schemas.microsoft.com/office/powerpoint/2010/main" val="21083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1" y="1628800"/>
            <a:ext cx="3166374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31213" y="66420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ЖЕНСКАЯ РУБАХА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83" y="97471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89" y="97471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391845" y="1844824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Под сарафан обязательно надевалась рубаха – главная одежда женщины, которую носили когда угодно, но только не при гостях. Знать могла позволить себе «горничные», то есть домашние, богато украшенные рубахи, которые носились только в горнице.</a:t>
            </a:r>
          </a:p>
        </p:txBody>
      </p:sp>
    </p:spTree>
    <p:extLst>
      <p:ext uri="{BB962C8B-B14F-4D97-AF65-F5344CB8AC3E}">
        <p14:creationId xmlns:p14="http://schemas.microsoft.com/office/powerpoint/2010/main" val="30686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836712"/>
            <a:ext cx="5472608" cy="28529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Женская народная обувь - сапоги кожаные и берестяные, полусапожки со шнуровкой и каблуком, ботинки (коты), лапти и валенки. Кожаные туфли на каблуках также являются неотъемлемой частью русского женского костюма.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0949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58224"/>
            <a:ext cx="3708911" cy="5690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7"/>
            <a:ext cx="3911914" cy="59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61" y="3051129"/>
            <a:ext cx="2249939" cy="2599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1" y="850031"/>
            <a:ext cx="2232248" cy="2403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1" y="4265332"/>
            <a:ext cx="2917337" cy="1937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167662" y="5759043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сапоги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630400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лапти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400" y="3356992"/>
            <a:ext cx="223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олусапожки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на шнуровке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59027"/>
            <a:ext cx="3032643" cy="2020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3731956" y="61074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валенки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2794" y="1916832"/>
            <a:ext cx="434313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Косоворотка - это мужская рубаха, которая была из льна, хлопка и шелка. Основные цвета: белый, синий и красный. Часто на рубахах имелись вышивки. Сегодня русскую рубаху можно увидеть на исполнителях русских народных танцев.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4332" y="61927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КОСОВОРОТКА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432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78648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2" y="1414826"/>
            <a:ext cx="3361731" cy="5042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254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2348880"/>
            <a:ext cx="4104456" cy="2121416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Кушак - это пояс, обычно широкий, </a:t>
            </a:r>
            <a:r>
              <a:rPr lang="ru-RU" b="1" dirty="0" smtClean="0">
                <a:solidFill>
                  <a:srgbClr val="002060"/>
                </a:solidFill>
              </a:rPr>
              <a:t>матерчатый. Им подвязывалась мужская рубаха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97470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67756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КУШАК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002021" cy="3001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8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600079"/>
            <a:ext cx="7416824" cy="1329328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rgbClr val="002060"/>
                </a:solidFill>
              </a:rPr>
              <a:t>Русские народные штаны - это порты и </a:t>
            </a:r>
            <a:r>
              <a:rPr lang="ru-RU" b="1" dirty="0" err="1">
                <a:solidFill>
                  <a:srgbClr val="002060"/>
                </a:solidFill>
              </a:rPr>
              <a:t>гачи</a:t>
            </a:r>
            <a:r>
              <a:rPr lang="ru-RU" b="1" dirty="0">
                <a:solidFill>
                  <a:srgbClr val="002060"/>
                </a:solidFill>
              </a:rPr>
              <a:t>. Такие штаны можно было заправлять в сапоги.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1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97470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7" y="97469"/>
            <a:ext cx="370681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830638"/>
            <a:ext cx="4232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ПОРТЫ и ГАЧИ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5943"/>
            <a:ext cx="2485159" cy="3313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32" y="3091661"/>
            <a:ext cx="2580882" cy="33997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25258"/>
            <a:ext cx="2953420" cy="3366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38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</TotalTime>
  <Words>419</Words>
  <Application>Microsoft Office PowerPoint</Application>
  <PresentationFormat>Экран (4:3)</PresentationFormat>
  <Paragraphs>237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89</cp:revision>
  <dcterms:created xsi:type="dcterms:W3CDTF">2020-02-06T04:05:17Z</dcterms:created>
  <dcterms:modified xsi:type="dcterms:W3CDTF">2020-04-07T08:46:38Z</dcterms:modified>
</cp:coreProperties>
</file>