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notesSlides/notesSlide7.xml" ContentType="application/vnd.openxmlformats-officedocument.presentationml.notesSlide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50"/>
  </p:notesMasterIdLst>
  <p:sldIdLst>
    <p:sldId id="256" r:id="rId2"/>
    <p:sldId id="257" r:id="rId3"/>
    <p:sldId id="398" r:id="rId4"/>
    <p:sldId id="460" r:id="rId5"/>
    <p:sldId id="403" r:id="rId6"/>
    <p:sldId id="386" r:id="rId7"/>
    <p:sldId id="446" r:id="rId8"/>
    <p:sldId id="447" r:id="rId9"/>
    <p:sldId id="401" r:id="rId10"/>
    <p:sldId id="459" r:id="rId11"/>
    <p:sldId id="389" r:id="rId12"/>
    <p:sldId id="404" r:id="rId13"/>
    <p:sldId id="368" r:id="rId14"/>
    <p:sldId id="436" r:id="rId15"/>
    <p:sldId id="423" r:id="rId16"/>
    <p:sldId id="388" r:id="rId17"/>
    <p:sldId id="452" r:id="rId18"/>
    <p:sldId id="399" r:id="rId19"/>
    <p:sldId id="374" r:id="rId20"/>
    <p:sldId id="377" r:id="rId21"/>
    <p:sldId id="381" r:id="rId22"/>
    <p:sldId id="400" r:id="rId23"/>
    <p:sldId id="369" r:id="rId24"/>
    <p:sldId id="379" r:id="rId25"/>
    <p:sldId id="378" r:id="rId26"/>
    <p:sldId id="385" r:id="rId27"/>
    <p:sldId id="427" r:id="rId28"/>
    <p:sldId id="415" r:id="rId29"/>
    <p:sldId id="416" r:id="rId30"/>
    <p:sldId id="405" r:id="rId31"/>
    <p:sldId id="411" r:id="rId32"/>
    <p:sldId id="413" r:id="rId33"/>
    <p:sldId id="454" r:id="rId34"/>
    <p:sldId id="428" r:id="rId35"/>
    <p:sldId id="390" r:id="rId36"/>
    <p:sldId id="367" r:id="rId37"/>
    <p:sldId id="391" r:id="rId38"/>
    <p:sldId id="380" r:id="rId39"/>
    <p:sldId id="366" r:id="rId40"/>
    <p:sldId id="382" r:id="rId41"/>
    <p:sldId id="419" r:id="rId42"/>
    <p:sldId id="429" r:id="rId43"/>
    <p:sldId id="422" r:id="rId44"/>
    <p:sldId id="407" r:id="rId45"/>
    <p:sldId id="397" r:id="rId46"/>
    <p:sldId id="417" r:id="rId47"/>
    <p:sldId id="418" r:id="rId48"/>
    <p:sldId id="376" r:id="rId49"/>
  </p:sldIdLst>
  <p:sldSz cx="7632700" cy="10439400"/>
  <p:notesSz cx="6797675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8BC68D1-AB1F-4B4D-92BD-C37C7A72C787}">
          <p14:sldIdLst>
            <p14:sldId id="256"/>
            <p14:sldId id="257"/>
            <p14:sldId id="398"/>
            <p14:sldId id="460"/>
            <p14:sldId id="403"/>
            <p14:sldId id="386"/>
            <p14:sldId id="446"/>
            <p14:sldId id="447"/>
            <p14:sldId id="401"/>
            <p14:sldId id="459"/>
            <p14:sldId id="389"/>
            <p14:sldId id="404"/>
            <p14:sldId id="368"/>
            <p14:sldId id="436"/>
            <p14:sldId id="423"/>
            <p14:sldId id="388"/>
            <p14:sldId id="452"/>
            <p14:sldId id="399"/>
            <p14:sldId id="374"/>
            <p14:sldId id="377"/>
            <p14:sldId id="381"/>
            <p14:sldId id="400"/>
            <p14:sldId id="369"/>
            <p14:sldId id="379"/>
            <p14:sldId id="378"/>
            <p14:sldId id="385"/>
            <p14:sldId id="427"/>
            <p14:sldId id="415"/>
            <p14:sldId id="416"/>
            <p14:sldId id="405"/>
            <p14:sldId id="411"/>
            <p14:sldId id="413"/>
            <p14:sldId id="454"/>
            <p14:sldId id="428"/>
            <p14:sldId id="390"/>
            <p14:sldId id="367"/>
            <p14:sldId id="391"/>
            <p14:sldId id="380"/>
            <p14:sldId id="366"/>
            <p14:sldId id="382"/>
            <p14:sldId id="419"/>
            <p14:sldId id="429"/>
            <p14:sldId id="422"/>
            <p14:sldId id="407"/>
            <p14:sldId id="397"/>
            <p14:sldId id="417"/>
            <p14:sldId id="418"/>
            <p14:sldId id="376"/>
            <p14:sldId id="462"/>
            <p14:sldId id="461"/>
          </p14:sldIdLst>
        </p14:section>
        <p14:section name="Раздел без заголовка" id="{C4065FA9-5C80-4B9E-B729-9A2C9C33125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3288">
          <p15:clr>
            <a:srgbClr val="A4A3A4"/>
          </p15:clr>
        </p15:guide>
        <p15:guide id="2" pos="24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C3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 autoAdjust="0"/>
    <p:restoredTop sz="98556" autoAdjust="0"/>
  </p:normalViewPr>
  <p:slideViewPr>
    <p:cSldViewPr snapToGrid="0">
      <p:cViewPr varScale="1">
        <p:scale>
          <a:sx n="47" d="100"/>
          <a:sy n="47" d="100"/>
        </p:scale>
        <p:origin x="-1764" y="-96"/>
      </p:cViewPr>
      <p:guideLst>
        <p:guide orient="horz" pos="3288"/>
        <p:guide pos="2404"/>
      </p:guideLst>
    </p:cSldViewPr>
  </p:slideViewPr>
  <p:outlineViewPr>
    <p:cViewPr>
      <p:scale>
        <a:sx n="33" d="100"/>
        <a:sy n="33" d="100"/>
      </p:scale>
      <p:origin x="0" y="-15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image" Target="../media/image81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1.png"/><Relationship Id="rId2" Type="http://schemas.openxmlformats.org/officeDocument/2006/relationships/image" Target="../media/image681.jpeg"/><Relationship Id="rId1" Type="http://schemas.openxmlformats.org/officeDocument/2006/relationships/image" Target="../media/image6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A8F28-342E-4726-A483-F07FF05FB6E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8EFA394D-E1E3-4417-AFA8-FB5897ECA1A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Формирование коммуникативных компетенций у лиц с умственной отсталостью</a:t>
          </a:r>
        </a:p>
      </dgm:t>
    </dgm:pt>
    <dgm:pt modelId="{40A65E83-3898-4C3C-8E23-A655F069CFA1}" type="parTrans" cxnId="{551BCCE0-6632-466A-84A8-C7F65C39A805}">
      <dgm:prSet/>
      <dgm:spPr/>
      <dgm:t>
        <a:bodyPr/>
        <a:lstStyle/>
        <a:p>
          <a:endParaRPr lang="ru-RU"/>
        </a:p>
      </dgm:t>
    </dgm:pt>
    <dgm:pt modelId="{D6CF3A03-B732-4674-BAE4-43351222CE05}" type="sibTrans" cxnId="{551BCCE0-6632-466A-84A8-C7F65C39A805}">
      <dgm:prSet/>
      <dgm:spPr/>
      <dgm:t>
        <a:bodyPr/>
        <a:lstStyle/>
        <a:p>
          <a:endParaRPr lang="ru-RU"/>
        </a:p>
      </dgm:t>
    </dgm:pt>
    <dgm:pt modelId="{AE7F67F2-7D4F-467C-B63D-0C6EDCDFF03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Инновационные технологии по сопровождаемому проживанию малых групп инвалидов в отдельных жилых помещениях</a:t>
          </a:r>
        </a:p>
      </dgm:t>
    </dgm:pt>
    <dgm:pt modelId="{AD3FDECD-D382-4330-A3FA-30432C6AC83B}" type="parTrans" cxnId="{F2D0B8C8-7FAB-4F5D-8246-201D8E16D189}">
      <dgm:prSet/>
      <dgm:spPr/>
      <dgm:t>
        <a:bodyPr/>
        <a:lstStyle/>
        <a:p>
          <a:endParaRPr lang="ru-RU"/>
        </a:p>
      </dgm:t>
    </dgm:pt>
    <dgm:pt modelId="{334970E3-5B8B-4D7C-A353-50ABB39BC2D8}" type="sibTrans" cxnId="{F2D0B8C8-7FAB-4F5D-8246-201D8E16D189}">
      <dgm:prSet/>
      <dgm:spPr/>
      <dgm:t>
        <a:bodyPr/>
        <a:lstStyle/>
        <a:p>
          <a:endParaRPr lang="ru-RU"/>
        </a:p>
      </dgm:t>
    </dgm:pt>
    <dgm:pt modelId="{E52233B1-9290-456C-8E03-5CE10A1D1178}" type="pres">
      <dgm:prSet presAssocID="{F43A8F28-342E-4726-A483-F07FF05FB6E0}" presName="linearFlow" presStyleCnt="0">
        <dgm:presLayoutVars>
          <dgm:dir/>
          <dgm:resizeHandles val="exact"/>
        </dgm:presLayoutVars>
      </dgm:prSet>
      <dgm:spPr/>
    </dgm:pt>
    <dgm:pt modelId="{E7D91714-9BC0-4938-974E-04BE77E3B5A5}" type="pres">
      <dgm:prSet presAssocID="{8EFA394D-E1E3-4417-AFA8-FB5897ECA1A4}" presName="composite" presStyleCnt="0"/>
      <dgm:spPr/>
    </dgm:pt>
    <dgm:pt modelId="{0F5FC393-6E34-4F73-B28B-8FFA5C3BF645}" type="pres">
      <dgm:prSet presAssocID="{8EFA394D-E1E3-4417-AFA8-FB5897ECA1A4}" presName="imgShp" presStyleLbl="fgImgPlace1" presStyleIdx="0" presStyleCnt="2"/>
      <dgm:spPr>
        <a:blipFill rotWithShape="1">
          <a:blip xmlns:r="http://schemas.openxmlformats.org/officeDocument/2006/relationships" r:embed="rId1" cstate="print"/>
          <a:srcRect/>
          <a:stretch>
            <a:fillRect l="-46000" r="-46000"/>
          </a:stretch>
        </a:blipFill>
      </dgm:spPr>
    </dgm:pt>
    <dgm:pt modelId="{525E907D-D25C-4688-B86F-14459986266E}" type="pres">
      <dgm:prSet presAssocID="{8EFA394D-E1E3-4417-AFA8-FB5897ECA1A4}" presName="txShp" presStyleLbl="node1" presStyleIdx="0" presStyleCnt="2" custScaleX="130260" custScaleY="166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3D0DA-DD98-4882-9121-6A208D5D1913}" type="pres">
      <dgm:prSet presAssocID="{D6CF3A03-B732-4674-BAE4-43351222CE05}" presName="spacing" presStyleCnt="0"/>
      <dgm:spPr/>
    </dgm:pt>
    <dgm:pt modelId="{F69C0F3E-3666-43D2-9BB9-7315BFF17215}" type="pres">
      <dgm:prSet presAssocID="{AE7F67F2-7D4F-467C-B63D-0C6EDCDFF032}" presName="composite" presStyleCnt="0"/>
      <dgm:spPr/>
    </dgm:pt>
    <dgm:pt modelId="{4F78E150-0920-453C-B686-99034C652F73}" type="pres">
      <dgm:prSet presAssocID="{AE7F67F2-7D4F-467C-B63D-0C6EDCDFF032}" presName="imgShp" presStyleLbl="fgImgPlace1" presStyleIdx="1" presStyleCnt="2"/>
      <dgm:spPr>
        <a:blipFill rotWithShape="1">
          <a:blip xmlns:r="http://schemas.openxmlformats.org/officeDocument/2006/relationships" r:embed="rId2" cstate="print"/>
          <a:srcRect/>
          <a:stretch>
            <a:fillRect l="-17000" r="-17000"/>
          </a:stretch>
        </a:blipFill>
      </dgm:spPr>
    </dgm:pt>
    <dgm:pt modelId="{9A55EF60-B79B-49AB-BEB1-4F8BCB4F04CD}" type="pres">
      <dgm:prSet presAssocID="{AE7F67F2-7D4F-467C-B63D-0C6EDCDFF032}" presName="txShp" presStyleLbl="node1" presStyleIdx="1" presStyleCnt="2" custScaleX="124124" custScaleY="170278" custLinFactNeighborX="761" custLinFactNeighborY="-7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1C20BE-F29B-4EC4-9F48-AFC57C67345C}" type="presOf" srcId="{AE7F67F2-7D4F-467C-B63D-0C6EDCDFF032}" destId="{9A55EF60-B79B-49AB-BEB1-4F8BCB4F04CD}" srcOrd="0" destOrd="0" presId="urn:microsoft.com/office/officeart/2005/8/layout/vList3#1"/>
    <dgm:cxn modelId="{F2D0B8C8-7FAB-4F5D-8246-201D8E16D189}" srcId="{F43A8F28-342E-4726-A483-F07FF05FB6E0}" destId="{AE7F67F2-7D4F-467C-B63D-0C6EDCDFF032}" srcOrd="1" destOrd="0" parTransId="{AD3FDECD-D382-4330-A3FA-30432C6AC83B}" sibTransId="{334970E3-5B8B-4D7C-A353-50ABB39BC2D8}"/>
    <dgm:cxn modelId="{551BCCE0-6632-466A-84A8-C7F65C39A805}" srcId="{F43A8F28-342E-4726-A483-F07FF05FB6E0}" destId="{8EFA394D-E1E3-4417-AFA8-FB5897ECA1A4}" srcOrd="0" destOrd="0" parTransId="{40A65E83-3898-4C3C-8E23-A655F069CFA1}" sibTransId="{D6CF3A03-B732-4674-BAE4-43351222CE05}"/>
    <dgm:cxn modelId="{55952894-7FFE-4D64-A4DB-FB1C7CC0069F}" type="presOf" srcId="{8EFA394D-E1E3-4417-AFA8-FB5897ECA1A4}" destId="{525E907D-D25C-4688-B86F-14459986266E}" srcOrd="0" destOrd="0" presId="urn:microsoft.com/office/officeart/2005/8/layout/vList3#1"/>
    <dgm:cxn modelId="{240757AD-09EB-46B0-95B9-E5511C78AE85}" type="presOf" srcId="{F43A8F28-342E-4726-A483-F07FF05FB6E0}" destId="{E52233B1-9290-456C-8E03-5CE10A1D1178}" srcOrd="0" destOrd="0" presId="urn:microsoft.com/office/officeart/2005/8/layout/vList3#1"/>
    <dgm:cxn modelId="{CDB8E0CA-F945-48CF-B5EC-DC8C3FCEC65B}" type="presParOf" srcId="{E52233B1-9290-456C-8E03-5CE10A1D1178}" destId="{E7D91714-9BC0-4938-974E-04BE77E3B5A5}" srcOrd="0" destOrd="0" presId="urn:microsoft.com/office/officeart/2005/8/layout/vList3#1"/>
    <dgm:cxn modelId="{0FC21B4E-623E-47B0-A767-39E01B5D049E}" type="presParOf" srcId="{E7D91714-9BC0-4938-974E-04BE77E3B5A5}" destId="{0F5FC393-6E34-4F73-B28B-8FFA5C3BF645}" srcOrd="0" destOrd="0" presId="urn:microsoft.com/office/officeart/2005/8/layout/vList3#1"/>
    <dgm:cxn modelId="{9C5CFC18-011C-4EA2-85B5-751F5C59BF99}" type="presParOf" srcId="{E7D91714-9BC0-4938-974E-04BE77E3B5A5}" destId="{525E907D-D25C-4688-B86F-14459986266E}" srcOrd="1" destOrd="0" presId="urn:microsoft.com/office/officeart/2005/8/layout/vList3#1"/>
    <dgm:cxn modelId="{F51843FC-2665-4AD8-99CC-6CB3B2E0C913}" type="presParOf" srcId="{E52233B1-9290-456C-8E03-5CE10A1D1178}" destId="{9483D0DA-DD98-4882-9121-6A208D5D1913}" srcOrd="1" destOrd="0" presId="urn:microsoft.com/office/officeart/2005/8/layout/vList3#1"/>
    <dgm:cxn modelId="{34934E23-DBDE-434F-A29E-04009AE01177}" type="presParOf" srcId="{E52233B1-9290-456C-8E03-5CE10A1D1178}" destId="{F69C0F3E-3666-43D2-9BB9-7315BFF17215}" srcOrd="2" destOrd="0" presId="urn:microsoft.com/office/officeart/2005/8/layout/vList3#1"/>
    <dgm:cxn modelId="{1DB2BC79-E17B-4446-8BA8-0E20777ED6FA}" type="presParOf" srcId="{F69C0F3E-3666-43D2-9BB9-7315BFF17215}" destId="{4F78E150-0920-453C-B686-99034C652F73}" srcOrd="0" destOrd="0" presId="urn:microsoft.com/office/officeart/2005/8/layout/vList3#1"/>
    <dgm:cxn modelId="{DB867338-8EF0-4144-8E58-191CB373162A}" type="presParOf" srcId="{F69C0F3E-3666-43D2-9BB9-7315BFF17215}" destId="{9A55EF60-B79B-49AB-BEB1-4F8BCB4F04C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A9E99-95F1-4BB3-900C-50CF919FABD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7BDA96-950C-4FC7-A71C-6E47C88CEA8D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Разработала и провела занятия по средовой ориентации</a:t>
          </a:r>
        </a:p>
      </dgm:t>
    </dgm:pt>
    <dgm:pt modelId="{5712FA70-5A54-4D99-AA3C-032430133690}" type="parTrans" cxnId="{3D4EAA21-4B65-4D8E-A30B-46E395DCC2A5}">
      <dgm:prSet/>
      <dgm:spPr/>
      <dgm:t>
        <a:bodyPr/>
        <a:lstStyle/>
        <a:p>
          <a:endParaRPr lang="ru-RU"/>
        </a:p>
      </dgm:t>
    </dgm:pt>
    <dgm:pt modelId="{9242B124-C480-4D7A-9653-11D6BE9DE35D}" type="sibTrans" cxnId="{3D4EAA21-4B65-4D8E-A30B-46E395DCC2A5}">
      <dgm:prSet/>
      <dgm:spPr/>
      <dgm:t>
        <a:bodyPr/>
        <a:lstStyle/>
        <a:p>
          <a:endParaRPr lang="ru-RU"/>
        </a:p>
      </dgm:t>
    </dgm:pt>
    <dgm:pt modelId="{2ED7F656-E970-4DFA-8AF4-06AF4B6E5FB0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«Что такое доброта»</a:t>
          </a:r>
        </a:p>
      </dgm:t>
    </dgm:pt>
    <dgm:pt modelId="{2F8288B6-98E7-4EB6-9659-E7A258BC7606}" type="parTrans" cxnId="{97B8EFD4-3DFE-4B0E-8663-43BE39D427B8}">
      <dgm:prSet/>
      <dgm:spPr/>
      <dgm:t>
        <a:bodyPr/>
        <a:lstStyle/>
        <a:p>
          <a:endParaRPr lang="ru-RU"/>
        </a:p>
      </dgm:t>
    </dgm:pt>
    <dgm:pt modelId="{F754D646-A0CD-4826-A0C2-A89CF91ECF13}" type="sibTrans" cxnId="{97B8EFD4-3DFE-4B0E-8663-43BE39D427B8}">
      <dgm:prSet/>
      <dgm:spPr/>
      <dgm:t>
        <a:bodyPr/>
        <a:lstStyle/>
        <a:p>
          <a:endParaRPr lang="ru-RU"/>
        </a:p>
      </dgm:t>
    </dgm:pt>
    <dgm:pt modelId="{5BC6A0E0-5DBA-47C8-8F1A-625FCB3D8E63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«Дружба начинается с улыбки»</a:t>
          </a:r>
        </a:p>
      </dgm:t>
    </dgm:pt>
    <dgm:pt modelId="{9D86555A-70DF-41BB-A4C3-94667A8CFC72}" type="parTrans" cxnId="{16CF2416-EBFC-4ED8-A16C-0010F7451CE4}">
      <dgm:prSet/>
      <dgm:spPr/>
      <dgm:t>
        <a:bodyPr/>
        <a:lstStyle/>
        <a:p>
          <a:endParaRPr lang="ru-RU"/>
        </a:p>
      </dgm:t>
    </dgm:pt>
    <dgm:pt modelId="{A72F2714-7FFB-494E-B498-5A19A03C3E59}" type="sibTrans" cxnId="{16CF2416-EBFC-4ED8-A16C-0010F7451CE4}">
      <dgm:prSet/>
      <dgm:spPr/>
      <dgm:t>
        <a:bodyPr/>
        <a:lstStyle/>
        <a:p>
          <a:endParaRPr lang="ru-RU"/>
        </a:p>
      </dgm:t>
    </dgm:pt>
    <dgm:pt modelId="{72B124E4-0CC4-4EAF-A66D-1741CD67AD31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«Правила общения с друзьями»</a:t>
          </a:r>
        </a:p>
      </dgm:t>
    </dgm:pt>
    <dgm:pt modelId="{AE962BE4-DED5-4D0D-9C15-9306BBCD50E1}" type="parTrans" cxnId="{1756729B-469E-419F-BAB7-E9FF8F0DD3A5}">
      <dgm:prSet/>
      <dgm:spPr/>
      <dgm:t>
        <a:bodyPr/>
        <a:lstStyle/>
        <a:p>
          <a:endParaRPr lang="ru-RU"/>
        </a:p>
      </dgm:t>
    </dgm:pt>
    <dgm:pt modelId="{840A4448-24E5-4BDD-AB04-ECBC5B7DC581}" type="sibTrans" cxnId="{1756729B-469E-419F-BAB7-E9FF8F0DD3A5}">
      <dgm:prSet/>
      <dgm:spPr/>
      <dgm:t>
        <a:bodyPr/>
        <a:lstStyle/>
        <a:p>
          <a:endParaRPr lang="ru-RU"/>
        </a:p>
      </dgm:t>
    </dgm:pt>
    <dgm:pt modelId="{BB24787D-A223-4285-8E62-1A01875E708F}" type="pres">
      <dgm:prSet presAssocID="{207A9E99-95F1-4BB3-900C-50CF919FABD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1275F7-0270-4A94-857E-D3527FCBD4DE}" type="pres">
      <dgm:prSet presAssocID="{CF7BDA96-950C-4FC7-A71C-6E47C88CEA8D}" presName="root" presStyleCnt="0"/>
      <dgm:spPr/>
    </dgm:pt>
    <dgm:pt modelId="{63E0A1EF-A7B0-44A2-9A31-896F222D637E}" type="pres">
      <dgm:prSet presAssocID="{CF7BDA96-950C-4FC7-A71C-6E47C88CEA8D}" presName="rootComposite" presStyleCnt="0"/>
      <dgm:spPr/>
    </dgm:pt>
    <dgm:pt modelId="{F20F8DEB-8BDF-4FED-B5EA-59A7A2309F65}" type="pres">
      <dgm:prSet presAssocID="{CF7BDA96-950C-4FC7-A71C-6E47C88CEA8D}" presName="rootText" presStyleLbl="node1" presStyleIdx="0" presStyleCnt="1" custScaleX="134698" custScaleY="147249"/>
      <dgm:spPr/>
      <dgm:t>
        <a:bodyPr/>
        <a:lstStyle/>
        <a:p>
          <a:endParaRPr lang="ru-RU"/>
        </a:p>
      </dgm:t>
    </dgm:pt>
    <dgm:pt modelId="{5DD3B9B3-3EE1-47EE-887B-D46DBBF28250}" type="pres">
      <dgm:prSet presAssocID="{CF7BDA96-950C-4FC7-A71C-6E47C88CEA8D}" presName="rootConnector" presStyleLbl="node1" presStyleIdx="0" presStyleCnt="1"/>
      <dgm:spPr/>
      <dgm:t>
        <a:bodyPr/>
        <a:lstStyle/>
        <a:p>
          <a:endParaRPr lang="ru-RU"/>
        </a:p>
      </dgm:t>
    </dgm:pt>
    <dgm:pt modelId="{F789FA23-42A7-41BF-90A4-ABCFA37BBD5C}" type="pres">
      <dgm:prSet presAssocID="{CF7BDA96-950C-4FC7-A71C-6E47C88CEA8D}" presName="childShape" presStyleCnt="0"/>
      <dgm:spPr/>
    </dgm:pt>
    <dgm:pt modelId="{DD44B3DB-9005-4372-8F43-68041B2C38C8}" type="pres">
      <dgm:prSet presAssocID="{2F8288B6-98E7-4EB6-9659-E7A258BC7606}" presName="Name13" presStyleLbl="parChTrans1D2" presStyleIdx="0" presStyleCnt="3"/>
      <dgm:spPr/>
      <dgm:t>
        <a:bodyPr/>
        <a:lstStyle/>
        <a:p>
          <a:endParaRPr lang="ru-RU"/>
        </a:p>
      </dgm:t>
    </dgm:pt>
    <dgm:pt modelId="{7D0E40BC-A136-40D7-88B1-C25437B226D4}" type="pres">
      <dgm:prSet presAssocID="{2ED7F656-E970-4DFA-8AF4-06AF4B6E5FB0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DC4E8-1BAC-4B88-BE70-36A1899401E0}" type="pres">
      <dgm:prSet presAssocID="{9D86555A-70DF-41BB-A4C3-94667A8CFC72}" presName="Name13" presStyleLbl="parChTrans1D2" presStyleIdx="1" presStyleCnt="3"/>
      <dgm:spPr/>
      <dgm:t>
        <a:bodyPr/>
        <a:lstStyle/>
        <a:p>
          <a:endParaRPr lang="ru-RU"/>
        </a:p>
      </dgm:t>
    </dgm:pt>
    <dgm:pt modelId="{99D88341-024C-4239-8A40-F1269E9AF8F3}" type="pres">
      <dgm:prSet presAssocID="{5BC6A0E0-5DBA-47C8-8F1A-625FCB3D8E63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1D90D-997C-4073-821C-699FD1329468}" type="pres">
      <dgm:prSet presAssocID="{AE962BE4-DED5-4D0D-9C15-9306BBCD50E1}" presName="Name13" presStyleLbl="parChTrans1D2" presStyleIdx="2" presStyleCnt="3"/>
      <dgm:spPr/>
      <dgm:t>
        <a:bodyPr/>
        <a:lstStyle/>
        <a:p>
          <a:endParaRPr lang="ru-RU"/>
        </a:p>
      </dgm:t>
    </dgm:pt>
    <dgm:pt modelId="{FBE73EEF-9134-453E-9ECC-9ED20DDD64DD}" type="pres">
      <dgm:prSet presAssocID="{72B124E4-0CC4-4EAF-A66D-1741CD67AD31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BF3CEB-0DF5-4E3A-8BE5-818F03D45C45}" type="presOf" srcId="{9D86555A-70DF-41BB-A4C3-94667A8CFC72}" destId="{C04DC4E8-1BAC-4B88-BE70-36A1899401E0}" srcOrd="0" destOrd="0" presId="urn:microsoft.com/office/officeart/2005/8/layout/hierarchy3"/>
    <dgm:cxn modelId="{28980EE5-E50F-4CA2-AA4B-02BE95FD77A7}" type="presOf" srcId="{5BC6A0E0-5DBA-47C8-8F1A-625FCB3D8E63}" destId="{99D88341-024C-4239-8A40-F1269E9AF8F3}" srcOrd="0" destOrd="0" presId="urn:microsoft.com/office/officeart/2005/8/layout/hierarchy3"/>
    <dgm:cxn modelId="{1756729B-469E-419F-BAB7-E9FF8F0DD3A5}" srcId="{CF7BDA96-950C-4FC7-A71C-6E47C88CEA8D}" destId="{72B124E4-0CC4-4EAF-A66D-1741CD67AD31}" srcOrd="2" destOrd="0" parTransId="{AE962BE4-DED5-4D0D-9C15-9306BBCD50E1}" sibTransId="{840A4448-24E5-4BDD-AB04-ECBC5B7DC581}"/>
    <dgm:cxn modelId="{EBFAF1A7-7306-4ED3-A4DD-2B5F85CA030C}" type="presOf" srcId="{207A9E99-95F1-4BB3-900C-50CF919FABDC}" destId="{BB24787D-A223-4285-8E62-1A01875E708F}" srcOrd="0" destOrd="0" presId="urn:microsoft.com/office/officeart/2005/8/layout/hierarchy3"/>
    <dgm:cxn modelId="{E03768EE-C0C0-43AB-9330-F4D82A8B32A0}" type="presOf" srcId="{2ED7F656-E970-4DFA-8AF4-06AF4B6E5FB0}" destId="{7D0E40BC-A136-40D7-88B1-C25437B226D4}" srcOrd="0" destOrd="0" presId="urn:microsoft.com/office/officeart/2005/8/layout/hierarchy3"/>
    <dgm:cxn modelId="{9188A761-084D-43ED-A4CA-5B67FD03DF84}" type="presOf" srcId="{2F8288B6-98E7-4EB6-9659-E7A258BC7606}" destId="{DD44B3DB-9005-4372-8F43-68041B2C38C8}" srcOrd="0" destOrd="0" presId="urn:microsoft.com/office/officeart/2005/8/layout/hierarchy3"/>
    <dgm:cxn modelId="{16CF2416-EBFC-4ED8-A16C-0010F7451CE4}" srcId="{CF7BDA96-950C-4FC7-A71C-6E47C88CEA8D}" destId="{5BC6A0E0-5DBA-47C8-8F1A-625FCB3D8E63}" srcOrd="1" destOrd="0" parTransId="{9D86555A-70DF-41BB-A4C3-94667A8CFC72}" sibTransId="{A72F2714-7FFB-494E-B498-5A19A03C3E59}"/>
    <dgm:cxn modelId="{762A60CF-AD78-42F0-B12C-864138FCAD03}" type="presOf" srcId="{72B124E4-0CC4-4EAF-A66D-1741CD67AD31}" destId="{FBE73EEF-9134-453E-9ECC-9ED20DDD64DD}" srcOrd="0" destOrd="0" presId="urn:microsoft.com/office/officeart/2005/8/layout/hierarchy3"/>
    <dgm:cxn modelId="{032DE6C2-EF9C-48A3-B585-2B39DA0BBE12}" type="presOf" srcId="{CF7BDA96-950C-4FC7-A71C-6E47C88CEA8D}" destId="{5DD3B9B3-3EE1-47EE-887B-D46DBBF28250}" srcOrd="1" destOrd="0" presId="urn:microsoft.com/office/officeart/2005/8/layout/hierarchy3"/>
    <dgm:cxn modelId="{97B8EFD4-3DFE-4B0E-8663-43BE39D427B8}" srcId="{CF7BDA96-950C-4FC7-A71C-6E47C88CEA8D}" destId="{2ED7F656-E970-4DFA-8AF4-06AF4B6E5FB0}" srcOrd="0" destOrd="0" parTransId="{2F8288B6-98E7-4EB6-9659-E7A258BC7606}" sibTransId="{F754D646-A0CD-4826-A0C2-A89CF91ECF13}"/>
    <dgm:cxn modelId="{981AA061-14A1-4109-A500-51A40058E53C}" type="presOf" srcId="{CF7BDA96-950C-4FC7-A71C-6E47C88CEA8D}" destId="{F20F8DEB-8BDF-4FED-B5EA-59A7A2309F65}" srcOrd="0" destOrd="0" presId="urn:microsoft.com/office/officeart/2005/8/layout/hierarchy3"/>
    <dgm:cxn modelId="{D8148DE4-2EAE-4B86-98E6-E60A1F441A43}" type="presOf" srcId="{AE962BE4-DED5-4D0D-9C15-9306BBCD50E1}" destId="{38B1D90D-997C-4073-821C-699FD1329468}" srcOrd="0" destOrd="0" presId="urn:microsoft.com/office/officeart/2005/8/layout/hierarchy3"/>
    <dgm:cxn modelId="{3D4EAA21-4B65-4D8E-A30B-46E395DCC2A5}" srcId="{207A9E99-95F1-4BB3-900C-50CF919FABDC}" destId="{CF7BDA96-950C-4FC7-A71C-6E47C88CEA8D}" srcOrd="0" destOrd="0" parTransId="{5712FA70-5A54-4D99-AA3C-032430133690}" sibTransId="{9242B124-C480-4D7A-9653-11D6BE9DE35D}"/>
    <dgm:cxn modelId="{3FCA940C-52A1-4AD8-B33E-C62D3215897E}" type="presParOf" srcId="{BB24787D-A223-4285-8E62-1A01875E708F}" destId="{881275F7-0270-4A94-857E-D3527FCBD4DE}" srcOrd="0" destOrd="0" presId="urn:microsoft.com/office/officeart/2005/8/layout/hierarchy3"/>
    <dgm:cxn modelId="{FC780570-49DB-4873-BD53-8F4A4C4CBA9E}" type="presParOf" srcId="{881275F7-0270-4A94-857E-D3527FCBD4DE}" destId="{63E0A1EF-A7B0-44A2-9A31-896F222D637E}" srcOrd="0" destOrd="0" presId="urn:microsoft.com/office/officeart/2005/8/layout/hierarchy3"/>
    <dgm:cxn modelId="{64A6FCB7-96DC-4889-A1F6-D0D42D54A7AA}" type="presParOf" srcId="{63E0A1EF-A7B0-44A2-9A31-896F222D637E}" destId="{F20F8DEB-8BDF-4FED-B5EA-59A7A2309F65}" srcOrd="0" destOrd="0" presId="urn:microsoft.com/office/officeart/2005/8/layout/hierarchy3"/>
    <dgm:cxn modelId="{AC0D7638-F08F-4C1F-918B-20A983789702}" type="presParOf" srcId="{63E0A1EF-A7B0-44A2-9A31-896F222D637E}" destId="{5DD3B9B3-3EE1-47EE-887B-D46DBBF28250}" srcOrd="1" destOrd="0" presId="urn:microsoft.com/office/officeart/2005/8/layout/hierarchy3"/>
    <dgm:cxn modelId="{32A0F63E-B163-44A4-BA0D-6418B780895B}" type="presParOf" srcId="{881275F7-0270-4A94-857E-D3527FCBD4DE}" destId="{F789FA23-42A7-41BF-90A4-ABCFA37BBD5C}" srcOrd="1" destOrd="0" presId="urn:microsoft.com/office/officeart/2005/8/layout/hierarchy3"/>
    <dgm:cxn modelId="{8ECB9377-1A63-4933-90EA-28780A4F4325}" type="presParOf" srcId="{F789FA23-42A7-41BF-90A4-ABCFA37BBD5C}" destId="{DD44B3DB-9005-4372-8F43-68041B2C38C8}" srcOrd="0" destOrd="0" presId="urn:microsoft.com/office/officeart/2005/8/layout/hierarchy3"/>
    <dgm:cxn modelId="{0BF654C0-4769-4DCC-8846-35539DFC66DB}" type="presParOf" srcId="{F789FA23-42A7-41BF-90A4-ABCFA37BBD5C}" destId="{7D0E40BC-A136-40D7-88B1-C25437B226D4}" srcOrd="1" destOrd="0" presId="urn:microsoft.com/office/officeart/2005/8/layout/hierarchy3"/>
    <dgm:cxn modelId="{58FD1191-31BE-4575-B3D5-90B7FE06277E}" type="presParOf" srcId="{F789FA23-42A7-41BF-90A4-ABCFA37BBD5C}" destId="{C04DC4E8-1BAC-4B88-BE70-36A1899401E0}" srcOrd="2" destOrd="0" presId="urn:microsoft.com/office/officeart/2005/8/layout/hierarchy3"/>
    <dgm:cxn modelId="{D14512D5-0895-40E3-BE12-3C73F2CC6A7E}" type="presParOf" srcId="{F789FA23-42A7-41BF-90A4-ABCFA37BBD5C}" destId="{99D88341-024C-4239-8A40-F1269E9AF8F3}" srcOrd="3" destOrd="0" presId="urn:microsoft.com/office/officeart/2005/8/layout/hierarchy3"/>
    <dgm:cxn modelId="{D1F4E0F9-DC22-4244-830B-B5322FD99B48}" type="presParOf" srcId="{F789FA23-42A7-41BF-90A4-ABCFA37BBD5C}" destId="{38B1D90D-997C-4073-821C-699FD1329468}" srcOrd="4" destOrd="0" presId="urn:microsoft.com/office/officeart/2005/8/layout/hierarchy3"/>
    <dgm:cxn modelId="{61877D2A-0B4C-49FB-8F2E-139EEAA2FF11}" type="presParOf" srcId="{F789FA23-42A7-41BF-90A4-ABCFA37BBD5C}" destId="{FBE73EEF-9134-453E-9ECC-9ED20DDD64D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7A9E99-95F1-4BB3-900C-50CF919FABD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B1AFA7-CEAD-488D-987F-12FF3115A1D1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Разработала и провела занятия по бытовой адаптации</a:t>
          </a:r>
        </a:p>
      </dgm:t>
    </dgm:pt>
    <dgm:pt modelId="{317B4EC6-0978-4710-8487-03D525F0766A}" type="parTrans" cxnId="{B2BE1E96-59CC-418F-B09D-B1035B073593}">
      <dgm:prSet/>
      <dgm:spPr/>
      <dgm:t>
        <a:bodyPr/>
        <a:lstStyle/>
        <a:p>
          <a:endParaRPr lang="ru-RU"/>
        </a:p>
      </dgm:t>
    </dgm:pt>
    <dgm:pt modelId="{ADE01168-86F6-401D-B65C-21F8088E5ABC}" type="sibTrans" cxnId="{B2BE1E96-59CC-418F-B09D-B1035B073593}">
      <dgm:prSet/>
      <dgm:spPr/>
      <dgm:t>
        <a:bodyPr/>
        <a:lstStyle/>
        <a:p>
          <a:endParaRPr lang="ru-RU"/>
        </a:p>
      </dgm:t>
    </dgm:pt>
    <dgm:pt modelId="{04057DAB-003D-4642-9459-7A0B3882AC5C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/>
            <a:t>«Кондитерские изделия»</a:t>
          </a:r>
        </a:p>
      </dgm:t>
    </dgm:pt>
    <dgm:pt modelId="{6C2CCDE7-B1C3-42B2-B7DE-0A319658DF6D}" type="parTrans" cxnId="{456E33F4-69D2-411E-AD66-9B00D8AD623C}">
      <dgm:prSet/>
      <dgm:spPr/>
      <dgm:t>
        <a:bodyPr/>
        <a:lstStyle/>
        <a:p>
          <a:endParaRPr lang="ru-RU"/>
        </a:p>
      </dgm:t>
    </dgm:pt>
    <dgm:pt modelId="{013FD165-C802-4A41-93C2-28DEB1FAEE12}" type="sibTrans" cxnId="{456E33F4-69D2-411E-AD66-9B00D8AD623C}">
      <dgm:prSet/>
      <dgm:spPr/>
      <dgm:t>
        <a:bodyPr/>
        <a:lstStyle/>
        <a:p>
          <a:endParaRPr lang="ru-RU"/>
        </a:p>
      </dgm:t>
    </dgm:pt>
    <dgm:pt modelId="{56DE3152-3FAF-4A84-94BF-A58BDEE949EF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«Использование пылесоса в быту»</a:t>
          </a:r>
        </a:p>
      </dgm:t>
    </dgm:pt>
    <dgm:pt modelId="{0D345DE6-EAB4-448A-B298-4D8A54C8A2D8}" type="parTrans" cxnId="{4C550FDB-2D23-4FA4-9672-D4763A7D0FBC}">
      <dgm:prSet/>
      <dgm:spPr/>
      <dgm:t>
        <a:bodyPr/>
        <a:lstStyle/>
        <a:p>
          <a:endParaRPr lang="ru-RU"/>
        </a:p>
      </dgm:t>
    </dgm:pt>
    <dgm:pt modelId="{D9D3C51F-77ED-4ADA-ADFD-1E805B87D816}" type="sibTrans" cxnId="{4C550FDB-2D23-4FA4-9672-D4763A7D0FBC}">
      <dgm:prSet/>
      <dgm:spPr/>
      <dgm:t>
        <a:bodyPr/>
        <a:lstStyle/>
        <a:p>
          <a:endParaRPr lang="ru-RU"/>
        </a:p>
      </dgm:t>
    </dgm:pt>
    <dgm:pt modelId="{BB24787D-A223-4285-8E62-1A01875E708F}" type="pres">
      <dgm:prSet presAssocID="{207A9E99-95F1-4BB3-900C-50CF919FABD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E195382-B67E-4BB7-8848-46F26AAA17E6}" type="pres">
      <dgm:prSet presAssocID="{A7B1AFA7-CEAD-488D-987F-12FF3115A1D1}" presName="root" presStyleCnt="0"/>
      <dgm:spPr/>
    </dgm:pt>
    <dgm:pt modelId="{1BD8D325-AEB0-44B6-BDAB-2A71EDCD0342}" type="pres">
      <dgm:prSet presAssocID="{A7B1AFA7-CEAD-488D-987F-12FF3115A1D1}" presName="rootComposite" presStyleCnt="0"/>
      <dgm:spPr/>
    </dgm:pt>
    <dgm:pt modelId="{65423B94-32F6-4B36-B7E3-313E19D99580}" type="pres">
      <dgm:prSet presAssocID="{A7B1AFA7-CEAD-488D-987F-12FF3115A1D1}" presName="rootText" presStyleLbl="node1" presStyleIdx="0" presStyleCnt="1" custScaleX="100196" custScaleY="108085" custLinFactNeighborX="1512"/>
      <dgm:spPr/>
      <dgm:t>
        <a:bodyPr/>
        <a:lstStyle/>
        <a:p>
          <a:endParaRPr lang="ru-RU"/>
        </a:p>
      </dgm:t>
    </dgm:pt>
    <dgm:pt modelId="{9CEE0183-BDE9-48C2-8B08-3E51C0EB3ABC}" type="pres">
      <dgm:prSet presAssocID="{A7B1AFA7-CEAD-488D-987F-12FF3115A1D1}" presName="rootConnector" presStyleLbl="node1" presStyleIdx="0" presStyleCnt="1"/>
      <dgm:spPr/>
      <dgm:t>
        <a:bodyPr/>
        <a:lstStyle/>
        <a:p>
          <a:endParaRPr lang="ru-RU"/>
        </a:p>
      </dgm:t>
    </dgm:pt>
    <dgm:pt modelId="{1CFB4DB3-1B50-424B-86FB-BE916B38F498}" type="pres">
      <dgm:prSet presAssocID="{A7B1AFA7-CEAD-488D-987F-12FF3115A1D1}" presName="childShape" presStyleCnt="0"/>
      <dgm:spPr/>
    </dgm:pt>
    <dgm:pt modelId="{575E07CF-D5EE-419B-A4A3-EBD904F0799D}" type="pres">
      <dgm:prSet presAssocID="{6C2CCDE7-B1C3-42B2-B7DE-0A319658DF6D}" presName="Name13" presStyleLbl="parChTrans1D2" presStyleIdx="0" presStyleCnt="2"/>
      <dgm:spPr/>
      <dgm:t>
        <a:bodyPr/>
        <a:lstStyle/>
        <a:p>
          <a:endParaRPr lang="ru-RU"/>
        </a:p>
      </dgm:t>
    </dgm:pt>
    <dgm:pt modelId="{1D9AB4BC-390E-4729-B657-5DF5B5226787}" type="pres">
      <dgm:prSet presAssocID="{04057DAB-003D-4642-9459-7A0B3882AC5C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FD8375-BE08-45CD-9A40-464ED618BA63}" type="pres">
      <dgm:prSet presAssocID="{0D345DE6-EAB4-448A-B298-4D8A54C8A2D8}" presName="Name13" presStyleLbl="parChTrans1D2" presStyleIdx="1" presStyleCnt="2"/>
      <dgm:spPr/>
      <dgm:t>
        <a:bodyPr/>
        <a:lstStyle/>
        <a:p>
          <a:endParaRPr lang="ru-RU"/>
        </a:p>
      </dgm:t>
    </dgm:pt>
    <dgm:pt modelId="{EE59E8EF-2FAA-4B29-A9AB-50E0B69AE333}" type="pres">
      <dgm:prSet presAssocID="{56DE3152-3FAF-4A84-94BF-A58BDEE949EF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2F1889-DCEA-47B6-B2D0-3A42D0957670}" type="presOf" srcId="{A7B1AFA7-CEAD-488D-987F-12FF3115A1D1}" destId="{9CEE0183-BDE9-48C2-8B08-3E51C0EB3ABC}" srcOrd="1" destOrd="0" presId="urn:microsoft.com/office/officeart/2005/8/layout/hierarchy3"/>
    <dgm:cxn modelId="{456E33F4-69D2-411E-AD66-9B00D8AD623C}" srcId="{A7B1AFA7-CEAD-488D-987F-12FF3115A1D1}" destId="{04057DAB-003D-4642-9459-7A0B3882AC5C}" srcOrd="0" destOrd="0" parTransId="{6C2CCDE7-B1C3-42B2-B7DE-0A319658DF6D}" sibTransId="{013FD165-C802-4A41-93C2-28DEB1FAEE12}"/>
    <dgm:cxn modelId="{EBFAF1A7-7306-4ED3-A4DD-2B5F85CA030C}" type="presOf" srcId="{207A9E99-95F1-4BB3-900C-50CF919FABDC}" destId="{BB24787D-A223-4285-8E62-1A01875E708F}" srcOrd="0" destOrd="0" presId="urn:microsoft.com/office/officeart/2005/8/layout/hierarchy3"/>
    <dgm:cxn modelId="{E2C1EB72-14C1-45EE-9898-E85068021E8B}" type="presOf" srcId="{6C2CCDE7-B1C3-42B2-B7DE-0A319658DF6D}" destId="{575E07CF-D5EE-419B-A4A3-EBD904F0799D}" srcOrd="0" destOrd="0" presId="urn:microsoft.com/office/officeart/2005/8/layout/hierarchy3"/>
    <dgm:cxn modelId="{041633DD-A842-40AE-B8F4-C4F12EAF4D04}" type="presOf" srcId="{0D345DE6-EAB4-448A-B298-4D8A54C8A2D8}" destId="{88FD8375-BE08-45CD-9A40-464ED618BA63}" srcOrd="0" destOrd="0" presId="urn:microsoft.com/office/officeart/2005/8/layout/hierarchy3"/>
    <dgm:cxn modelId="{5C1E8A2B-6055-4CF6-9B72-7C8C97082679}" type="presOf" srcId="{A7B1AFA7-CEAD-488D-987F-12FF3115A1D1}" destId="{65423B94-32F6-4B36-B7E3-313E19D99580}" srcOrd="0" destOrd="0" presId="urn:microsoft.com/office/officeart/2005/8/layout/hierarchy3"/>
    <dgm:cxn modelId="{B2BE1E96-59CC-418F-B09D-B1035B073593}" srcId="{207A9E99-95F1-4BB3-900C-50CF919FABDC}" destId="{A7B1AFA7-CEAD-488D-987F-12FF3115A1D1}" srcOrd="0" destOrd="0" parTransId="{317B4EC6-0978-4710-8487-03D525F0766A}" sibTransId="{ADE01168-86F6-401D-B65C-21F8088E5ABC}"/>
    <dgm:cxn modelId="{EBE8870D-CD92-4BA9-97D3-2822D61753CB}" type="presOf" srcId="{56DE3152-3FAF-4A84-94BF-A58BDEE949EF}" destId="{EE59E8EF-2FAA-4B29-A9AB-50E0B69AE333}" srcOrd="0" destOrd="0" presId="urn:microsoft.com/office/officeart/2005/8/layout/hierarchy3"/>
    <dgm:cxn modelId="{85D28184-A436-46B4-BD1F-62DE6FE605CE}" type="presOf" srcId="{04057DAB-003D-4642-9459-7A0B3882AC5C}" destId="{1D9AB4BC-390E-4729-B657-5DF5B5226787}" srcOrd="0" destOrd="0" presId="urn:microsoft.com/office/officeart/2005/8/layout/hierarchy3"/>
    <dgm:cxn modelId="{4C550FDB-2D23-4FA4-9672-D4763A7D0FBC}" srcId="{A7B1AFA7-CEAD-488D-987F-12FF3115A1D1}" destId="{56DE3152-3FAF-4A84-94BF-A58BDEE949EF}" srcOrd="1" destOrd="0" parTransId="{0D345DE6-EAB4-448A-B298-4D8A54C8A2D8}" sibTransId="{D9D3C51F-77ED-4ADA-ADFD-1E805B87D816}"/>
    <dgm:cxn modelId="{26B58150-E6DF-4498-A705-0AFB982F6175}" type="presParOf" srcId="{BB24787D-A223-4285-8E62-1A01875E708F}" destId="{7E195382-B67E-4BB7-8848-46F26AAA17E6}" srcOrd="0" destOrd="0" presId="urn:microsoft.com/office/officeart/2005/8/layout/hierarchy3"/>
    <dgm:cxn modelId="{20C2CB76-3768-4576-A278-6110A6654421}" type="presParOf" srcId="{7E195382-B67E-4BB7-8848-46F26AAA17E6}" destId="{1BD8D325-AEB0-44B6-BDAB-2A71EDCD0342}" srcOrd="0" destOrd="0" presId="urn:microsoft.com/office/officeart/2005/8/layout/hierarchy3"/>
    <dgm:cxn modelId="{9F0E0045-33B3-4A8E-9AFD-D5D2C1B239C3}" type="presParOf" srcId="{1BD8D325-AEB0-44B6-BDAB-2A71EDCD0342}" destId="{65423B94-32F6-4B36-B7E3-313E19D99580}" srcOrd="0" destOrd="0" presId="urn:microsoft.com/office/officeart/2005/8/layout/hierarchy3"/>
    <dgm:cxn modelId="{4696356F-A7E3-4BB4-BB80-F97888E35A8E}" type="presParOf" srcId="{1BD8D325-AEB0-44B6-BDAB-2A71EDCD0342}" destId="{9CEE0183-BDE9-48C2-8B08-3E51C0EB3ABC}" srcOrd="1" destOrd="0" presId="urn:microsoft.com/office/officeart/2005/8/layout/hierarchy3"/>
    <dgm:cxn modelId="{15943D33-3DBF-4D48-A1B5-232D4DAAE4F7}" type="presParOf" srcId="{7E195382-B67E-4BB7-8848-46F26AAA17E6}" destId="{1CFB4DB3-1B50-424B-86FB-BE916B38F498}" srcOrd="1" destOrd="0" presId="urn:microsoft.com/office/officeart/2005/8/layout/hierarchy3"/>
    <dgm:cxn modelId="{E1013915-3905-40A9-9693-DFE2DB40F108}" type="presParOf" srcId="{1CFB4DB3-1B50-424B-86FB-BE916B38F498}" destId="{575E07CF-D5EE-419B-A4A3-EBD904F0799D}" srcOrd="0" destOrd="0" presId="urn:microsoft.com/office/officeart/2005/8/layout/hierarchy3"/>
    <dgm:cxn modelId="{F3FA723D-1816-4922-8449-5D31546BBD29}" type="presParOf" srcId="{1CFB4DB3-1B50-424B-86FB-BE916B38F498}" destId="{1D9AB4BC-390E-4729-B657-5DF5B5226787}" srcOrd="1" destOrd="0" presId="urn:microsoft.com/office/officeart/2005/8/layout/hierarchy3"/>
    <dgm:cxn modelId="{93350FE7-72EC-4168-A818-E44030B75F46}" type="presParOf" srcId="{1CFB4DB3-1B50-424B-86FB-BE916B38F498}" destId="{88FD8375-BE08-45CD-9A40-464ED618BA63}" srcOrd="2" destOrd="0" presId="urn:microsoft.com/office/officeart/2005/8/layout/hierarchy3"/>
    <dgm:cxn modelId="{C9C9ED69-369D-4AD0-88ED-3B9C4737EDB1}" type="presParOf" srcId="{1CFB4DB3-1B50-424B-86FB-BE916B38F498}" destId="{EE59E8EF-2FAA-4B29-A9AB-50E0B69AE33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C417CC-5753-46FA-8BAB-D78E32377EE1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1CEF41-54E3-4857-A771-2D1490D87E3B}">
      <dgm:prSet phldrT="[Текст]" custT="1"/>
      <dgm:spPr/>
      <dgm:t>
        <a:bodyPr/>
        <a:lstStyle/>
        <a:p>
          <a:r>
            <a:rPr lang="ru-RU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Педагогическое общение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71EB1-BB4B-4F44-BB53-5A150384C9C4}" type="parTrans" cxnId="{1415D260-5B2E-46CD-AF8B-A319556FA7B1}">
      <dgm:prSet/>
      <dgm:spPr/>
      <dgm:t>
        <a:bodyPr/>
        <a:lstStyle/>
        <a:p>
          <a:endParaRPr lang="ru-RU"/>
        </a:p>
      </dgm:t>
    </dgm:pt>
    <dgm:pt modelId="{2FFAFF09-3F27-46C4-8092-B3FAE2F0F1FE}" type="sibTrans" cxnId="{1415D260-5B2E-46CD-AF8B-A319556FA7B1}">
      <dgm:prSet/>
      <dgm:spPr/>
      <dgm:t>
        <a:bodyPr/>
        <a:lstStyle/>
        <a:p>
          <a:endParaRPr lang="ru-RU"/>
        </a:p>
      </dgm:t>
    </dgm:pt>
    <dgm:pt modelId="{AA1E5194-5538-4837-BD36-8E1AFB495E3A}">
      <dgm:prSet phldrT="[Текст]" custT="1"/>
      <dgm:spPr/>
      <dgm:t>
        <a:bodyPr/>
        <a:lstStyle/>
        <a:p>
          <a:r>
            <a:rPr lang="ru-RU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Разрешение конфликтов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C555BE-BBCE-4471-9BE8-9B9E09F85EC9}" type="parTrans" cxnId="{5B543DB6-80B9-4886-A663-587E9EB9F1F8}">
      <dgm:prSet/>
      <dgm:spPr/>
      <dgm:t>
        <a:bodyPr/>
        <a:lstStyle/>
        <a:p>
          <a:endParaRPr lang="ru-RU"/>
        </a:p>
      </dgm:t>
    </dgm:pt>
    <dgm:pt modelId="{B3B5B578-C050-4FAD-88A3-DFC86B1BCFC1}" type="sibTrans" cxnId="{5B543DB6-80B9-4886-A663-587E9EB9F1F8}">
      <dgm:prSet/>
      <dgm:spPr/>
      <dgm:t>
        <a:bodyPr/>
        <a:lstStyle/>
        <a:p>
          <a:endParaRPr lang="ru-RU"/>
        </a:p>
      </dgm:t>
    </dgm:pt>
    <dgm:pt modelId="{97CF66A1-5B3B-45FE-9878-4F3B6C81C0A5}">
      <dgm:prSet phldrT="[Текст]" custT="1"/>
      <dgm:spPr/>
      <dgm:t>
        <a:bodyPr/>
        <a:lstStyle/>
        <a:p>
          <a:r>
            <a:rPr lang="ru-RU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Коллективное творчество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D5097D-606B-4BD7-8670-E74490A54C68}" type="parTrans" cxnId="{6CA1A2F8-EF4C-4781-8F8C-F3E86F38FDBF}">
      <dgm:prSet/>
      <dgm:spPr/>
      <dgm:t>
        <a:bodyPr/>
        <a:lstStyle/>
        <a:p>
          <a:endParaRPr lang="ru-RU"/>
        </a:p>
      </dgm:t>
    </dgm:pt>
    <dgm:pt modelId="{87BD56EE-0256-4730-B4B8-12F830191EC2}" type="sibTrans" cxnId="{6CA1A2F8-EF4C-4781-8F8C-F3E86F38FDBF}">
      <dgm:prSet/>
      <dgm:spPr/>
      <dgm:t>
        <a:bodyPr/>
        <a:lstStyle/>
        <a:p>
          <a:endParaRPr lang="ru-RU"/>
        </a:p>
      </dgm:t>
    </dgm:pt>
    <dgm:pt modelId="{C65EEFCA-7E4C-4BA7-8C36-4AA4B5564473}">
      <dgm:prSet custT="1"/>
      <dgm:spPr/>
      <dgm:t>
        <a:bodyPr/>
        <a:lstStyle/>
        <a:p>
          <a:r>
            <a:rPr lang="ru-RU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Предъявление  педагогического требования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23ED-4B22-49A6-ABD4-A3BD1287313C}" type="parTrans" cxnId="{F0B3A1EB-4552-4386-BDF4-2EE75934B962}">
      <dgm:prSet/>
      <dgm:spPr/>
      <dgm:t>
        <a:bodyPr/>
        <a:lstStyle/>
        <a:p>
          <a:endParaRPr lang="ru-RU"/>
        </a:p>
      </dgm:t>
    </dgm:pt>
    <dgm:pt modelId="{4028146B-7D59-4A2D-A57D-DCEFBAA83877}" type="sibTrans" cxnId="{F0B3A1EB-4552-4386-BDF4-2EE75934B962}">
      <dgm:prSet/>
      <dgm:spPr/>
      <dgm:t>
        <a:bodyPr/>
        <a:lstStyle/>
        <a:p>
          <a:endParaRPr lang="ru-RU"/>
        </a:p>
      </dgm:t>
    </dgm:pt>
    <dgm:pt modelId="{42CE7DD0-FF28-4685-BB86-2B45FAC5ADD0}">
      <dgm:prSet custT="1"/>
      <dgm:spPr/>
      <dgm:t>
        <a:bodyPr/>
        <a:lstStyle/>
        <a:p>
          <a:r>
            <a:rPr lang="ru-RU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Педагогическая оценка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018D4A-4DF0-4364-9276-5E6DEF5E3A12}" type="parTrans" cxnId="{4E7247C0-9E46-44C9-A604-5B139AAB6BA1}">
      <dgm:prSet/>
      <dgm:spPr/>
      <dgm:t>
        <a:bodyPr/>
        <a:lstStyle/>
        <a:p>
          <a:endParaRPr lang="ru-RU"/>
        </a:p>
      </dgm:t>
    </dgm:pt>
    <dgm:pt modelId="{2A3F0B95-4F28-422D-8FCC-AC6F671F8672}" type="sibTrans" cxnId="{4E7247C0-9E46-44C9-A604-5B139AAB6BA1}">
      <dgm:prSet/>
      <dgm:spPr/>
      <dgm:t>
        <a:bodyPr/>
        <a:lstStyle/>
        <a:p>
          <a:endParaRPr lang="ru-RU"/>
        </a:p>
      </dgm:t>
    </dgm:pt>
    <dgm:pt modelId="{A76C59CF-4931-4CFE-B6E1-4F464924C66E}" type="pres">
      <dgm:prSet presAssocID="{19C417CC-5753-46FA-8BAB-D78E32377E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B6FCA8-3473-4A4B-BF78-E96A5B5C06A7}" type="pres">
      <dgm:prSet presAssocID="{D51CEF41-54E3-4857-A771-2D1490D87E3B}" presName="parentLin" presStyleCnt="0"/>
      <dgm:spPr/>
    </dgm:pt>
    <dgm:pt modelId="{B99B4FF8-7BF5-4B1E-9856-510013F77D25}" type="pres">
      <dgm:prSet presAssocID="{D51CEF41-54E3-4857-A771-2D1490D87E3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3896264-0D14-4846-8A0C-5C3816C0D46A}" type="pres">
      <dgm:prSet presAssocID="{D51CEF41-54E3-4857-A771-2D1490D87E3B}" presName="parentText" presStyleLbl="node1" presStyleIdx="0" presStyleCnt="5" custScaleX="146207" custScaleY="224557" custLinFactNeighborX="21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0AD7F-9E7D-4984-9F3F-E97491302E53}" type="pres">
      <dgm:prSet presAssocID="{D51CEF41-54E3-4857-A771-2D1490D87E3B}" presName="negativeSpace" presStyleCnt="0"/>
      <dgm:spPr/>
    </dgm:pt>
    <dgm:pt modelId="{2AAF0A98-3040-4090-8963-4513A0EEA7D2}" type="pres">
      <dgm:prSet presAssocID="{D51CEF41-54E3-4857-A771-2D1490D87E3B}" presName="childText" presStyleLbl="conFgAcc1" presStyleIdx="0" presStyleCnt="5">
        <dgm:presLayoutVars>
          <dgm:bulletEnabled val="1"/>
        </dgm:presLayoutVars>
      </dgm:prSet>
      <dgm:spPr/>
    </dgm:pt>
    <dgm:pt modelId="{755AB150-E60F-4543-90D8-31BD5747DCB0}" type="pres">
      <dgm:prSet presAssocID="{2FFAFF09-3F27-46C4-8092-B3FAE2F0F1FE}" presName="spaceBetweenRectangles" presStyleCnt="0"/>
      <dgm:spPr/>
    </dgm:pt>
    <dgm:pt modelId="{DF048037-8924-4187-A17B-593973A29EAC}" type="pres">
      <dgm:prSet presAssocID="{AA1E5194-5538-4837-BD36-8E1AFB495E3A}" presName="parentLin" presStyleCnt="0"/>
      <dgm:spPr/>
    </dgm:pt>
    <dgm:pt modelId="{6E474CC1-9745-4D1F-A62E-CE769C105E1A}" type="pres">
      <dgm:prSet presAssocID="{AA1E5194-5538-4837-BD36-8E1AFB495E3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E0B5762-4ED0-4D9C-B0BA-D78608F361E9}" type="pres">
      <dgm:prSet presAssocID="{AA1E5194-5538-4837-BD36-8E1AFB495E3A}" presName="parentText" presStyleLbl="node1" presStyleIdx="1" presStyleCnt="5" custScaleX="150037" custScaleY="256660" custLinFactNeighborX="209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91F23-F574-4039-B839-062327588BE2}" type="pres">
      <dgm:prSet presAssocID="{AA1E5194-5538-4837-BD36-8E1AFB495E3A}" presName="negativeSpace" presStyleCnt="0"/>
      <dgm:spPr/>
    </dgm:pt>
    <dgm:pt modelId="{8293AFF2-9CC5-4806-8C74-F403A7662358}" type="pres">
      <dgm:prSet presAssocID="{AA1E5194-5538-4837-BD36-8E1AFB495E3A}" presName="childText" presStyleLbl="conFgAcc1" presStyleIdx="1" presStyleCnt="5">
        <dgm:presLayoutVars>
          <dgm:bulletEnabled val="1"/>
        </dgm:presLayoutVars>
      </dgm:prSet>
      <dgm:spPr/>
    </dgm:pt>
    <dgm:pt modelId="{547C8B3B-BCA9-488F-9801-BD8D68397EE2}" type="pres">
      <dgm:prSet presAssocID="{B3B5B578-C050-4FAD-88A3-DFC86B1BCFC1}" presName="spaceBetweenRectangles" presStyleCnt="0"/>
      <dgm:spPr/>
    </dgm:pt>
    <dgm:pt modelId="{8200D6BE-C367-4BE5-869B-24A474F0E396}" type="pres">
      <dgm:prSet presAssocID="{97CF66A1-5B3B-45FE-9878-4F3B6C81C0A5}" presName="parentLin" presStyleCnt="0"/>
      <dgm:spPr/>
    </dgm:pt>
    <dgm:pt modelId="{7D05C370-75CE-419B-BD1D-E00A9D911AF2}" type="pres">
      <dgm:prSet presAssocID="{97CF66A1-5B3B-45FE-9878-4F3B6C81C0A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FF9CD28-C0D7-409C-9C34-B9A82517224B}" type="pres">
      <dgm:prSet presAssocID="{97CF66A1-5B3B-45FE-9878-4F3B6C81C0A5}" presName="parentText" presStyleLbl="node1" presStyleIdx="2" presStyleCnt="5" custScaleX="156746" custScaleY="219910" custLinFactNeighborX="209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4F12C6-1978-4405-9C73-38678DA77F33}" type="pres">
      <dgm:prSet presAssocID="{97CF66A1-5B3B-45FE-9878-4F3B6C81C0A5}" presName="negativeSpace" presStyleCnt="0"/>
      <dgm:spPr/>
    </dgm:pt>
    <dgm:pt modelId="{B21332BA-370C-472E-B8BC-B8B78350CD81}" type="pres">
      <dgm:prSet presAssocID="{97CF66A1-5B3B-45FE-9878-4F3B6C81C0A5}" presName="childText" presStyleLbl="conFgAcc1" presStyleIdx="2" presStyleCnt="5">
        <dgm:presLayoutVars>
          <dgm:bulletEnabled val="1"/>
        </dgm:presLayoutVars>
      </dgm:prSet>
      <dgm:spPr/>
    </dgm:pt>
    <dgm:pt modelId="{15CB5562-74C2-4BD4-9C4B-0E7B390BAC25}" type="pres">
      <dgm:prSet presAssocID="{87BD56EE-0256-4730-B4B8-12F830191EC2}" presName="spaceBetweenRectangles" presStyleCnt="0"/>
      <dgm:spPr/>
    </dgm:pt>
    <dgm:pt modelId="{1DACA20B-02EC-409D-8CA5-2372FE2EA441}" type="pres">
      <dgm:prSet presAssocID="{C65EEFCA-7E4C-4BA7-8C36-4AA4B5564473}" presName="parentLin" presStyleCnt="0"/>
      <dgm:spPr/>
    </dgm:pt>
    <dgm:pt modelId="{8BCE4D7B-AF55-43AA-9D93-6830BBC1761F}" type="pres">
      <dgm:prSet presAssocID="{C65EEFCA-7E4C-4BA7-8C36-4AA4B556447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C60E7AE5-18FE-45C5-BE0D-FEF8BC37216E}" type="pres">
      <dgm:prSet presAssocID="{C65EEFCA-7E4C-4BA7-8C36-4AA4B5564473}" presName="parentText" presStyleLbl="node1" presStyleIdx="3" presStyleCnt="5" custScaleX="152392" custScaleY="244126" custLinFactNeighborX="203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428E3-0572-40C4-9306-F62C350F1CC4}" type="pres">
      <dgm:prSet presAssocID="{C65EEFCA-7E4C-4BA7-8C36-4AA4B5564473}" presName="negativeSpace" presStyleCnt="0"/>
      <dgm:spPr/>
    </dgm:pt>
    <dgm:pt modelId="{A3989660-517C-4C07-B7C7-0D2B29D4CD2E}" type="pres">
      <dgm:prSet presAssocID="{C65EEFCA-7E4C-4BA7-8C36-4AA4B5564473}" presName="childText" presStyleLbl="conFgAcc1" presStyleIdx="3" presStyleCnt="5">
        <dgm:presLayoutVars>
          <dgm:bulletEnabled val="1"/>
        </dgm:presLayoutVars>
      </dgm:prSet>
      <dgm:spPr/>
    </dgm:pt>
    <dgm:pt modelId="{F31CDCD7-D519-432E-A8AA-D0F9787FB8A3}" type="pres">
      <dgm:prSet presAssocID="{4028146B-7D59-4A2D-A57D-DCEFBAA83877}" presName="spaceBetweenRectangles" presStyleCnt="0"/>
      <dgm:spPr/>
    </dgm:pt>
    <dgm:pt modelId="{1706813C-E315-4511-BAE5-3FCBD5890312}" type="pres">
      <dgm:prSet presAssocID="{42CE7DD0-FF28-4685-BB86-2B45FAC5ADD0}" presName="parentLin" presStyleCnt="0"/>
      <dgm:spPr/>
    </dgm:pt>
    <dgm:pt modelId="{D473CF99-6659-417E-A68F-5217BA62358C}" type="pres">
      <dgm:prSet presAssocID="{42CE7DD0-FF28-4685-BB86-2B45FAC5ADD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3FEE533B-F420-4B1A-ACD5-DA86FDD70085}" type="pres">
      <dgm:prSet presAssocID="{42CE7DD0-FF28-4685-BB86-2B45FAC5ADD0}" presName="parentText" presStyleLbl="node1" presStyleIdx="4" presStyleCnt="5" custScaleX="150037" custScaleY="227349" custLinFactNeighborX="203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F38B9-D529-4450-A8F6-0A7DCE177E1A}" type="pres">
      <dgm:prSet presAssocID="{42CE7DD0-FF28-4685-BB86-2B45FAC5ADD0}" presName="negativeSpace" presStyleCnt="0"/>
      <dgm:spPr/>
    </dgm:pt>
    <dgm:pt modelId="{1037E053-66F6-4E8D-8D44-7C58483A7935}" type="pres">
      <dgm:prSet presAssocID="{42CE7DD0-FF28-4685-BB86-2B45FAC5ADD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B21B20A-8EAD-4360-8C82-2600E2EB2994}" type="presOf" srcId="{AA1E5194-5538-4837-BD36-8E1AFB495E3A}" destId="{6E474CC1-9745-4D1F-A62E-CE769C105E1A}" srcOrd="0" destOrd="0" presId="urn:microsoft.com/office/officeart/2005/8/layout/list1"/>
    <dgm:cxn modelId="{330FF6E9-6CEC-45BE-BB40-4246D360C63D}" type="presOf" srcId="{D51CEF41-54E3-4857-A771-2D1490D87E3B}" destId="{B99B4FF8-7BF5-4B1E-9856-510013F77D25}" srcOrd="0" destOrd="0" presId="urn:microsoft.com/office/officeart/2005/8/layout/list1"/>
    <dgm:cxn modelId="{F0B3A1EB-4552-4386-BDF4-2EE75934B962}" srcId="{19C417CC-5753-46FA-8BAB-D78E32377EE1}" destId="{C65EEFCA-7E4C-4BA7-8C36-4AA4B5564473}" srcOrd="3" destOrd="0" parTransId="{DCA123ED-4B22-49A6-ABD4-A3BD1287313C}" sibTransId="{4028146B-7D59-4A2D-A57D-DCEFBAA83877}"/>
    <dgm:cxn modelId="{9A916578-558A-4268-9581-0F242D58D914}" type="presOf" srcId="{AA1E5194-5538-4837-BD36-8E1AFB495E3A}" destId="{4E0B5762-4ED0-4D9C-B0BA-D78608F361E9}" srcOrd="1" destOrd="0" presId="urn:microsoft.com/office/officeart/2005/8/layout/list1"/>
    <dgm:cxn modelId="{6CA1A2F8-EF4C-4781-8F8C-F3E86F38FDBF}" srcId="{19C417CC-5753-46FA-8BAB-D78E32377EE1}" destId="{97CF66A1-5B3B-45FE-9878-4F3B6C81C0A5}" srcOrd="2" destOrd="0" parTransId="{F6D5097D-606B-4BD7-8670-E74490A54C68}" sibTransId="{87BD56EE-0256-4730-B4B8-12F830191EC2}"/>
    <dgm:cxn modelId="{4E7247C0-9E46-44C9-A604-5B139AAB6BA1}" srcId="{19C417CC-5753-46FA-8BAB-D78E32377EE1}" destId="{42CE7DD0-FF28-4685-BB86-2B45FAC5ADD0}" srcOrd="4" destOrd="0" parTransId="{6D018D4A-4DF0-4364-9276-5E6DEF5E3A12}" sibTransId="{2A3F0B95-4F28-422D-8FCC-AC6F671F8672}"/>
    <dgm:cxn modelId="{B07A8E43-0B9C-434E-9190-0BED52C4C446}" type="presOf" srcId="{42CE7DD0-FF28-4685-BB86-2B45FAC5ADD0}" destId="{3FEE533B-F420-4B1A-ACD5-DA86FDD70085}" srcOrd="1" destOrd="0" presId="urn:microsoft.com/office/officeart/2005/8/layout/list1"/>
    <dgm:cxn modelId="{86961A7D-B3E4-4A94-A0CC-4F2371FAA7C0}" type="presOf" srcId="{C65EEFCA-7E4C-4BA7-8C36-4AA4B5564473}" destId="{8BCE4D7B-AF55-43AA-9D93-6830BBC1761F}" srcOrd="0" destOrd="0" presId="urn:microsoft.com/office/officeart/2005/8/layout/list1"/>
    <dgm:cxn modelId="{1415D260-5B2E-46CD-AF8B-A319556FA7B1}" srcId="{19C417CC-5753-46FA-8BAB-D78E32377EE1}" destId="{D51CEF41-54E3-4857-A771-2D1490D87E3B}" srcOrd="0" destOrd="0" parTransId="{7C371EB1-BB4B-4F44-BB53-5A150384C9C4}" sibTransId="{2FFAFF09-3F27-46C4-8092-B3FAE2F0F1FE}"/>
    <dgm:cxn modelId="{90D05D13-6592-45F2-AAF1-4485793FC6D3}" type="presOf" srcId="{97CF66A1-5B3B-45FE-9878-4F3B6C81C0A5}" destId="{7D05C370-75CE-419B-BD1D-E00A9D911AF2}" srcOrd="0" destOrd="0" presId="urn:microsoft.com/office/officeart/2005/8/layout/list1"/>
    <dgm:cxn modelId="{5B543DB6-80B9-4886-A663-587E9EB9F1F8}" srcId="{19C417CC-5753-46FA-8BAB-D78E32377EE1}" destId="{AA1E5194-5538-4837-BD36-8E1AFB495E3A}" srcOrd="1" destOrd="0" parTransId="{1FC555BE-BBCE-4471-9BE8-9B9E09F85EC9}" sibTransId="{B3B5B578-C050-4FAD-88A3-DFC86B1BCFC1}"/>
    <dgm:cxn modelId="{D60CE861-D215-4815-BDAB-4F347D16A181}" type="presOf" srcId="{19C417CC-5753-46FA-8BAB-D78E32377EE1}" destId="{A76C59CF-4931-4CFE-B6E1-4F464924C66E}" srcOrd="0" destOrd="0" presId="urn:microsoft.com/office/officeart/2005/8/layout/list1"/>
    <dgm:cxn modelId="{0E3C6DB5-0D21-454F-87BB-3FFF47AA30D3}" type="presOf" srcId="{97CF66A1-5B3B-45FE-9878-4F3B6C81C0A5}" destId="{2FF9CD28-C0D7-409C-9C34-B9A82517224B}" srcOrd="1" destOrd="0" presId="urn:microsoft.com/office/officeart/2005/8/layout/list1"/>
    <dgm:cxn modelId="{FCC792E1-55D5-4BEC-AB93-BA90ADC04C12}" type="presOf" srcId="{C65EEFCA-7E4C-4BA7-8C36-4AA4B5564473}" destId="{C60E7AE5-18FE-45C5-BE0D-FEF8BC37216E}" srcOrd="1" destOrd="0" presId="urn:microsoft.com/office/officeart/2005/8/layout/list1"/>
    <dgm:cxn modelId="{345580A6-02CE-4743-AB56-BB9062691259}" type="presOf" srcId="{42CE7DD0-FF28-4685-BB86-2B45FAC5ADD0}" destId="{D473CF99-6659-417E-A68F-5217BA62358C}" srcOrd="0" destOrd="0" presId="urn:microsoft.com/office/officeart/2005/8/layout/list1"/>
    <dgm:cxn modelId="{CFA2D12A-4F8C-4E0E-AA9A-EF207ACBD3BE}" type="presOf" srcId="{D51CEF41-54E3-4857-A771-2D1490D87E3B}" destId="{F3896264-0D14-4846-8A0C-5C3816C0D46A}" srcOrd="1" destOrd="0" presId="urn:microsoft.com/office/officeart/2005/8/layout/list1"/>
    <dgm:cxn modelId="{DCBBA242-1867-4B80-A655-ECC0E755D7D7}" type="presParOf" srcId="{A76C59CF-4931-4CFE-B6E1-4F464924C66E}" destId="{AAB6FCA8-3473-4A4B-BF78-E96A5B5C06A7}" srcOrd="0" destOrd="0" presId="urn:microsoft.com/office/officeart/2005/8/layout/list1"/>
    <dgm:cxn modelId="{0912FCB7-4276-4E81-85CC-37CD59B7B921}" type="presParOf" srcId="{AAB6FCA8-3473-4A4B-BF78-E96A5B5C06A7}" destId="{B99B4FF8-7BF5-4B1E-9856-510013F77D25}" srcOrd="0" destOrd="0" presId="urn:microsoft.com/office/officeart/2005/8/layout/list1"/>
    <dgm:cxn modelId="{CA2D9C2C-95D5-4EEB-A0B9-806E502E9B63}" type="presParOf" srcId="{AAB6FCA8-3473-4A4B-BF78-E96A5B5C06A7}" destId="{F3896264-0D14-4846-8A0C-5C3816C0D46A}" srcOrd="1" destOrd="0" presId="urn:microsoft.com/office/officeart/2005/8/layout/list1"/>
    <dgm:cxn modelId="{8A91A9CB-19DA-4884-84D9-47F36F63A980}" type="presParOf" srcId="{A76C59CF-4931-4CFE-B6E1-4F464924C66E}" destId="{1A70AD7F-9E7D-4984-9F3F-E97491302E53}" srcOrd="1" destOrd="0" presId="urn:microsoft.com/office/officeart/2005/8/layout/list1"/>
    <dgm:cxn modelId="{658615B7-4932-44ED-941C-4372BCC568F6}" type="presParOf" srcId="{A76C59CF-4931-4CFE-B6E1-4F464924C66E}" destId="{2AAF0A98-3040-4090-8963-4513A0EEA7D2}" srcOrd="2" destOrd="0" presId="urn:microsoft.com/office/officeart/2005/8/layout/list1"/>
    <dgm:cxn modelId="{542652DD-860B-47C6-894D-3F504D0389D6}" type="presParOf" srcId="{A76C59CF-4931-4CFE-B6E1-4F464924C66E}" destId="{755AB150-E60F-4543-90D8-31BD5747DCB0}" srcOrd="3" destOrd="0" presId="urn:microsoft.com/office/officeart/2005/8/layout/list1"/>
    <dgm:cxn modelId="{AEA1D5CC-A362-4D2B-8824-6C1763B43122}" type="presParOf" srcId="{A76C59CF-4931-4CFE-B6E1-4F464924C66E}" destId="{DF048037-8924-4187-A17B-593973A29EAC}" srcOrd="4" destOrd="0" presId="urn:microsoft.com/office/officeart/2005/8/layout/list1"/>
    <dgm:cxn modelId="{37830A2C-42C1-4E4C-859E-83ACF0C2AE3C}" type="presParOf" srcId="{DF048037-8924-4187-A17B-593973A29EAC}" destId="{6E474CC1-9745-4D1F-A62E-CE769C105E1A}" srcOrd="0" destOrd="0" presId="urn:microsoft.com/office/officeart/2005/8/layout/list1"/>
    <dgm:cxn modelId="{4745C4C0-927B-4179-BF3D-F5E87010E4B6}" type="presParOf" srcId="{DF048037-8924-4187-A17B-593973A29EAC}" destId="{4E0B5762-4ED0-4D9C-B0BA-D78608F361E9}" srcOrd="1" destOrd="0" presId="urn:microsoft.com/office/officeart/2005/8/layout/list1"/>
    <dgm:cxn modelId="{3DDFEFE8-2794-43A0-8621-8CE2D87D1802}" type="presParOf" srcId="{A76C59CF-4931-4CFE-B6E1-4F464924C66E}" destId="{72991F23-F574-4039-B839-062327588BE2}" srcOrd="5" destOrd="0" presId="urn:microsoft.com/office/officeart/2005/8/layout/list1"/>
    <dgm:cxn modelId="{7E82B3C1-73B0-4170-8B59-BB3833D85323}" type="presParOf" srcId="{A76C59CF-4931-4CFE-B6E1-4F464924C66E}" destId="{8293AFF2-9CC5-4806-8C74-F403A7662358}" srcOrd="6" destOrd="0" presId="urn:microsoft.com/office/officeart/2005/8/layout/list1"/>
    <dgm:cxn modelId="{20EE8B8C-DE6A-4692-8CF6-50A9EBE66A6C}" type="presParOf" srcId="{A76C59CF-4931-4CFE-B6E1-4F464924C66E}" destId="{547C8B3B-BCA9-488F-9801-BD8D68397EE2}" srcOrd="7" destOrd="0" presId="urn:microsoft.com/office/officeart/2005/8/layout/list1"/>
    <dgm:cxn modelId="{07857E00-C3BE-4EC7-A248-A2BFC01164DD}" type="presParOf" srcId="{A76C59CF-4931-4CFE-B6E1-4F464924C66E}" destId="{8200D6BE-C367-4BE5-869B-24A474F0E396}" srcOrd="8" destOrd="0" presId="urn:microsoft.com/office/officeart/2005/8/layout/list1"/>
    <dgm:cxn modelId="{225C2FD7-AD06-4461-B254-9E1DBDB56AA0}" type="presParOf" srcId="{8200D6BE-C367-4BE5-869B-24A474F0E396}" destId="{7D05C370-75CE-419B-BD1D-E00A9D911AF2}" srcOrd="0" destOrd="0" presId="urn:microsoft.com/office/officeart/2005/8/layout/list1"/>
    <dgm:cxn modelId="{E91ADBF9-64D7-468C-A633-044CF54D6B75}" type="presParOf" srcId="{8200D6BE-C367-4BE5-869B-24A474F0E396}" destId="{2FF9CD28-C0D7-409C-9C34-B9A82517224B}" srcOrd="1" destOrd="0" presId="urn:microsoft.com/office/officeart/2005/8/layout/list1"/>
    <dgm:cxn modelId="{9E083A47-30C7-4CC0-92CB-43C0C4A50E62}" type="presParOf" srcId="{A76C59CF-4931-4CFE-B6E1-4F464924C66E}" destId="{684F12C6-1978-4405-9C73-38678DA77F33}" srcOrd="9" destOrd="0" presId="urn:microsoft.com/office/officeart/2005/8/layout/list1"/>
    <dgm:cxn modelId="{5E4D2815-6D7D-4EED-A39C-7B4CD5F58E80}" type="presParOf" srcId="{A76C59CF-4931-4CFE-B6E1-4F464924C66E}" destId="{B21332BA-370C-472E-B8BC-B8B78350CD81}" srcOrd="10" destOrd="0" presId="urn:microsoft.com/office/officeart/2005/8/layout/list1"/>
    <dgm:cxn modelId="{9E8A924B-FF19-4D1F-BA6F-30E9F2BF5FEE}" type="presParOf" srcId="{A76C59CF-4931-4CFE-B6E1-4F464924C66E}" destId="{15CB5562-74C2-4BD4-9C4B-0E7B390BAC25}" srcOrd="11" destOrd="0" presId="urn:microsoft.com/office/officeart/2005/8/layout/list1"/>
    <dgm:cxn modelId="{E7C71168-2DA3-421B-BD84-86F331BD2AD5}" type="presParOf" srcId="{A76C59CF-4931-4CFE-B6E1-4F464924C66E}" destId="{1DACA20B-02EC-409D-8CA5-2372FE2EA441}" srcOrd="12" destOrd="0" presId="urn:microsoft.com/office/officeart/2005/8/layout/list1"/>
    <dgm:cxn modelId="{A19F084F-1EDC-49CC-B2CB-E670AE1F564A}" type="presParOf" srcId="{1DACA20B-02EC-409D-8CA5-2372FE2EA441}" destId="{8BCE4D7B-AF55-43AA-9D93-6830BBC1761F}" srcOrd="0" destOrd="0" presId="urn:microsoft.com/office/officeart/2005/8/layout/list1"/>
    <dgm:cxn modelId="{DC53B33E-FB8C-433F-808C-30AF0AF1B23F}" type="presParOf" srcId="{1DACA20B-02EC-409D-8CA5-2372FE2EA441}" destId="{C60E7AE5-18FE-45C5-BE0D-FEF8BC37216E}" srcOrd="1" destOrd="0" presId="urn:microsoft.com/office/officeart/2005/8/layout/list1"/>
    <dgm:cxn modelId="{203DF475-F3E4-49D2-8896-82819E47592F}" type="presParOf" srcId="{A76C59CF-4931-4CFE-B6E1-4F464924C66E}" destId="{F30428E3-0572-40C4-9306-F62C350F1CC4}" srcOrd="13" destOrd="0" presId="urn:microsoft.com/office/officeart/2005/8/layout/list1"/>
    <dgm:cxn modelId="{255E30E3-1291-41F2-9CB2-58D0432C758D}" type="presParOf" srcId="{A76C59CF-4931-4CFE-B6E1-4F464924C66E}" destId="{A3989660-517C-4C07-B7C7-0D2B29D4CD2E}" srcOrd="14" destOrd="0" presId="urn:microsoft.com/office/officeart/2005/8/layout/list1"/>
    <dgm:cxn modelId="{503814B5-BF6E-4372-9035-754A9288521A}" type="presParOf" srcId="{A76C59CF-4931-4CFE-B6E1-4F464924C66E}" destId="{F31CDCD7-D519-432E-A8AA-D0F9787FB8A3}" srcOrd="15" destOrd="0" presId="urn:microsoft.com/office/officeart/2005/8/layout/list1"/>
    <dgm:cxn modelId="{0F6E8F16-F1CD-4005-B912-6269FF96D735}" type="presParOf" srcId="{A76C59CF-4931-4CFE-B6E1-4F464924C66E}" destId="{1706813C-E315-4511-BAE5-3FCBD5890312}" srcOrd="16" destOrd="0" presId="urn:microsoft.com/office/officeart/2005/8/layout/list1"/>
    <dgm:cxn modelId="{33B6AAE5-127A-4A70-8814-0A8693C0D8A1}" type="presParOf" srcId="{1706813C-E315-4511-BAE5-3FCBD5890312}" destId="{D473CF99-6659-417E-A68F-5217BA62358C}" srcOrd="0" destOrd="0" presId="urn:microsoft.com/office/officeart/2005/8/layout/list1"/>
    <dgm:cxn modelId="{DFB1E49E-32BB-456D-B557-090560D4F65D}" type="presParOf" srcId="{1706813C-E315-4511-BAE5-3FCBD5890312}" destId="{3FEE533B-F420-4B1A-ACD5-DA86FDD70085}" srcOrd="1" destOrd="0" presId="urn:microsoft.com/office/officeart/2005/8/layout/list1"/>
    <dgm:cxn modelId="{54D1D239-00C7-42F6-BE1C-F0FA21E564EA}" type="presParOf" srcId="{A76C59CF-4931-4CFE-B6E1-4F464924C66E}" destId="{10DF38B9-D529-4450-A8F6-0A7DCE177E1A}" srcOrd="17" destOrd="0" presId="urn:microsoft.com/office/officeart/2005/8/layout/list1"/>
    <dgm:cxn modelId="{564706E2-3046-44E5-9765-705F4C7ED806}" type="presParOf" srcId="{A76C59CF-4931-4CFE-B6E1-4F464924C66E}" destId="{1037E053-66F6-4E8D-8D44-7C58483A793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108EBB-EBA4-4C04-BEE5-9240417296C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DD887D-133B-45E2-86CF-D35B83940C6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pPr rtl="0"/>
          <a:endParaRPr lang="ru-RU" sz="2800" b="1" cap="none" spc="0" baseline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gm:t>
    </dgm:pt>
    <dgm:pt modelId="{24B49851-D10B-44BC-96C3-9E7CA4250956}" type="parTrans" cxnId="{0AE3C1FC-2D8C-49F3-B1B0-4FCD5BF63065}">
      <dgm:prSet/>
      <dgm:spPr/>
      <dgm:t>
        <a:bodyPr/>
        <a:lstStyle/>
        <a:p>
          <a:endParaRPr lang="ru-RU"/>
        </a:p>
      </dgm:t>
    </dgm:pt>
    <dgm:pt modelId="{4071F8F8-1321-4DA0-90D5-2D532DBF159D}" type="sibTrans" cxnId="{0AE3C1FC-2D8C-49F3-B1B0-4FCD5BF63065}">
      <dgm:prSet/>
      <dgm:spPr/>
      <dgm:t>
        <a:bodyPr/>
        <a:lstStyle/>
        <a:p>
          <a:endParaRPr lang="ru-RU"/>
        </a:p>
      </dgm:t>
    </dgm:pt>
    <dgm:pt modelId="{E47FA7F6-CDBD-46A2-8A9D-8467C62DC5C6}" type="pres">
      <dgm:prSet presAssocID="{F8108EBB-EBA4-4C04-BEE5-9240417296C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333883-5AFB-489F-96BE-152D2BB0097B}" type="pres">
      <dgm:prSet presAssocID="{FCDD887D-133B-45E2-86CF-D35B83940C6D}" presName="circle1" presStyleLbl="node1" presStyleIdx="0" presStyleCnt="1" custFlipHor="1" custScaleX="27365" custScaleY="29916" custLinFactNeighborX="-20570" custLinFactNeighborY="4331"/>
      <dgm:spPr/>
    </dgm:pt>
    <dgm:pt modelId="{9183F3D5-2256-4D6F-8440-EBD7F397A47D}" type="pres">
      <dgm:prSet presAssocID="{FCDD887D-133B-45E2-86CF-D35B83940C6D}" presName="space" presStyleCnt="0"/>
      <dgm:spPr/>
    </dgm:pt>
    <dgm:pt modelId="{361DFD45-6859-4037-97E7-5F694B8EF55E}" type="pres">
      <dgm:prSet presAssocID="{FCDD887D-133B-45E2-86CF-D35B83940C6D}" presName="rect1" presStyleLbl="alignAcc1" presStyleIdx="0" presStyleCnt="1" custFlipVert="1" custScaleX="110229" custScaleY="100000" custLinFactNeighborX="-2288" custLinFactNeighborY="2918"/>
      <dgm:spPr/>
      <dgm:t>
        <a:bodyPr/>
        <a:lstStyle/>
        <a:p>
          <a:endParaRPr lang="ru-RU"/>
        </a:p>
      </dgm:t>
    </dgm:pt>
    <dgm:pt modelId="{619A05B8-9B83-4629-B91F-77B629D1EF9D}" type="pres">
      <dgm:prSet presAssocID="{FCDD887D-133B-45E2-86CF-D35B83940C6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019614-D371-4F16-B257-5DF6078B1F39}" type="presOf" srcId="{FCDD887D-133B-45E2-86CF-D35B83940C6D}" destId="{619A05B8-9B83-4629-B91F-77B629D1EF9D}" srcOrd="1" destOrd="0" presId="urn:microsoft.com/office/officeart/2005/8/layout/target3"/>
    <dgm:cxn modelId="{7448B5F8-7EB8-475C-A7B7-3826BCD87A3C}" type="presOf" srcId="{FCDD887D-133B-45E2-86CF-D35B83940C6D}" destId="{361DFD45-6859-4037-97E7-5F694B8EF55E}" srcOrd="0" destOrd="0" presId="urn:microsoft.com/office/officeart/2005/8/layout/target3"/>
    <dgm:cxn modelId="{0AE3C1FC-2D8C-49F3-B1B0-4FCD5BF63065}" srcId="{F8108EBB-EBA4-4C04-BEE5-9240417296CC}" destId="{FCDD887D-133B-45E2-86CF-D35B83940C6D}" srcOrd="0" destOrd="0" parTransId="{24B49851-D10B-44BC-96C3-9E7CA4250956}" sibTransId="{4071F8F8-1321-4DA0-90D5-2D532DBF159D}"/>
    <dgm:cxn modelId="{9F2E0AA3-B408-4256-AE00-F30AFBBFA0DA}" type="presOf" srcId="{F8108EBB-EBA4-4C04-BEE5-9240417296CC}" destId="{E47FA7F6-CDBD-46A2-8A9D-8467C62DC5C6}" srcOrd="0" destOrd="0" presId="urn:microsoft.com/office/officeart/2005/8/layout/target3"/>
    <dgm:cxn modelId="{31C1D0A2-F406-49D4-9505-F0A056F2DD45}" type="presParOf" srcId="{E47FA7F6-CDBD-46A2-8A9D-8467C62DC5C6}" destId="{1B333883-5AFB-489F-96BE-152D2BB0097B}" srcOrd="0" destOrd="0" presId="urn:microsoft.com/office/officeart/2005/8/layout/target3"/>
    <dgm:cxn modelId="{A3047AE5-5D02-409D-B1B6-A37703C6FA4C}" type="presParOf" srcId="{E47FA7F6-CDBD-46A2-8A9D-8467C62DC5C6}" destId="{9183F3D5-2256-4D6F-8440-EBD7F397A47D}" srcOrd="1" destOrd="0" presId="urn:microsoft.com/office/officeart/2005/8/layout/target3"/>
    <dgm:cxn modelId="{BC83E7B6-F4B5-49F3-832D-1722917002BF}" type="presParOf" srcId="{E47FA7F6-CDBD-46A2-8A9D-8467C62DC5C6}" destId="{361DFD45-6859-4037-97E7-5F694B8EF55E}" srcOrd="2" destOrd="0" presId="urn:microsoft.com/office/officeart/2005/8/layout/target3"/>
    <dgm:cxn modelId="{3D444E89-7654-45B9-BCCC-70A4B635ABC1}" type="presParOf" srcId="{E47FA7F6-CDBD-46A2-8A9D-8467C62DC5C6}" destId="{619A05B8-9B83-4629-B91F-77B629D1EF9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3485E5-470A-4680-B5CB-7A9B5B4E119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76B6AA-E777-43BE-96B0-225F6BAAEC13}">
      <dgm:prSet custT="1"/>
      <dgm:spPr/>
      <dgm:t>
        <a:bodyPr/>
        <a:lstStyle/>
        <a:p>
          <a:pPr rtl="0"/>
          <a:r>
            <a:rPr lang="ru-RU" sz="2800" b="1" baseline="0" dirty="0"/>
            <a:t>Практическая направленность занятий по социально-средовой ориентации</a:t>
          </a:r>
          <a:endParaRPr lang="ru-RU" sz="2800" dirty="0"/>
        </a:p>
      </dgm:t>
    </dgm:pt>
    <dgm:pt modelId="{9771DFF2-0EE7-4C6D-AB4D-EE5A23E3494C}" type="parTrans" cxnId="{447EE88B-9C6B-4CBB-99D3-7B6202B18EBB}">
      <dgm:prSet/>
      <dgm:spPr/>
      <dgm:t>
        <a:bodyPr/>
        <a:lstStyle/>
        <a:p>
          <a:endParaRPr lang="ru-RU"/>
        </a:p>
      </dgm:t>
    </dgm:pt>
    <dgm:pt modelId="{5EF511A1-FA9F-47CC-AD2A-61CBEB0D1A23}" type="sibTrans" cxnId="{447EE88B-9C6B-4CBB-99D3-7B6202B18EBB}">
      <dgm:prSet/>
      <dgm:spPr/>
      <dgm:t>
        <a:bodyPr/>
        <a:lstStyle/>
        <a:p>
          <a:endParaRPr lang="ru-RU"/>
        </a:p>
      </dgm:t>
    </dgm:pt>
    <dgm:pt modelId="{3ED20843-1396-4193-B76B-E14E1BFCFB74}" type="pres">
      <dgm:prSet presAssocID="{ED3485E5-470A-4680-B5CB-7A9B5B4E11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94857A-F80E-4595-8843-2C5FEEC8ECAA}" type="pres">
      <dgm:prSet presAssocID="{5776B6AA-E777-43BE-96B0-225F6BAAEC13}" presName="hierRoot1" presStyleCnt="0">
        <dgm:presLayoutVars>
          <dgm:hierBranch val="init"/>
        </dgm:presLayoutVars>
      </dgm:prSet>
      <dgm:spPr/>
    </dgm:pt>
    <dgm:pt modelId="{CC17283D-74A8-48DE-9864-7215169FA32C}" type="pres">
      <dgm:prSet presAssocID="{5776B6AA-E777-43BE-96B0-225F6BAAEC13}" presName="rootComposite1" presStyleCnt="0"/>
      <dgm:spPr/>
    </dgm:pt>
    <dgm:pt modelId="{38273E6D-52CF-4B49-B12B-C4C00906152F}" type="pres">
      <dgm:prSet presAssocID="{5776B6AA-E777-43BE-96B0-225F6BAAEC13}" presName="rootText1" presStyleLbl="node0" presStyleIdx="0" presStyleCnt="1" custScaleX="3126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B81A41-0326-40E2-AA20-457FE156F596}" type="pres">
      <dgm:prSet presAssocID="{5776B6AA-E777-43BE-96B0-225F6BAAEC1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D0E99AA-7ACD-431E-B660-477461060B7B}" type="pres">
      <dgm:prSet presAssocID="{5776B6AA-E777-43BE-96B0-225F6BAAEC13}" presName="hierChild2" presStyleCnt="0"/>
      <dgm:spPr/>
    </dgm:pt>
    <dgm:pt modelId="{05E90A89-C5DE-42EC-B6DA-F7D9CC093D17}" type="pres">
      <dgm:prSet presAssocID="{5776B6AA-E777-43BE-96B0-225F6BAAEC13}" presName="hierChild3" presStyleCnt="0"/>
      <dgm:spPr/>
    </dgm:pt>
  </dgm:ptLst>
  <dgm:cxnLst>
    <dgm:cxn modelId="{1B88FE75-8A31-48D4-AEC2-622316A9B2B1}" type="presOf" srcId="{ED3485E5-470A-4680-B5CB-7A9B5B4E1194}" destId="{3ED20843-1396-4193-B76B-E14E1BFCFB74}" srcOrd="0" destOrd="0" presId="urn:microsoft.com/office/officeart/2005/8/layout/orgChart1"/>
    <dgm:cxn modelId="{447EE88B-9C6B-4CBB-99D3-7B6202B18EBB}" srcId="{ED3485E5-470A-4680-B5CB-7A9B5B4E1194}" destId="{5776B6AA-E777-43BE-96B0-225F6BAAEC13}" srcOrd="0" destOrd="0" parTransId="{9771DFF2-0EE7-4C6D-AB4D-EE5A23E3494C}" sibTransId="{5EF511A1-FA9F-47CC-AD2A-61CBEB0D1A23}"/>
    <dgm:cxn modelId="{09952D5A-232B-449D-8D6F-E2705BBE3494}" type="presOf" srcId="{5776B6AA-E777-43BE-96B0-225F6BAAEC13}" destId="{DEB81A41-0326-40E2-AA20-457FE156F596}" srcOrd="1" destOrd="0" presId="urn:microsoft.com/office/officeart/2005/8/layout/orgChart1"/>
    <dgm:cxn modelId="{293F9C41-8EE4-449F-A5E5-75316CC57DF9}" type="presOf" srcId="{5776B6AA-E777-43BE-96B0-225F6BAAEC13}" destId="{38273E6D-52CF-4B49-B12B-C4C00906152F}" srcOrd="0" destOrd="0" presId="urn:microsoft.com/office/officeart/2005/8/layout/orgChart1"/>
    <dgm:cxn modelId="{63F3849B-7E99-4264-AE1C-D2B600E8CB54}" type="presParOf" srcId="{3ED20843-1396-4193-B76B-E14E1BFCFB74}" destId="{D094857A-F80E-4595-8843-2C5FEEC8ECAA}" srcOrd="0" destOrd="0" presId="urn:microsoft.com/office/officeart/2005/8/layout/orgChart1"/>
    <dgm:cxn modelId="{841FD346-AC19-4A3D-A988-B3EC8F7389BC}" type="presParOf" srcId="{D094857A-F80E-4595-8843-2C5FEEC8ECAA}" destId="{CC17283D-74A8-48DE-9864-7215169FA32C}" srcOrd="0" destOrd="0" presId="urn:microsoft.com/office/officeart/2005/8/layout/orgChart1"/>
    <dgm:cxn modelId="{47F7EF1B-716E-4B9B-8157-2C9DCB14CA6A}" type="presParOf" srcId="{CC17283D-74A8-48DE-9864-7215169FA32C}" destId="{38273E6D-52CF-4B49-B12B-C4C00906152F}" srcOrd="0" destOrd="0" presId="urn:microsoft.com/office/officeart/2005/8/layout/orgChart1"/>
    <dgm:cxn modelId="{34B01CDB-EDCB-4D95-9C57-4667251DEB14}" type="presParOf" srcId="{CC17283D-74A8-48DE-9864-7215169FA32C}" destId="{DEB81A41-0326-40E2-AA20-457FE156F596}" srcOrd="1" destOrd="0" presId="urn:microsoft.com/office/officeart/2005/8/layout/orgChart1"/>
    <dgm:cxn modelId="{30FDBC81-5CFC-4457-AE94-DD7F7DA68529}" type="presParOf" srcId="{D094857A-F80E-4595-8843-2C5FEEC8ECAA}" destId="{6D0E99AA-7ACD-431E-B660-477461060B7B}" srcOrd="1" destOrd="0" presId="urn:microsoft.com/office/officeart/2005/8/layout/orgChart1"/>
    <dgm:cxn modelId="{2345DFD9-699A-4416-AD50-6E90CAAF23A0}" type="presParOf" srcId="{D094857A-F80E-4595-8843-2C5FEEC8ECAA}" destId="{05E90A89-C5DE-42EC-B6DA-F7D9CC093D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3485E5-470A-4680-B5CB-7A9B5B4E119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76B6AA-E777-43BE-96B0-225F6BAAEC13}">
      <dgm:prSet custT="1"/>
      <dgm:spPr/>
      <dgm:t>
        <a:bodyPr/>
        <a:lstStyle/>
        <a:p>
          <a:pPr rtl="0"/>
          <a:r>
            <a:rPr lang="ru-RU" sz="2800" b="1" baseline="0" dirty="0"/>
            <a:t>Практическая направленность занятий по социально-бытовой и трудовой  адаптации</a:t>
          </a:r>
          <a:endParaRPr lang="ru-RU" sz="2800" dirty="0"/>
        </a:p>
      </dgm:t>
    </dgm:pt>
    <dgm:pt modelId="{9771DFF2-0EE7-4C6D-AB4D-EE5A23E3494C}" type="parTrans" cxnId="{447EE88B-9C6B-4CBB-99D3-7B6202B18EBB}">
      <dgm:prSet/>
      <dgm:spPr/>
      <dgm:t>
        <a:bodyPr/>
        <a:lstStyle/>
        <a:p>
          <a:endParaRPr lang="ru-RU"/>
        </a:p>
      </dgm:t>
    </dgm:pt>
    <dgm:pt modelId="{5EF511A1-FA9F-47CC-AD2A-61CBEB0D1A23}" type="sibTrans" cxnId="{447EE88B-9C6B-4CBB-99D3-7B6202B18EBB}">
      <dgm:prSet/>
      <dgm:spPr/>
      <dgm:t>
        <a:bodyPr/>
        <a:lstStyle/>
        <a:p>
          <a:endParaRPr lang="ru-RU"/>
        </a:p>
      </dgm:t>
    </dgm:pt>
    <dgm:pt modelId="{3ED20843-1396-4193-B76B-E14E1BFCFB74}" type="pres">
      <dgm:prSet presAssocID="{ED3485E5-470A-4680-B5CB-7A9B5B4E11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94857A-F80E-4595-8843-2C5FEEC8ECAA}" type="pres">
      <dgm:prSet presAssocID="{5776B6AA-E777-43BE-96B0-225F6BAAEC13}" presName="hierRoot1" presStyleCnt="0">
        <dgm:presLayoutVars>
          <dgm:hierBranch val="init"/>
        </dgm:presLayoutVars>
      </dgm:prSet>
      <dgm:spPr/>
    </dgm:pt>
    <dgm:pt modelId="{CC17283D-74A8-48DE-9864-7215169FA32C}" type="pres">
      <dgm:prSet presAssocID="{5776B6AA-E777-43BE-96B0-225F6BAAEC13}" presName="rootComposite1" presStyleCnt="0"/>
      <dgm:spPr/>
    </dgm:pt>
    <dgm:pt modelId="{38273E6D-52CF-4B49-B12B-C4C00906152F}" type="pres">
      <dgm:prSet presAssocID="{5776B6AA-E777-43BE-96B0-225F6BAAEC13}" presName="rootText1" presStyleLbl="node0" presStyleIdx="0" presStyleCnt="1" custScaleX="485311" custScaleY="1992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B81A41-0326-40E2-AA20-457FE156F596}" type="pres">
      <dgm:prSet presAssocID="{5776B6AA-E777-43BE-96B0-225F6BAAEC1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D0E99AA-7ACD-431E-B660-477461060B7B}" type="pres">
      <dgm:prSet presAssocID="{5776B6AA-E777-43BE-96B0-225F6BAAEC13}" presName="hierChild2" presStyleCnt="0"/>
      <dgm:spPr/>
    </dgm:pt>
    <dgm:pt modelId="{05E90A89-C5DE-42EC-B6DA-F7D9CC093D17}" type="pres">
      <dgm:prSet presAssocID="{5776B6AA-E777-43BE-96B0-225F6BAAEC13}" presName="hierChild3" presStyleCnt="0"/>
      <dgm:spPr/>
    </dgm:pt>
  </dgm:ptLst>
  <dgm:cxnLst>
    <dgm:cxn modelId="{CAEFA5E4-BB16-4F4D-BBFD-E6848F35C697}" type="presOf" srcId="{ED3485E5-470A-4680-B5CB-7A9B5B4E1194}" destId="{3ED20843-1396-4193-B76B-E14E1BFCFB74}" srcOrd="0" destOrd="0" presId="urn:microsoft.com/office/officeart/2005/8/layout/orgChart1"/>
    <dgm:cxn modelId="{CAAF95A8-16BB-41BD-9B94-9080C465A468}" type="presOf" srcId="{5776B6AA-E777-43BE-96B0-225F6BAAEC13}" destId="{DEB81A41-0326-40E2-AA20-457FE156F596}" srcOrd="1" destOrd="0" presId="urn:microsoft.com/office/officeart/2005/8/layout/orgChart1"/>
    <dgm:cxn modelId="{447EE88B-9C6B-4CBB-99D3-7B6202B18EBB}" srcId="{ED3485E5-470A-4680-B5CB-7A9B5B4E1194}" destId="{5776B6AA-E777-43BE-96B0-225F6BAAEC13}" srcOrd="0" destOrd="0" parTransId="{9771DFF2-0EE7-4C6D-AB4D-EE5A23E3494C}" sibTransId="{5EF511A1-FA9F-47CC-AD2A-61CBEB0D1A23}"/>
    <dgm:cxn modelId="{FB68AC2F-F185-44F0-8A98-1D91D026928F}" type="presOf" srcId="{5776B6AA-E777-43BE-96B0-225F6BAAEC13}" destId="{38273E6D-52CF-4B49-B12B-C4C00906152F}" srcOrd="0" destOrd="0" presId="urn:microsoft.com/office/officeart/2005/8/layout/orgChart1"/>
    <dgm:cxn modelId="{9F0A1E49-CA06-4721-8A3D-34A125A48C6B}" type="presParOf" srcId="{3ED20843-1396-4193-B76B-E14E1BFCFB74}" destId="{D094857A-F80E-4595-8843-2C5FEEC8ECAA}" srcOrd="0" destOrd="0" presId="urn:microsoft.com/office/officeart/2005/8/layout/orgChart1"/>
    <dgm:cxn modelId="{FBE9C5F6-1341-4355-A297-A9C955F1B2DF}" type="presParOf" srcId="{D094857A-F80E-4595-8843-2C5FEEC8ECAA}" destId="{CC17283D-74A8-48DE-9864-7215169FA32C}" srcOrd="0" destOrd="0" presId="urn:microsoft.com/office/officeart/2005/8/layout/orgChart1"/>
    <dgm:cxn modelId="{67E4ED4D-AC0A-4F61-959F-7265BF75F694}" type="presParOf" srcId="{CC17283D-74A8-48DE-9864-7215169FA32C}" destId="{38273E6D-52CF-4B49-B12B-C4C00906152F}" srcOrd="0" destOrd="0" presId="urn:microsoft.com/office/officeart/2005/8/layout/orgChart1"/>
    <dgm:cxn modelId="{704F34A7-CA52-4F0B-90B0-35CE04A4466D}" type="presParOf" srcId="{CC17283D-74A8-48DE-9864-7215169FA32C}" destId="{DEB81A41-0326-40E2-AA20-457FE156F596}" srcOrd="1" destOrd="0" presId="urn:microsoft.com/office/officeart/2005/8/layout/orgChart1"/>
    <dgm:cxn modelId="{5D67C40E-CE01-4231-A8A4-B80C5ADD266A}" type="presParOf" srcId="{D094857A-F80E-4595-8843-2C5FEEC8ECAA}" destId="{6D0E99AA-7ACD-431E-B660-477461060B7B}" srcOrd="1" destOrd="0" presId="urn:microsoft.com/office/officeart/2005/8/layout/orgChart1"/>
    <dgm:cxn modelId="{A9C35F84-86B0-4735-8A17-55A2688B0F92}" type="presParOf" srcId="{D094857A-F80E-4595-8843-2C5FEEC8ECAA}" destId="{05E90A89-C5DE-42EC-B6DA-F7D9CC093D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7CE002-A2BB-4A18-92C0-76C31DB4187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21A320-7268-4873-AAF0-8C1642D4B4B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2016 год</a:t>
          </a:r>
        </a:p>
      </dgm:t>
    </dgm:pt>
    <dgm:pt modelId="{96016034-F9BC-47BE-A27B-BAD1BB4FED44}" type="parTrans" cxnId="{0B777DD4-A129-422C-9F47-25AD61EA99F7}">
      <dgm:prSet/>
      <dgm:spPr/>
      <dgm:t>
        <a:bodyPr/>
        <a:lstStyle/>
        <a:p>
          <a:endParaRPr lang="ru-RU"/>
        </a:p>
      </dgm:t>
    </dgm:pt>
    <dgm:pt modelId="{E2C48F4C-DB9D-4628-89EA-C084CA67D59B}" type="sibTrans" cxnId="{0B777DD4-A129-422C-9F47-25AD61EA99F7}">
      <dgm:prSet/>
      <dgm:spPr/>
      <dgm:t>
        <a:bodyPr/>
        <a:lstStyle/>
        <a:p>
          <a:endParaRPr lang="ru-RU"/>
        </a:p>
      </dgm:t>
    </dgm:pt>
    <dgm:pt modelId="{BD8C838A-F4F2-4C0C-83C9-E733573B9FC8}">
      <dgm:prSet phldrT="[Текст]" custT="1"/>
      <dgm:spPr/>
      <dgm:t>
        <a:bodyPr/>
        <a:lstStyle/>
        <a:p>
          <a:r>
            <a:rPr lang="ru-RU" sz="1400" b="1" dirty="0">
              <a:solidFill>
                <a:srgbClr val="FF0000"/>
              </a:solidFill>
            </a:rPr>
            <a:t>77%</a:t>
          </a:r>
        </a:p>
      </dgm:t>
    </dgm:pt>
    <dgm:pt modelId="{4283DE81-E9AA-4813-85D9-4DBCD2AA6CBB}" type="parTrans" cxnId="{8A1EB5EB-67DC-4B7B-92E4-5A72BCC974ED}">
      <dgm:prSet/>
      <dgm:spPr/>
      <dgm:t>
        <a:bodyPr/>
        <a:lstStyle/>
        <a:p>
          <a:endParaRPr lang="ru-RU"/>
        </a:p>
      </dgm:t>
    </dgm:pt>
    <dgm:pt modelId="{0695DBE5-8878-430B-AAE9-000F94CF2D3C}" type="sibTrans" cxnId="{8A1EB5EB-67DC-4B7B-92E4-5A72BCC974ED}">
      <dgm:prSet/>
      <dgm:spPr/>
      <dgm:t>
        <a:bodyPr/>
        <a:lstStyle/>
        <a:p>
          <a:endParaRPr lang="ru-RU"/>
        </a:p>
      </dgm:t>
    </dgm:pt>
    <dgm:pt modelId="{ED3F246A-4DCA-4E26-AB6D-B36552C08FD3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2017 год</a:t>
          </a:r>
        </a:p>
      </dgm:t>
    </dgm:pt>
    <dgm:pt modelId="{33A5B43E-6B11-42B5-AAA2-C63C60AA8055}" type="parTrans" cxnId="{0A167CD1-73E1-466F-9AA1-7E23E5533E2C}">
      <dgm:prSet/>
      <dgm:spPr/>
      <dgm:t>
        <a:bodyPr/>
        <a:lstStyle/>
        <a:p>
          <a:endParaRPr lang="ru-RU"/>
        </a:p>
      </dgm:t>
    </dgm:pt>
    <dgm:pt modelId="{B5F31C3A-8781-4475-AF01-8F584069FB98}" type="sibTrans" cxnId="{0A167CD1-73E1-466F-9AA1-7E23E5533E2C}">
      <dgm:prSet/>
      <dgm:spPr/>
      <dgm:t>
        <a:bodyPr/>
        <a:lstStyle/>
        <a:p>
          <a:endParaRPr lang="ru-RU"/>
        </a:p>
      </dgm:t>
    </dgm:pt>
    <dgm:pt modelId="{8F074C73-E1BE-4B67-BAE0-46023B627B3B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2018 год</a:t>
          </a:r>
        </a:p>
      </dgm:t>
    </dgm:pt>
    <dgm:pt modelId="{97F593CF-25E2-4937-AF50-C7D5B0417A1C}" type="parTrans" cxnId="{D86B3207-FB35-4113-A380-58DABBC6D2B9}">
      <dgm:prSet/>
      <dgm:spPr/>
      <dgm:t>
        <a:bodyPr/>
        <a:lstStyle/>
        <a:p>
          <a:endParaRPr lang="ru-RU"/>
        </a:p>
      </dgm:t>
    </dgm:pt>
    <dgm:pt modelId="{EC49167E-EA84-4DEB-A899-A5D2C2723177}" type="sibTrans" cxnId="{D86B3207-FB35-4113-A380-58DABBC6D2B9}">
      <dgm:prSet/>
      <dgm:spPr/>
      <dgm:t>
        <a:bodyPr/>
        <a:lstStyle/>
        <a:p>
          <a:endParaRPr lang="ru-RU"/>
        </a:p>
      </dgm:t>
    </dgm:pt>
    <dgm:pt modelId="{B27DDB6E-A2E1-432B-B33F-46DACF363B50}">
      <dgm:prSet phldrT="[Текст]" custT="1"/>
      <dgm:spPr/>
      <dgm:t>
        <a:bodyPr/>
        <a:lstStyle/>
        <a:p>
          <a:r>
            <a:rPr lang="ru-RU" sz="1400" b="1" dirty="0"/>
            <a:t>Навыки самообслуживания и гигиены</a:t>
          </a:r>
          <a:endParaRPr lang="ru-RU" sz="1400" dirty="0"/>
        </a:p>
      </dgm:t>
    </dgm:pt>
    <dgm:pt modelId="{E7F65248-4983-42D2-A784-4DB36A7A2C9E}" type="parTrans" cxnId="{F477CDCF-9CEE-4995-9B63-64841024ABA8}">
      <dgm:prSet/>
      <dgm:spPr/>
      <dgm:t>
        <a:bodyPr/>
        <a:lstStyle/>
        <a:p>
          <a:endParaRPr lang="ru-RU"/>
        </a:p>
      </dgm:t>
    </dgm:pt>
    <dgm:pt modelId="{609B47F9-6D3E-4816-9020-440DABF16AC9}" type="sibTrans" cxnId="{F477CDCF-9CEE-4995-9B63-64841024ABA8}">
      <dgm:prSet/>
      <dgm:spPr/>
      <dgm:t>
        <a:bodyPr/>
        <a:lstStyle/>
        <a:p>
          <a:endParaRPr lang="ru-RU"/>
        </a:p>
      </dgm:t>
    </dgm:pt>
    <dgm:pt modelId="{31011986-EF6A-44B7-A11B-DF410D82AA56}">
      <dgm:prSet custT="1"/>
      <dgm:spPr/>
      <dgm:t>
        <a:bodyPr/>
        <a:lstStyle/>
        <a:p>
          <a:r>
            <a:rPr lang="ru-RU" sz="1400" b="1" dirty="0">
              <a:solidFill>
                <a:srgbClr val="FF0000"/>
              </a:solidFill>
            </a:rPr>
            <a:t>88%</a:t>
          </a:r>
        </a:p>
      </dgm:t>
    </dgm:pt>
    <dgm:pt modelId="{9C7BF969-CDC0-4EBC-BB82-0CA5A61F5AA3}" type="parTrans" cxnId="{B7BB8965-CD7F-4485-85CF-CDAC2D363DDF}">
      <dgm:prSet/>
      <dgm:spPr/>
      <dgm:t>
        <a:bodyPr/>
        <a:lstStyle/>
        <a:p>
          <a:endParaRPr lang="ru-RU"/>
        </a:p>
      </dgm:t>
    </dgm:pt>
    <dgm:pt modelId="{A231116D-DA44-49B2-8A80-5974E9C4CEE0}" type="sibTrans" cxnId="{B7BB8965-CD7F-4485-85CF-CDAC2D363DDF}">
      <dgm:prSet/>
      <dgm:spPr/>
      <dgm:t>
        <a:bodyPr/>
        <a:lstStyle/>
        <a:p>
          <a:endParaRPr lang="ru-RU"/>
        </a:p>
      </dgm:t>
    </dgm:pt>
    <dgm:pt modelId="{96183E67-1398-4F15-98F4-8CAD371417F0}">
      <dgm:prSet custT="1"/>
      <dgm:spPr/>
      <dgm:t>
        <a:bodyPr/>
        <a:lstStyle/>
        <a:p>
          <a:r>
            <a:rPr lang="ru-RU" sz="1400" b="1" dirty="0">
              <a:solidFill>
                <a:srgbClr val="FF0000"/>
              </a:solidFill>
            </a:rPr>
            <a:t>81%</a:t>
          </a:r>
        </a:p>
      </dgm:t>
    </dgm:pt>
    <dgm:pt modelId="{16711E6F-F63B-4E27-878D-9825C79634D2}" type="parTrans" cxnId="{6ADD14AE-E5FA-436B-B87F-497AEEE128F4}">
      <dgm:prSet/>
      <dgm:spPr/>
      <dgm:t>
        <a:bodyPr/>
        <a:lstStyle/>
        <a:p>
          <a:endParaRPr lang="ru-RU"/>
        </a:p>
      </dgm:t>
    </dgm:pt>
    <dgm:pt modelId="{B90B7847-C120-4556-BA33-F8A529885C4D}" type="sibTrans" cxnId="{6ADD14AE-E5FA-436B-B87F-497AEEE128F4}">
      <dgm:prSet/>
      <dgm:spPr/>
      <dgm:t>
        <a:bodyPr/>
        <a:lstStyle/>
        <a:p>
          <a:endParaRPr lang="ru-RU"/>
        </a:p>
      </dgm:t>
    </dgm:pt>
    <dgm:pt modelId="{F4BEB2B8-6241-41B6-A125-442758147A38}">
      <dgm:prSet phldrT="[Текст]" custT="1"/>
      <dgm:spPr/>
      <dgm:t>
        <a:bodyPr/>
        <a:lstStyle/>
        <a:p>
          <a:r>
            <a:rPr lang="ru-RU" sz="1400" b="1" dirty="0"/>
            <a:t>Трудовые навыки</a:t>
          </a:r>
        </a:p>
      </dgm:t>
    </dgm:pt>
    <dgm:pt modelId="{1669E71A-6F6E-4252-8B84-F06FB2291B62}" type="sibTrans" cxnId="{A51F131C-6BE9-4486-A2E1-DABF019E12EA}">
      <dgm:prSet/>
      <dgm:spPr/>
      <dgm:t>
        <a:bodyPr/>
        <a:lstStyle/>
        <a:p>
          <a:endParaRPr lang="ru-RU"/>
        </a:p>
      </dgm:t>
    </dgm:pt>
    <dgm:pt modelId="{C8127162-15BB-46EE-93B6-18CC807D2B87}" type="parTrans" cxnId="{A51F131C-6BE9-4486-A2E1-DABF019E12EA}">
      <dgm:prSet/>
      <dgm:spPr/>
      <dgm:t>
        <a:bodyPr/>
        <a:lstStyle/>
        <a:p>
          <a:endParaRPr lang="ru-RU"/>
        </a:p>
      </dgm:t>
    </dgm:pt>
    <dgm:pt modelId="{BD4F858D-71BC-4BB9-AF59-BFA34A6E29DC}">
      <dgm:prSet phldrT="[Текст]" custT="1"/>
      <dgm:spPr/>
      <dgm:t>
        <a:bodyPr/>
        <a:lstStyle/>
        <a:p>
          <a:r>
            <a:rPr lang="ru-RU" sz="1400" b="1" dirty="0"/>
            <a:t>Навыки самообслуживания и гигиены</a:t>
          </a:r>
          <a:endParaRPr lang="ru-RU" sz="1400" dirty="0"/>
        </a:p>
      </dgm:t>
    </dgm:pt>
    <dgm:pt modelId="{FC480877-F8B1-4C8E-89B1-D410A74085AA}" type="parTrans" cxnId="{A9510B1B-3218-43B6-BE37-1955060C55BC}">
      <dgm:prSet/>
      <dgm:spPr/>
      <dgm:t>
        <a:bodyPr/>
        <a:lstStyle/>
        <a:p>
          <a:endParaRPr lang="ru-RU"/>
        </a:p>
      </dgm:t>
    </dgm:pt>
    <dgm:pt modelId="{F867DB1E-E76A-4253-9F79-D1B51200EE24}" type="sibTrans" cxnId="{A9510B1B-3218-43B6-BE37-1955060C55BC}">
      <dgm:prSet/>
      <dgm:spPr/>
      <dgm:t>
        <a:bodyPr/>
        <a:lstStyle/>
        <a:p>
          <a:endParaRPr lang="ru-RU"/>
        </a:p>
      </dgm:t>
    </dgm:pt>
    <dgm:pt modelId="{E11E2661-D2A6-450E-9857-E7FF42C40D21}">
      <dgm:prSet phldrT="[Текст]" custT="1"/>
      <dgm:spPr/>
      <dgm:t>
        <a:bodyPr/>
        <a:lstStyle/>
        <a:p>
          <a:r>
            <a:rPr lang="ru-RU" sz="1400" b="1" dirty="0"/>
            <a:t>Навыки самообслуживания и гигиены</a:t>
          </a:r>
          <a:endParaRPr lang="ru-RU" sz="1400" dirty="0"/>
        </a:p>
      </dgm:t>
    </dgm:pt>
    <dgm:pt modelId="{ED4F6075-2545-4224-BF08-17597CE9BE84}" type="parTrans" cxnId="{A5541648-F0A6-4DA0-8910-1F1B3FD20358}">
      <dgm:prSet/>
      <dgm:spPr/>
      <dgm:t>
        <a:bodyPr/>
        <a:lstStyle/>
        <a:p>
          <a:endParaRPr lang="ru-RU"/>
        </a:p>
      </dgm:t>
    </dgm:pt>
    <dgm:pt modelId="{EB5C9F80-3FA3-45ED-A94E-98E1AFD6A9D4}" type="sibTrans" cxnId="{A5541648-F0A6-4DA0-8910-1F1B3FD20358}">
      <dgm:prSet/>
      <dgm:spPr/>
      <dgm:t>
        <a:bodyPr/>
        <a:lstStyle/>
        <a:p>
          <a:endParaRPr lang="ru-RU"/>
        </a:p>
      </dgm:t>
    </dgm:pt>
    <dgm:pt modelId="{62B5512E-5B9B-4AC7-9EAB-2021BACD0E49}">
      <dgm:prSet phldrT="[Текст]" custT="1"/>
      <dgm:spPr/>
      <dgm:t>
        <a:bodyPr/>
        <a:lstStyle/>
        <a:p>
          <a:r>
            <a:rPr lang="ru-RU" sz="1400" b="1" dirty="0"/>
            <a:t>Трудовые навыки</a:t>
          </a:r>
        </a:p>
      </dgm:t>
    </dgm:pt>
    <dgm:pt modelId="{8207DE5A-F806-4886-A197-5BD4737C19E4}" type="parTrans" cxnId="{98FA50AF-89B9-40DA-9872-D9094C33217D}">
      <dgm:prSet/>
      <dgm:spPr/>
      <dgm:t>
        <a:bodyPr/>
        <a:lstStyle/>
        <a:p>
          <a:endParaRPr lang="ru-RU"/>
        </a:p>
      </dgm:t>
    </dgm:pt>
    <dgm:pt modelId="{AF0AF09D-E8B4-46F3-864A-9EDAD453356A}" type="sibTrans" cxnId="{98FA50AF-89B9-40DA-9872-D9094C33217D}">
      <dgm:prSet/>
      <dgm:spPr/>
      <dgm:t>
        <a:bodyPr/>
        <a:lstStyle/>
        <a:p>
          <a:endParaRPr lang="ru-RU"/>
        </a:p>
      </dgm:t>
    </dgm:pt>
    <dgm:pt modelId="{6D25CFEF-D433-459D-8F46-B0AA0C08AF5A}">
      <dgm:prSet phldrT="[Текст]" custT="1"/>
      <dgm:spPr/>
      <dgm:t>
        <a:bodyPr/>
        <a:lstStyle/>
        <a:p>
          <a:r>
            <a:rPr lang="ru-RU" sz="1400" b="1" dirty="0">
              <a:solidFill>
                <a:srgbClr val="FF0000"/>
              </a:solidFill>
            </a:rPr>
            <a:t>100%</a:t>
          </a:r>
        </a:p>
      </dgm:t>
    </dgm:pt>
    <dgm:pt modelId="{DBE7A58F-7F42-486F-8656-E27C09107079}" type="parTrans" cxnId="{99D5353A-D1A9-4A9E-88D9-0BC8D2234323}">
      <dgm:prSet/>
      <dgm:spPr/>
      <dgm:t>
        <a:bodyPr/>
        <a:lstStyle/>
        <a:p>
          <a:endParaRPr lang="ru-RU"/>
        </a:p>
      </dgm:t>
    </dgm:pt>
    <dgm:pt modelId="{2D9714C5-F24F-43DE-807A-FBF93CB1550E}" type="sibTrans" cxnId="{99D5353A-D1A9-4A9E-88D9-0BC8D2234323}">
      <dgm:prSet/>
      <dgm:spPr/>
      <dgm:t>
        <a:bodyPr/>
        <a:lstStyle/>
        <a:p>
          <a:endParaRPr lang="ru-RU"/>
        </a:p>
      </dgm:t>
    </dgm:pt>
    <dgm:pt modelId="{61F0D736-D50D-4EEE-9580-C5FEBD4010BF}">
      <dgm:prSet custT="1"/>
      <dgm:spPr/>
      <dgm:t>
        <a:bodyPr/>
        <a:lstStyle/>
        <a:p>
          <a:r>
            <a:rPr lang="ru-RU" sz="1400" b="1" dirty="0"/>
            <a:t>Трудовые навыки</a:t>
          </a:r>
        </a:p>
      </dgm:t>
    </dgm:pt>
    <dgm:pt modelId="{2C1F6CD4-C08D-47CB-AE1A-734F144662E8}" type="parTrans" cxnId="{1D6CEC15-180D-4177-9798-76620EAE475B}">
      <dgm:prSet/>
      <dgm:spPr/>
      <dgm:t>
        <a:bodyPr/>
        <a:lstStyle/>
        <a:p>
          <a:endParaRPr lang="ru-RU"/>
        </a:p>
      </dgm:t>
    </dgm:pt>
    <dgm:pt modelId="{6CB52D31-85AB-4BCE-9DD5-B9A2C3736459}" type="sibTrans" cxnId="{1D6CEC15-180D-4177-9798-76620EAE475B}">
      <dgm:prSet/>
      <dgm:spPr/>
      <dgm:t>
        <a:bodyPr/>
        <a:lstStyle/>
        <a:p>
          <a:endParaRPr lang="ru-RU"/>
        </a:p>
      </dgm:t>
    </dgm:pt>
    <dgm:pt modelId="{A1E1BEE0-65FB-4F18-BE9C-B7D5C9D03D06}">
      <dgm:prSet custT="1"/>
      <dgm:spPr/>
      <dgm:t>
        <a:bodyPr/>
        <a:lstStyle/>
        <a:p>
          <a:r>
            <a:rPr lang="ru-RU" sz="1400" b="1" dirty="0">
              <a:solidFill>
                <a:srgbClr val="FF0000"/>
              </a:solidFill>
            </a:rPr>
            <a:t>100%</a:t>
          </a:r>
        </a:p>
      </dgm:t>
    </dgm:pt>
    <dgm:pt modelId="{33410C19-8437-418C-90EA-1EB70E6024E7}" type="parTrans" cxnId="{9237BAAF-9811-403E-869E-652D23F85D02}">
      <dgm:prSet/>
      <dgm:spPr/>
      <dgm:t>
        <a:bodyPr/>
        <a:lstStyle/>
        <a:p>
          <a:endParaRPr lang="ru-RU"/>
        </a:p>
      </dgm:t>
    </dgm:pt>
    <dgm:pt modelId="{0CDAF63C-AF71-4A32-B4F2-B7D4A64C8973}" type="sibTrans" cxnId="{9237BAAF-9811-403E-869E-652D23F85D02}">
      <dgm:prSet/>
      <dgm:spPr/>
      <dgm:t>
        <a:bodyPr/>
        <a:lstStyle/>
        <a:p>
          <a:endParaRPr lang="ru-RU"/>
        </a:p>
      </dgm:t>
    </dgm:pt>
    <dgm:pt modelId="{D61F04B0-FC88-4C67-8CA1-20C215086949}">
      <dgm:prSet phldrT="[Текст]" custT="1"/>
      <dgm:spPr/>
      <dgm:t>
        <a:bodyPr/>
        <a:lstStyle/>
        <a:p>
          <a:r>
            <a:rPr lang="ru-RU" sz="1400" b="1" dirty="0">
              <a:solidFill>
                <a:srgbClr val="FF0000"/>
              </a:solidFill>
            </a:rPr>
            <a:t>100%</a:t>
          </a:r>
        </a:p>
      </dgm:t>
    </dgm:pt>
    <dgm:pt modelId="{B0A83720-93A2-4DBC-AC17-59B5EE90B64E}" type="parTrans" cxnId="{E1D7246F-5D7F-4C90-8369-45115C7F660D}">
      <dgm:prSet/>
      <dgm:spPr/>
      <dgm:t>
        <a:bodyPr/>
        <a:lstStyle/>
        <a:p>
          <a:endParaRPr lang="ru-RU"/>
        </a:p>
      </dgm:t>
    </dgm:pt>
    <dgm:pt modelId="{C4F9035A-1F16-4FAB-B1EA-5BE4F79D066E}" type="sibTrans" cxnId="{E1D7246F-5D7F-4C90-8369-45115C7F660D}">
      <dgm:prSet/>
      <dgm:spPr/>
      <dgm:t>
        <a:bodyPr/>
        <a:lstStyle/>
        <a:p>
          <a:endParaRPr lang="ru-RU"/>
        </a:p>
      </dgm:t>
    </dgm:pt>
    <dgm:pt modelId="{C7EC8D7F-35B4-4F75-8393-B2D3546B35E6}">
      <dgm:prSet phldrT="[Текст]" custT="1"/>
      <dgm:spPr/>
      <dgm:t>
        <a:bodyPr/>
        <a:lstStyle/>
        <a:p>
          <a:endParaRPr lang="ru-RU" sz="1400" dirty="0"/>
        </a:p>
      </dgm:t>
    </dgm:pt>
    <dgm:pt modelId="{2F1B0D6C-A725-4522-A6F5-667D82C97DD7}" type="parTrans" cxnId="{C4A87171-39B0-460E-86D4-02AB2628FFF1}">
      <dgm:prSet/>
      <dgm:spPr/>
      <dgm:t>
        <a:bodyPr/>
        <a:lstStyle/>
        <a:p>
          <a:endParaRPr lang="ru-RU"/>
        </a:p>
      </dgm:t>
    </dgm:pt>
    <dgm:pt modelId="{0283E131-EA6E-447A-93E6-9C7E33D8A8F9}" type="sibTrans" cxnId="{C4A87171-39B0-460E-86D4-02AB2628FFF1}">
      <dgm:prSet/>
      <dgm:spPr/>
      <dgm:t>
        <a:bodyPr/>
        <a:lstStyle/>
        <a:p>
          <a:endParaRPr lang="ru-RU"/>
        </a:p>
      </dgm:t>
    </dgm:pt>
    <dgm:pt modelId="{0A65AA43-F9B8-428F-9510-9F46474F1B1D}">
      <dgm:prSet phldrT="[Текст]" custT="1"/>
      <dgm:spPr/>
      <dgm:t>
        <a:bodyPr/>
        <a:lstStyle/>
        <a:p>
          <a:r>
            <a:rPr lang="ru-RU" sz="1400" b="1" dirty="0"/>
            <a:t>Навыки социального опыта </a:t>
          </a:r>
          <a:r>
            <a:rPr lang="ru-RU" sz="1400" b="1" dirty="0">
              <a:solidFill>
                <a:srgbClr val="FF0000"/>
              </a:solidFill>
            </a:rPr>
            <a:t>68%</a:t>
          </a:r>
        </a:p>
      </dgm:t>
    </dgm:pt>
    <dgm:pt modelId="{867BE767-59EB-43A2-B20B-E0A9C2FB416F}" type="parTrans" cxnId="{F3BD106D-03D8-48F8-A502-85C807D16F55}">
      <dgm:prSet/>
      <dgm:spPr/>
      <dgm:t>
        <a:bodyPr/>
        <a:lstStyle/>
        <a:p>
          <a:endParaRPr lang="ru-RU"/>
        </a:p>
      </dgm:t>
    </dgm:pt>
    <dgm:pt modelId="{0F7F4F83-E738-4726-A7F3-76BB0B319893}" type="sibTrans" cxnId="{F3BD106D-03D8-48F8-A502-85C807D16F55}">
      <dgm:prSet/>
      <dgm:spPr/>
      <dgm:t>
        <a:bodyPr/>
        <a:lstStyle/>
        <a:p>
          <a:endParaRPr lang="ru-RU"/>
        </a:p>
      </dgm:t>
    </dgm:pt>
    <dgm:pt modelId="{F8EF1B02-BC78-4915-9466-C6D06194FB26}">
      <dgm:prSet custT="1"/>
      <dgm:spPr/>
      <dgm:t>
        <a:bodyPr/>
        <a:lstStyle/>
        <a:p>
          <a:r>
            <a:rPr lang="ru-RU" sz="1400" b="1" dirty="0"/>
            <a:t>Навыки социального опыта </a:t>
          </a:r>
          <a:r>
            <a:rPr lang="ru-RU" sz="1400" b="1" dirty="0">
              <a:solidFill>
                <a:srgbClr val="FF0000"/>
              </a:solidFill>
            </a:rPr>
            <a:t>73%</a:t>
          </a:r>
        </a:p>
      </dgm:t>
    </dgm:pt>
    <dgm:pt modelId="{5D4182C1-1D4C-489B-BC98-EFAAFB6587C0}" type="parTrans" cxnId="{7D2A3943-2184-4B7E-AA98-3CD5A241C797}">
      <dgm:prSet/>
      <dgm:spPr/>
      <dgm:t>
        <a:bodyPr/>
        <a:lstStyle/>
        <a:p>
          <a:endParaRPr lang="ru-RU"/>
        </a:p>
      </dgm:t>
    </dgm:pt>
    <dgm:pt modelId="{F4DA768E-6AC7-4E21-950E-62CCD9893BD3}" type="sibTrans" cxnId="{7D2A3943-2184-4B7E-AA98-3CD5A241C797}">
      <dgm:prSet/>
      <dgm:spPr/>
      <dgm:t>
        <a:bodyPr/>
        <a:lstStyle/>
        <a:p>
          <a:endParaRPr lang="ru-RU"/>
        </a:p>
      </dgm:t>
    </dgm:pt>
    <dgm:pt modelId="{3D55608E-739D-4615-B2D7-DCC7261CED95}">
      <dgm:prSet phldrT="[Текст]" custT="1"/>
      <dgm:spPr/>
      <dgm:t>
        <a:bodyPr/>
        <a:lstStyle/>
        <a:p>
          <a:r>
            <a:rPr lang="ru-RU" sz="1400" b="1" dirty="0"/>
            <a:t>Навыки социального опыта </a:t>
          </a:r>
          <a:r>
            <a:rPr lang="ru-RU" sz="1400" b="1" dirty="0">
              <a:solidFill>
                <a:srgbClr val="FF0000"/>
              </a:solidFill>
            </a:rPr>
            <a:t>78%</a:t>
          </a:r>
        </a:p>
      </dgm:t>
    </dgm:pt>
    <dgm:pt modelId="{71A9A2C8-D2CE-4299-A82F-6C3EE36D616D}" type="parTrans" cxnId="{771300B5-26F6-412D-BFC8-3205C3FBA717}">
      <dgm:prSet/>
      <dgm:spPr/>
      <dgm:t>
        <a:bodyPr/>
        <a:lstStyle/>
        <a:p>
          <a:endParaRPr lang="ru-RU"/>
        </a:p>
      </dgm:t>
    </dgm:pt>
    <dgm:pt modelId="{735A71D6-8C9B-4E8F-9D1A-00F13DD02E57}" type="sibTrans" cxnId="{771300B5-26F6-412D-BFC8-3205C3FBA717}">
      <dgm:prSet/>
      <dgm:spPr/>
      <dgm:t>
        <a:bodyPr/>
        <a:lstStyle/>
        <a:p>
          <a:endParaRPr lang="ru-RU"/>
        </a:p>
      </dgm:t>
    </dgm:pt>
    <dgm:pt modelId="{A15F77EA-8C58-4F64-8E9A-6B025212E81A}" type="pres">
      <dgm:prSet presAssocID="{077CE002-A2BB-4A18-92C0-76C31DB418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2C3769-A708-4CFF-9931-C9A4B0846493}" type="pres">
      <dgm:prSet presAssocID="{C721A320-7268-4873-AAF0-8C1642D4B4BC}" presName="composite" presStyleCnt="0"/>
      <dgm:spPr/>
    </dgm:pt>
    <dgm:pt modelId="{574AB606-C8E0-41B1-A0A4-B7AD1247EAA5}" type="pres">
      <dgm:prSet presAssocID="{C721A320-7268-4873-AAF0-8C1642D4B4BC}" presName="parTx" presStyleLbl="alignNode1" presStyleIdx="0" presStyleCnt="3" custScaleX="113128" custScaleY="132972" custLinFactNeighborX="-624" custLinFactNeighborY="-94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D3895-6681-433C-B36C-6ABA0914A3FD}" type="pres">
      <dgm:prSet presAssocID="{C721A320-7268-4873-AAF0-8C1642D4B4BC}" presName="desTx" presStyleLbl="alignAccFollowNode1" presStyleIdx="0" presStyleCnt="3" custScaleX="11448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99587-C1CF-4699-AEC7-2EAC232B0548}" type="pres">
      <dgm:prSet presAssocID="{E2C48F4C-DB9D-4628-89EA-C084CA67D59B}" presName="space" presStyleCnt="0"/>
      <dgm:spPr/>
    </dgm:pt>
    <dgm:pt modelId="{B73645B1-11E7-4A91-A5ED-AD38D027D9D3}" type="pres">
      <dgm:prSet presAssocID="{ED3F246A-4DCA-4E26-AB6D-B36552C08FD3}" presName="composite" presStyleCnt="0"/>
      <dgm:spPr/>
    </dgm:pt>
    <dgm:pt modelId="{E63703FF-8764-4304-B4E6-340119189213}" type="pres">
      <dgm:prSet presAssocID="{ED3F246A-4DCA-4E26-AB6D-B36552C08FD3}" presName="parTx" presStyleLbl="alignNode1" presStyleIdx="1" presStyleCnt="3" custScaleX="111065" custScaleY="163117" custLinFactNeighborX="892" custLinFactNeighborY="-141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66506-B2EE-445C-8A48-79684806414B}" type="pres">
      <dgm:prSet presAssocID="{ED3F246A-4DCA-4E26-AB6D-B36552C08FD3}" presName="desTx" presStyleLbl="alignAccFollowNode1" presStyleIdx="1" presStyleCnt="3" custScaleX="112525" custLinFactNeighborX="1505" custLinFactNeighborY="4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13C21-A452-4D87-8C01-2B5A1592456C}" type="pres">
      <dgm:prSet presAssocID="{B5F31C3A-8781-4475-AF01-8F584069FB98}" presName="space" presStyleCnt="0"/>
      <dgm:spPr/>
    </dgm:pt>
    <dgm:pt modelId="{7275F25E-E431-42C2-8CCC-CEEE8D1F3A3E}" type="pres">
      <dgm:prSet presAssocID="{8F074C73-E1BE-4B67-BAE0-46023B627B3B}" presName="composite" presStyleCnt="0"/>
      <dgm:spPr/>
    </dgm:pt>
    <dgm:pt modelId="{0C4D6EA7-40B8-474A-A297-4013FA5CBE16}" type="pres">
      <dgm:prSet presAssocID="{8F074C73-E1BE-4B67-BAE0-46023B627B3B}" presName="parTx" presStyleLbl="alignNode1" presStyleIdx="2" presStyleCnt="3" custScaleX="113473" custScaleY="111031" custLinFactNeighborX="2673" custLinFactNeighborY="-162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C7D96-B7BC-4AE8-A76E-77FE13EA5979}" type="pres">
      <dgm:prSet presAssocID="{8F074C73-E1BE-4B67-BAE0-46023B627B3B}" presName="desTx" presStyleLbl="alignAccFollowNode1" presStyleIdx="2" presStyleCnt="3" custScaleX="112892" custLinFactNeighborY="52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D0A432-580B-4521-8C17-34B9CEB34EE7}" type="presOf" srcId="{BD8C838A-F4F2-4C0C-83C9-E733573B9FC8}" destId="{EE6D3895-6681-433C-B36C-6ABA0914A3FD}" srcOrd="0" destOrd="1" presId="urn:microsoft.com/office/officeart/2005/8/layout/hList1"/>
    <dgm:cxn modelId="{A5541648-F0A6-4DA0-8910-1F1B3FD20358}" srcId="{C721A320-7268-4873-AAF0-8C1642D4B4BC}" destId="{E11E2661-D2A6-450E-9857-E7FF42C40D21}" srcOrd="0" destOrd="0" parTransId="{ED4F6075-2545-4224-BF08-17597CE9BE84}" sibTransId="{EB5C9F80-3FA3-45ED-A94E-98E1AFD6A9D4}"/>
    <dgm:cxn modelId="{383AC8E2-D5DE-4350-9559-342FBEBF7585}" type="presOf" srcId="{BD4F858D-71BC-4BB9-AF59-BFA34A6E29DC}" destId="{A8966506-B2EE-445C-8A48-79684806414B}" srcOrd="0" destOrd="0" presId="urn:microsoft.com/office/officeart/2005/8/layout/hList1"/>
    <dgm:cxn modelId="{607CE91F-2D0E-4EA9-88C9-10C34ED5FC99}" type="presOf" srcId="{62B5512E-5B9B-4AC7-9EAB-2021BACD0E49}" destId="{EE6D3895-6681-433C-B36C-6ABA0914A3FD}" srcOrd="0" destOrd="2" presId="urn:microsoft.com/office/officeart/2005/8/layout/hList1"/>
    <dgm:cxn modelId="{CB5CEB8A-58B8-4411-B51A-77D5765FC125}" type="presOf" srcId="{96183E67-1398-4F15-98F4-8CAD371417F0}" destId="{A8966506-B2EE-445C-8A48-79684806414B}" srcOrd="0" destOrd="1" presId="urn:microsoft.com/office/officeart/2005/8/layout/hList1"/>
    <dgm:cxn modelId="{29479625-10E4-4AC2-9212-7F04797D7CF7}" type="presOf" srcId="{C721A320-7268-4873-AAF0-8C1642D4B4BC}" destId="{574AB606-C8E0-41B1-A0A4-B7AD1247EAA5}" srcOrd="0" destOrd="0" presId="urn:microsoft.com/office/officeart/2005/8/layout/hList1"/>
    <dgm:cxn modelId="{98FA50AF-89B9-40DA-9872-D9094C33217D}" srcId="{C721A320-7268-4873-AAF0-8C1642D4B4BC}" destId="{62B5512E-5B9B-4AC7-9EAB-2021BACD0E49}" srcOrd="2" destOrd="0" parTransId="{8207DE5A-F806-4886-A197-5BD4737C19E4}" sibTransId="{AF0AF09D-E8B4-46F3-864A-9EDAD453356A}"/>
    <dgm:cxn modelId="{A279C39B-A594-4A0E-82DC-B43C0895F805}" type="presOf" srcId="{3D55608E-739D-4615-B2D7-DCC7261CED95}" destId="{D3FC7D96-B7BC-4AE8-A76E-77FE13EA5979}" srcOrd="0" destOrd="4" presId="urn:microsoft.com/office/officeart/2005/8/layout/hList1"/>
    <dgm:cxn modelId="{5ED9B833-56BC-40B6-97B5-DFF57D1E0423}" type="presOf" srcId="{F8EF1B02-BC78-4915-9466-C6D06194FB26}" destId="{A8966506-B2EE-445C-8A48-79684806414B}" srcOrd="0" destOrd="4" presId="urn:microsoft.com/office/officeart/2005/8/layout/hList1"/>
    <dgm:cxn modelId="{E1D7246F-5D7F-4C90-8369-45115C7F660D}" srcId="{8F074C73-E1BE-4B67-BAE0-46023B627B3B}" destId="{D61F04B0-FC88-4C67-8CA1-20C215086949}" srcOrd="3" destOrd="0" parTransId="{B0A83720-93A2-4DBC-AC17-59B5EE90B64E}" sibTransId="{C4F9035A-1F16-4FAB-B1EA-5BE4F79D066E}"/>
    <dgm:cxn modelId="{0B777DD4-A129-422C-9F47-25AD61EA99F7}" srcId="{077CE002-A2BB-4A18-92C0-76C31DB41879}" destId="{C721A320-7268-4873-AAF0-8C1642D4B4BC}" srcOrd="0" destOrd="0" parTransId="{96016034-F9BC-47BE-A27B-BAD1BB4FED44}" sibTransId="{E2C48F4C-DB9D-4628-89EA-C084CA67D59B}"/>
    <dgm:cxn modelId="{047FC719-C44F-4278-B769-9E7F3786F143}" type="presOf" srcId="{61F0D736-D50D-4EEE-9580-C5FEBD4010BF}" destId="{A8966506-B2EE-445C-8A48-79684806414B}" srcOrd="0" destOrd="2" presId="urn:microsoft.com/office/officeart/2005/8/layout/hList1"/>
    <dgm:cxn modelId="{0ABE9353-3015-47A3-B77D-0C66A19E549D}" type="presOf" srcId="{E11E2661-D2A6-450E-9857-E7FF42C40D21}" destId="{EE6D3895-6681-433C-B36C-6ABA0914A3FD}" srcOrd="0" destOrd="0" presId="urn:microsoft.com/office/officeart/2005/8/layout/hList1"/>
    <dgm:cxn modelId="{7D2A3943-2184-4B7E-AA98-3CD5A241C797}" srcId="{ED3F246A-4DCA-4E26-AB6D-B36552C08FD3}" destId="{F8EF1B02-BC78-4915-9466-C6D06194FB26}" srcOrd="4" destOrd="0" parTransId="{5D4182C1-1D4C-489B-BC98-EFAAFB6587C0}" sibTransId="{F4DA768E-6AC7-4E21-950E-62CCD9893BD3}"/>
    <dgm:cxn modelId="{4F1A8FA5-9AE0-42EA-A3EA-4425E3FE7001}" type="presOf" srcId="{ED3F246A-4DCA-4E26-AB6D-B36552C08FD3}" destId="{E63703FF-8764-4304-B4E6-340119189213}" srcOrd="0" destOrd="0" presId="urn:microsoft.com/office/officeart/2005/8/layout/hList1"/>
    <dgm:cxn modelId="{5477736C-8000-4E56-A9F3-A1671F899D55}" type="presOf" srcId="{A1E1BEE0-65FB-4F18-BE9C-B7D5C9D03D06}" destId="{A8966506-B2EE-445C-8A48-79684806414B}" srcOrd="0" destOrd="3" presId="urn:microsoft.com/office/officeart/2005/8/layout/hList1"/>
    <dgm:cxn modelId="{5A6B2C2A-5678-4471-A3CA-680BE3E6D572}" type="presOf" srcId="{D61F04B0-FC88-4C67-8CA1-20C215086949}" destId="{D3FC7D96-B7BC-4AE8-A76E-77FE13EA5979}" srcOrd="0" destOrd="3" presId="urn:microsoft.com/office/officeart/2005/8/layout/hList1"/>
    <dgm:cxn modelId="{148E4132-57CD-4DD8-A76E-B14FEDBF6C02}" type="presOf" srcId="{6D25CFEF-D433-459D-8F46-B0AA0C08AF5A}" destId="{EE6D3895-6681-433C-B36C-6ABA0914A3FD}" srcOrd="0" destOrd="3" presId="urn:microsoft.com/office/officeart/2005/8/layout/hList1"/>
    <dgm:cxn modelId="{771300B5-26F6-412D-BFC8-3205C3FBA717}" srcId="{8F074C73-E1BE-4B67-BAE0-46023B627B3B}" destId="{3D55608E-739D-4615-B2D7-DCC7261CED95}" srcOrd="4" destOrd="0" parTransId="{71A9A2C8-D2CE-4299-A82F-6C3EE36D616D}" sibTransId="{735A71D6-8C9B-4E8F-9D1A-00F13DD02E57}"/>
    <dgm:cxn modelId="{C4A87171-39B0-460E-86D4-02AB2628FFF1}" srcId="{C721A320-7268-4873-AAF0-8C1642D4B4BC}" destId="{C7EC8D7F-35B4-4F75-8393-B2D3546B35E6}" srcOrd="5" destOrd="0" parTransId="{2F1B0D6C-A725-4522-A6F5-667D82C97DD7}" sibTransId="{0283E131-EA6E-447A-93E6-9C7E33D8A8F9}"/>
    <dgm:cxn modelId="{B7BB8965-CD7F-4485-85CF-CDAC2D363DDF}" srcId="{8F074C73-E1BE-4B67-BAE0-46023B627B3B}" destId="{31011986-EF6A-44B7-A11B-DF410D82AA56}" srcOrd="1" destOrd="0" parTransId="{9C7BF969-CDC0-4EBC-BB82-0CA5A61F5AA3}" sibTransId="{A231116D-DA44-49B2-8A80-5974E9C4CEE0}"/>
    <dgm:cxn modelId="{9237BAAF-9811-403E-869E-652D23F85D02}" srcId="{ED3F246A-4DCA-4E26-AB6D-B36552C08FD3}" destId="{A1E1BEE0-65FB-4F18-BE9C-B7D5C9D03D06}" srcOrd="3" destOrd="0" parTransId="{33410C19-8437-418C-90EA-1EB70E6024E7}" sibTransId="{0CDAF63C-AF71-4A32-B4F2-B7D4A64C8973}"/>
    <dgm:cxn modelId="{F477CDCF-9CEE-4995-9B63-64841024ABA8}" srcId="{8F074C73-E1BE-4B67-BAE0-46023B627B3B}" destId="{B27DDB6E-A2E1-432B-B33F-46DACF363B50}" srcOrd="0" destOrd="0" parTransId="{E7F65248-4983-42D2-A784-4DB36A7A2C9E}" sibTransId="{609B47F9-6D3E-4816-9020-440DABF16AC9}"/>
    <dgm:cxn modelId="{3F79F7F4-122A-446B-9A7C-59C32D47707E}" type="presOf" srcId="{B27DDB6E-A2E1-432B-B33F-46DACF363B50}" destId="{D3FC7D96-B7BC-4AE8-A76E-77FE13EA5979}" srcOrd="0" destOrd="0" presId="urn:microsoft.com/office/officeart/2005/8/layout/hList1"/>
    <dgm:cxn modelId="{A79836DB-2F76-48C3-A13A-675EA6FE134A}" type="presOf" srcId="{31011986-EF6A-44B7-A11B-DF410D82AA56}" destId="{D3FC7D96-B7BC-4AE8-A76E-77FE13EA5979}" srcOrd="0" destOrd="1" presId="urn:microsoft.com/office/officeart/2005/8/layout/hList1"/>
    <dgm:cxn modelId="{8A1EB5EB-67DC-4B7B-92E4-5A72BCC974ED}" srcId="{C721A320-7268-4873-AAF0-8C1642D4B4BC}" destId="{BD8C838A-F4F2-4C0C-83C9-E733573B9FC8}" srcOrd="1" destOrd="0" parTransId="{4283DE81-E9AA-4813-85D9-4DBCD2AA6CBB}" sibTransId="{0695DBE5-8878-430B-AAE9-000F94CF2D3C}"/>
    <dgm:cxn modelId="{A9510B1B-3218-43B6-BE37-1955060C55BC}" srcId="{ED3F246A-4DCA-4E26-AB6D-B36552C08FD3}" destId="{BD4F858D-71BC-4BB9-AF59-BFA34A6E29DC}" srcOrd="0" destOrd="0" parTransId="{FC480877-F8B1-4C8E-89B1-D410A74085AA}" sibTransId="{F867DB1E-E76A-4253-9F79-D1B51200EE24}"/>
    <dgm:cxn modelId="{D86B3207-FB35-4113-A380-58DABBC6D2B9}" srcId="{077CE002-A2BB-4A18-92C0-76C31DB41879}" destId="{8F074C73-E1BE-4B67-BAE0-46023B627B3B}" srcOrd="2" destOrd="0" parTransId="{97F593CF-25E2-4937-AF50-C7D5B0417A1C}" sibTransId="{EC49167E-EA84-4DEB-A899-A5D2C2723177}"/>
    <dgm:cxn modelId="{19835ABA-F48A-4E5D-BA69-B43E3D335699}" type="presOf" srcId="{C7EC8D7F-35B4-4F75-8393-B2D3546B35E6}" destId="{EE6D3895-6681-433C-B36C-6ABA0914A3FD}" srcOrd="0" destOrd="5" presId="urn:microsoft.com/office/officeart/2005/8/layout/hList1"/>
    <dgm:cxn modelId="{2E5138FA-8F02-434B-A0DF-77F58B76726B}" type="presOf" srcId="{0A65AA43-F9B8-428F-9510-9F46474F1B1D}" destId="{EE6D3895-6681-433C-B36C-6ABA0914A3FD}" srcOrd="0" destOrd="4" presId="urn:microsoft.com/office/officeart/2005/8/layout/hList1"/>
    <dgm:cxn modelId="{0A167CD1-73E1-466F-9AA1-7E23E5533E2C}" srcId="{077CE002-A2BB-4A18-92C0-76C31DB41879}" destId="{ED3F246A-4DCA-4E26-AB6D-B36552C08FD3}" srcOrd="1" destOrd="0" parTransId="{33A5B43E-6B11-42B5-AAA2-C63C60AA8055}" sibTransId="{B5F31C3A-8781-4475-AF01-8F584069FB98}"/>
    <dgm:cxn modelId="{B55C4A1F-1EAC-470C-BD04-ACFCDE603A63}" type="presOf" srcId="{077CE002-A2BB-4A18-92C0-76C31DB41879}" destId="{A15F77EA-8C58-4F64-8E9A-6B025212E81A}" srcOrd="0" destOrd="0" presId="urn:microsoft.com/office/officeart/2005/8/layout/hList1"/>
    <dgm:cxn modelId="{1D6CEC15-180D-4177-9798-76620EAE475B}" srcId="{ED3F246A-4DCA-4E26-AB6D-B36552C08FD3}" destId="{61F0D736-D50D-4EEE-9580-C5FEBD4010BF}" srcOrd="2" destOrd="0" parTransId="{2C1F6CD4-C08D-47CB-AE1A-734F144662E8}" sibTransId="{6CB52D31-85AB-4BCE-9DD5-B9A2C3736459}"/>
    <dgm:cxn modelId="{F3BD106D-03D8-48F8-A502-85C807D16F55}" srcId="{C721A320-7268-4873-AAF0-8C1642D4B4BC}" destId="{0A65AA43-F9B8-428F-9510-9F46474F1B1D}" srcOrd="4" destOrd="0" parTransId="{867BE767-59EB-43A2-B20B-E0A9C2FB416F}" sibTransId="{0F7F4F83-E738-4726-A7F3-76BB0B319893}"/>
    <dgm:cxn modelId="{99D5353A-D1A9-4A9E-88D9-0BC8D2234323}" srcId="{C721A320-7268-4873-AAF0-8C1642D4B4BC}" destId="{6D25CFEF-D433-459D-8F46-B0AA0C08AF5A}" srcOrd="3" destOrd="0" parTransId="{DBE7A58F-7F42-486F-8656-E27C09107079}" sibTransId="{2D9714C5-F24F-43DE-807A-FBF93CB1550E}"/>
    <dgm:cxn modelId="{830D2290-F578-4AD5-BF17-6A378608302F}" type="presOf" srcId="{F4BEB2B8-6241-41B6-A125-442758147A38}" destId="{D3FC7D96-B7BC-4AE8-A76E-77FE13EA5979}" srcOrd="0" destOrd="2" presId="urn:microsoft.com/office/officeart/2005/8/layout/hList1"/>
    <dgm:cxn modelId="{6ADD14AE-E5FA-436B-B87F-497AEEE128F4}" srcId="{ED3F246A-4DCA-4E26-AB6D-B36552C08FD3}" destId="{96183E67-1398-4F15-98F4-8CAD371417F0}" srcOrd="1" destOrd="0" parTransId="{16711E6F-F63B-4E27-878D-9825C79634D2}" sibTransId="{B90B7847-C120-4556-BA33-F8A529885C4D}"/>
    <dgm:cxn modelId="{CD7B81A0-D6DE-4C11-9B43-30D61C01489E}" type="presOf" srcId="{8F074C73-E1BE-4B67-BAE0-46023B627B3B}" destId="{0C4D6EA7-40B8-474A-A297-4013FA5CBE16}" srcOrd="0" destOrd="0" presId="urn:microsoft.com/office/officeart/2005/8/layout/hList1"/>
    <dgm:cxn modelId="{A51F131C-6BE9-4486-A2E1-DABF019E12EA}" srcId="{8F074C73-E1BE-4B67-BAE0-46023B627B3B}" destId="{F4BEB2B8-6241-41B6-A125-442758147A38}" srcOrd="2" destOrd="0" parTransId="{C8127162-15BB-46EE-93B6-18CC807D2B87}" sibTransId="{1669E71A-6F6E-4252-8B84-F06FB2291B62}"/>
    <dgm:cxn modelId="{615F4999-12F0-4A4D-BB26-A69034C9EBAA}" type="presParOf" srcId="{A15F77EA-8C58-4F64-8E9A-6B025212E81A}" destId="{172C3769-A708-4CFF-9931-C9A4B0846493}" srcOrd="0" destOrd="0" presId="urn:microsoft.com/office/officeart/2005/8/layout/hList1"/>
    <dgm:cxn modelId="{91A63156-B029-4372-A905-2F40D1A48E31}" type="presParOf" srcId="{172C3769-A708-4CFF-9931-C9A4B0846493}" destId="{574AB606-C8E0-41B1-A0A4-B7AD1247EAA5}" srcOrd="0" destOrd="0" presId="urn:microsoft.com/office/officeart/2005/8/layout/hList1"/>
    <dgm:cxn modelId="{F3A2AD3F-9B13-4107-A339-4E72AEF9C42E}" type="presParOf" srcId="{172C3769-A708-4CFF-9931-C9A4B0846493}" destId="{EE6D3895-6681-433C-B36C-6ABA0914A3FD}" srcOrd="1" destOrd="0" presId="urn:microsoft.com/office/officeart/2005/8/layout/hList1"/>
    <dgm:cxn modelId="{49513E0F-ACCB-4127-AA4E-DBAAE8C51BF6}" type="presParOf" srcId="{A15F77EA-8C58-4F64-8E9A-6B025212E81A}" destId="{2A799587-C1CF-4699-AEC7-2EAC232B0548}" srcOrd="1" destOrd="0" presId="urn:microsoft.com/office/officeart/2005/8/layout/hList1"/>
    <dgm:cxn modelId="{EAEAD482-640C-45F6-882D-690C1E856C28}" type="presParOf" srcId="{A15F77EA-8C58-4F64-8E9A-6B025212E81A}" destId="{B73645B1-11E7-4A91-A5ED-AD38D027D9D3}" srcOrd="2" destOrd="0" presId="urn:microsoft.com/office/officeart/2005/8/layout/hList1"/>
    <dgm:cxn modelId="{D92C2F22-2541-401E-99A0-E14759E5BF0A}" type="presParOf" srcId="{B73645B1-11E7-4A91-A5ED-AD38D027D9D3}" destId="{E63703FF-8764-4304-B4E6-340119189213}" srcOrd="0" destOrd="0" presId="urn:microsoft.com/office/officeart/2005/8/layout/hList1"/>
    <dgm:cxn modelId="{E5CE023A-B411-4A4A-83C0-0A9771E9C885}" type="presParOf" srcId="{B73645B1-11E7-4A91-A5ED-AD38D027D9D3}" destId="{A8966506-B2EE-445C-8A48-79684806414B}" srcOrd="1" destOrd="0" presId="urn:microsoft.com/office/officeart/2005/8/layout/hList1"/>
    <dgm:cxn modelId="{C456E50A-E5AF-469D-AEE5-9D6DAFA50057}" type="presParOf" srcId="{A15F77EA-8C58-4F64-8E9A-6B025212E81A}" destId="{2F313C21-A452-4D87-8C01-2B5A1592456C}" srcOrd="3" destOrd="0" presId="urn:microsoft.com/office/officeart/2005/8/layout/hList1"/>
    <dgm:cxn modelId="{A6C1DFAB-7274-4941-B88A-C25D191A6D76}" type="presParOf" srcId="{A15F77EA-8C58-4F64-8E9A-6B025212E81A}" destId="{7275F25E-E431-42C2-8CCC-CEEE8D1F3A3E}" srcOrd="4" destOrd="0" presId="urn:microsoft.com/office/officeart/2005/8/layout/hList1"/>
    <dgm:cxn modelId="{821B385D-2CF4-4AAA-A74F-3D19EF07DEC3}" type="presParOf" srcId="{7275F25E-E431-42C2-8CCC-CEEE8D1F3A3E}" destId="{0C4D6EA7-40B8-474A-A297-4013FA5CBE16}" srcOrd="0" destOrd="0" presId="urn:microsoft.com/office/officeart/2005/8/layout/hList1"/>
    <dgm:cxn modelId="{B8407D9A-B01D-4E22-A69D-C4BB308E9C53}" type="presParOf" srcId="{7275F25E-E431-42C2-8CCC-CEEE8D1F3A3E}" destId="{D3FC7D96-B7BC-4AE8-A76E-77FE13EA597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AE4BD9-9154-4540-BF64-08E92AD1F09D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AAE6FD-F723-43BF-97BB-E6F341F0DC16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2000" b="1" dirty="0">
              <a:solidFill>
                <a:schemeClr val="tx1"/>
              </a:solidFill>
            </a:rPr>
            <a:t>Самообслуживание и повседневный уход</a:t>
          </a:r>
        </a:p>
      </dgm:t>
    </dgm:pt>
    <dgm:pt modelId="{2B813A25-B4F6-4BFB-A238-4D04C1C0296F}" type="parTrans" cxnId="{E3FA0695-C75B-4013-A89B-56ADE543D196}">
      <dgm:prSet/>
      <dgm:spPr/>
      <dgm:t>
        <a:bodyPr/>
        <a:lstStyle/>
        <a:p>
          <a:endParaRPr lang="ru-RU"/>
        </a:p>
      </dgm:t>
    </dgm:pt>
    <dgm:pt modelId="{05EF1E36-55DF-4AA2-9703-E82A9FF1FB37}" type="sibTrans" cxnId="{E3FA0695-C75B-4013-A89B-56ADE543D196}">
      <dgm:prSet/>
      <dgm:spPr/>
      <dgm:t>
        <a:bodyPr/>
        <a:lstStyle/>
        <a:p>
          <a:endParaRPr lang="ru-RU"/>
        </a:p>
      </dgm:t>
    </dgm:pt>
    <dgm:pt modelId="{D067FB34-F33A-491D-A20E-C4A385B6737D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Приготовление пищи</a:t>
          </a:r>
        </a:p>
      </dgm:t>
    </dgm:pt>
    <dgm:pt modelId="{3229ECD1-FDBB-4EA1-B678-9803842EBF1C}" type="parTrans" cxnId="{77518A49-3D23-42D6-8F52-B378D26BB87A}">
      <dgm:prSet/>
      <dgm:spPr/>
      <dgm:t>
        <a:bodyPr/>
        <a:lstStyle/>
        <a:p>
          <a:endParaRPr lang="ru-RU"/>
        </a:p>
      </dgm:t>
    </dgm:pt>
    <dgm:pt modelId="{EEBFDD34-01B8-4EDD-A18D-1AE89ED7209E}" type="sibTrans" cxnId="{77518A49-3D23-42D6-8F52-B378D26BB87A}">
      <dgm:prSet/>
      <dgm:spPr/>
      <dgm:t>
        <a:bodyPr/>
        <a:lstStyle/>
        <a:p>
          <a:endParaRPr lang="ru-RU"/>
        </a:p>
      </dgm:t>
    </dgm:pt>
    <dgm:pt modelId="{4F0C03C2-3219-43D2-B307-5C4BE0CF5F1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Обращение с деньгами</a:t>
          </a:r>
        </a:p>
      </dgm:t>
    </dgm:pt>
    <dgm:pt modelId="{47EFDA47-EEC6-466A-84E6-2FEA20C9186C}" type="parTrans" cxnId="{4B2A7588-A436-4DAB-BCAE-0FA7A36378E7}">
      <dgm:prSet/>
      <dgm:spPr/>
      <dgm:t>
        <a:bodyPr/>
        <a:lstStyle/>
        <a:p>
          <a:endParaRPr lang="ru-RU"/>
        </a:p>
      </dgm:t>
    </dgm:pt>
    <dgm:pt modelId="{E9235BB4-B554-4556-9639-7DB332E49EB9}" type="sibTrans" cxnId="{4B2A7588-A436-4DAB-BCAE-0FA7A36378E7}">
      <dgm:prSet/>
      <dgm:spPr/>
      <dgm:t>
        <a:bodyPr/>
        <a:lstStyle/>
        <a:p>
          <a:endParaRPr lang="ru-RU"/>
        </a:p>
      </dgm:t>
    </dgm:pt>
    <dgm:pt modelId="{76D95BEE-2374-4756-8292-F7C93E2AEE79}" type="pres">
      <dgm:prSet presAssocID="{70AE4BD9-9154-4540-BF64-08E92AD1F09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08849E-2C0F-4CB6-B6C7-E76EAE792E7C}" type="pres">
      <dgm:prSet presAssocID="{BDAAE6FD-F723-43BF-97BB-E6F341F0DC16}" presName="composite" presStyleCnt="0"/>
      <dgm:spPr/>
    </dgm:pt>
    <dgm:pt modelId="{115D6F5B-8635-478C-BFD5-741D4D41731C}" type="pres">
      <dgm:prSet presAssocID="{BDAAE6FD-F723-43BF-97BB-E6F341F0DC16}" presName="imgShp" presStyleLbl="fgImgPlace1" presStyleIdx="0" presStyleCnt="3" custAng="0" custScaleX="80396" custScaleY="77913" custLinFactNeighborX="-64488" custLinFactNeighborY="2156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</dgm:pt>
    <dgm:pt modelId="{04883AC7-7B10-4C77-9E57-1348157F66BF}" type="pres">
      <dgm:prSet presAssocID="{BDAAE6FD-F723-43BF-97BB-E6F341F0DC16}" presName="txShp" presStyleLbl="node1" presStyleIdx="0" presStyleCnt="3" custScaleX="133554" custScaleY="82377" custLinFactNeighborX="8857" custLinFactNeighborY="24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F954D-4039-4E5C-879B-C4313F76D154}" type="pres">
      <dgm:prSet presAssocID="{05EF1E36-55DF-4AA2-9703-E82A9FF1FB37}" presName="spacing" presStyleCnt="0"/>
      <dgm:spPr/>
    </dgm:pt>
    <dgm:pt modelId="{2C088F74-5403-4293-AB16-CAA792A0B26F}" type="pres">
      <dgm:prSet presAssocID="{D067FB34-F33A-491D-A20E-C4A385B6737D}" presName="composite" presStyleCnt="0"/>
      <dgm:spPr/>
    </dgm:pt>
    <dgm:pt modelId="{039E5A16-DF97-47FB-9BCE-D3A0FCF62720}" type="pres">
      <dgm:prSet presAssocID="{D067FB34-F33A-491D-A20E-C4A385B6737D}" presName="imgShp" presStyleLbl="fgImgPlace1" presStyleIdx="1" presStyleCnt="3" custScaleX="81210" custScaleY="81010" custLinFactNeighborX="-41305" custLinFactNeighborY="797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70C15AF0-5D20-4990-8A92-D70E7BA3AF40}" type="pres">
      <dgm:prSet presAssocID="{D067FB34-F33A-491D-A20E-C4A385B6737D}" presName="txShp" presStyleLbl="node1" presStyleIdx="1" presStyleCnt="3" custScaleX="131288" custScaleY="80386" custLinFactNeighborX="8812" custLinFactNeighborY="13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21C9C-D7E6-4841-9533-BD96C2293FD0}" type="pres">
      <dgm:prSet presAssocID="{EEBFDD34-01B8-4EDD-A18D-1AE89ED7209E}" presName="spacing" presStyleCnt="0"/>
      <dgm:spPr/>
    </dgm:pt>
    <dgm:pt modelId="{AA3C2C86-B661-4398-9881-9428AF3BEAE6}" type="pres">
      <dgm:prSet presAssocID="{4F0C03C2-3219-43D2-B307-5C4BE0CF5F19}" presName="composite" presStyleCnt="0"/>
      <dgm:spPr/>
    </dgm:pt>
    <dgm:pt modelId="{44CDDB8B-25EF-4C8E-BBE4-D20FD2C948F5}" type="pres">
      <dgm:prSet presAssocID="{4F0C03C2-3219-43D2-B307-5C4BE0CF5F19}" presName="imgShp" presStyleLbl="fgImgPlace1" presStyleIdx="2" presStyleCnt="3" custScaleX="91651" custScaleY="86857" custLinFactNeighborX="-42728" custLinFactNeighborY="-53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566A96A-AF00-4AB5-A792-03274EBFECDD}" type="pres">
      <dgm:prSet presAssocID="{4F0C03C2-3219-43D2-B307-5C4BE0CF5F19}" presName="txShp" presStyleLbl="node1" presStyleIdx="2" presStyleCnt="3" custScaleX="144950" custScaleY="69833" custLinFactNeighborX="2713" custLinFactNeighborY="-4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3A3136-6C98-48F2-A8C3-2B6707C1D4FD}" type="presOf" srcId="{4F0C03C2-3219-43D2-B307-5C4BE0CF5F19}" destId="{8566A96A-AF00-4AB5-A792-03274EBFECDD}" srcOrd="0" destOrd="0" presId="urn:microsoft.com/office/officeart/2005/8/layout/vList3#2"/>
    <dgm:cxn modelId="{585902B6-83C6-4850-8662-4BB58D706CC2}" type="presOf" srcId="{D067FB34-F33A-491D-A20E-C4A385B6737D}" destId="{70C15AF0-5D20-4990-8A92-D70E7BA3AF40}" srcOrd="0" destOrd="0" presId="urn:microsoft.com/office/officeart/2005/8/layout/vList3#2"/>
    <dgm:cxn modelId="{8D911633-0FBB-4655-9AD3-3207D897CAF9}" type="presOf" srcId="{70AE4BD9-9154-4540-BF64-08E92AD1F09D}" destId="{76D95BEE-2374-4756-8292-F7C93E2AEE79}" srcOrd="0" destOrd="0" presId="urn:microsoft.com/office/officeart/2005/8/layout/vList3#2"/>
    <dgm:cxn modelId="{77518A49-3D23-42D6-8F52-B378D26BB87A}" srcId="{70AE4BD9-9154-4540-BF64-08E92AD1F09D}" destId="{D067FB34-F33A-491D-A20E-C4A385B6737D}" srcOrd="1" destOrd="0" parTransId="{3229ECD1-FDBB-4EA1-B678-9803842EBF1C}" sibTransId="{EEBFDD34-01B8-4EDD-A18D-1AE89ED7209E}"/>
    <dgm:cxn modelId="{E3FA0695-C75B-4013-A89B-56ADE543D196}" srcId="{70AE4BD9-9154-4540-BF64-08E92AD1F09D}" destId="{BDAAE6FD-F723-43BF-97BB-E6F341F0DC16}" srcOrd="0" destOrd="0" parTransId="{2B813A25-B4F6-4BFB-A238-4D04C1C0296F}" sibTransId="{05EF1E36-55DF-4AA2-9703-E82A9FF1FB37}"/>
    <dgm:cxn modelId="{4B2A7588-A436-4DAB-BCAE-0FA7A36378E7}" srcId="{70AE4BD9-9154-4540-BF64-08E92AD1F09D}" destId="{4F0C03C2-3219-43D2-B307-5C4BE0CF5F19}" srcOrd="2" destOrd="0" parTransId="{47EFDA47-EEC6-466A-84E6-2FEA20C9186C}" sibTransId="{E9235BB4-B554-4556-9639-7DB332E49EB9}"/>
    <dgm:cxn modelId="{D836F840-2085-4F97-AF69-A58E0E46FD8F}" type="presOf" srcId="{BDAAE6FD-F723-43BF-97BB-E6F341F0DC16}" destId="{04883AC7-7B10-4C77-9E57-1348157F66BF}" srcOrd="0" destOrd="0" presId="urn:microsoft.com/office/officeart/2005/8/layout/vList3#2"/>
    <dgm:cxn modelId="{B86DE04C-0473-4BBE-97F8-F2C69B3F2212}" type="presParOf" srcId="{76D95BEE-2374-4756-8292-F7C93E2AEE79}" destId="{6508849E-2C0F-4CB6-B6C7-E76EAE792E7C}" srcOrd="0" destOrd="0" presId="urn:microsoft.com/office/officeart/2005/8/layout/vList3#2"/>
    <dgm:cxn modelId="{0EB403AE-13EA-47F4-BE41-453AAA6046EE}" type="presParOf" srcId="{6508849E-2C0F-4CB6-B6C7-E76EAE792E7C}" destId="{115D6F5B-8635-478C-BFD5-741D4D41731C}" srcOrd="0" destOrd="0" presId="urn:microsoft.com/office/officeart/2005/8/layout/vList3#2"/>
    <dgm:cxn modelId="{1EA8F3BF-2921-4848-B4E0-963110094AEE}" type="presParOf" srcId="{6508849E-2C0F-4CB6-B6C7-E76EAE792E7C}" destId="{04883AC7-7B10-4C77-9E57-1348157F66BF}" srcOrd="1" destOrd="0" presId="urn:microsoft.com/office/officeart/2005/8/layout/vList3#2"/>
    <dgm:cxn modelId="{A0ABF1B7-23BD-4EB3-933E-DA039DAD5243}" type="presParOf" srcId="{76D95BEE-2374-4756-8292-F7C93E2AEE79}" destId="{457F954D-4039-4E5C-879B-C4313F76D154}" srcOrd="1" destOrd="0" presId="urn:microsoft.com/office/officeart/2005/8/layout/vList3#2"/>
    <dgm:cxn modelId="{D51CCE5D-AD36-4D96-9F66-F16DDE8C6506}" type="presParOf" srcId="{76D95BEE-2374-4756-8292-F7C93E2AEE79}" destId="{2C088F74-5403-4293-AB16-CAA792A0B26F}" srcOrd="2" destOrd="0" presId="urn:microsoft.com/office/officeart/2005/8/layout/vList3#2"/>
    <dgm:cxn modelId="{66367603-E6A4-4EF9-B2BB-7648C9A83182}" type="presParOf" srcId="{2C088F74-5403-4293-AB16-CAA792A0B26F}" destId="{039E5A16-DF97-47FB-9BCE-D3A0FCF62720}" srcOrd="0" destOrd="0" presId="urn:microsoft.com/office/officeart/2005/8/layout/vList3#2"/>
    <dgm:cxn modelId="{44D16285-E217-454B-9B57-762414061989}" type="presParOf" srcId="{2C088F74-5403-4293-AB16-CAA792A0B26F}" destId="{70C15AF0-5D20-4990-8A92-D70E7BA3AF40}" srcOrd="1" destOrd="0" presId="urn:microsoft.com/office/officeart/2005/8/layout/vList3#2"/>
    <dgm:cxn modelId="{27B307E8-9007-4F89-97FA-E33513A3ABF5}" type="presParOf" srcId="{76D95BEE-2374-4756-8292-F7C93E2AEE79}" destId="{EAC21C9C-D7E6-4841-9533-BD96C2293FD0}" srcOrd="3" destOrd="0" presId="urn:microsoft.com/office/officeart/2005/8/layout/vList3#2"/>
    <dgm:cxn modelId="{C930605C-00D1-4B57-B295-C1F50391CFE4}" type="presParOf" srcId="{76D95BEE-2374-4756-8292-F7C93E2AEE79}" destId="{AA3C2C86-B661-4398-9881-9428AF3BEAE6}" srcOrd="4" destOrd="0" presId="urn:microsoft.com/office/officeart/2005/8/layout/vList3#2"/>
    <dgm:cxn modelId="{DF76E83A-CC71-4CFF-B27C-3EE8229B121E}" type="presParOf" srcId="{AA3C2C86-B661-4398-9881-9428AF3BEAE6}" destId="{44CDDB8B-25EF-4C8E-BBE4-D20FD2C948F5}" srcOrd="0" destOrd="0" presId="urn:microsoft.com/office/officeart/2005/8/layout/vList3#2"/>
    <dgm:cxn modelId="{1D7A98CD-B914-4E9C-93BC-F1FE35707F0D}" type="presParOf" srcId="{AA3C2C86-B661-4398-9881-9428AF3BEAE6}" destId="{8566A96A-AF00-4AB5-A792-03274EBFECDD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E907D-D25C-4688-B86F-14459986266E}">
      <dsp:nvSpPr>
        <dsp:cNvPr id="0" name=""/>
        <dsp:cNvSpPr/>
      </dsp:nvSpPr>
      <dsp:spPr>
        <a:xfrm rot="10800000">
          <a:off x="663397" y="3258"/>
          <a:ext cx="6611666" cy="3564754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696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Формирование коммуникативных компетенций у лиц с умственной отсталостью</a:t>
          </a:r>
        </a:p>
      </dsp:txBody>
      <dsp:txXfrm rot="10800000">
        <a:off x="1554585" y="3258"/>
        <a:ext cx="5720478" cy="3564754"/>
      </dsp:txXfrm>
    </dsp:sp>
    <dsp:sp modelId="{0F5FC393-6E34-4F73-B28B-8FFA5C3BF645}">
      <dsp:nvSpPr>
        <dsp:cNvPr id="0" name=""/>
        <dsp:cNvSpPr/>
      </dsp:nvSpPr>
      <dsp:spPr>
        <a:xfrm>
          <a:off x="357636" y="711914"/>
          <a:ext cx="2147442" cy="2147442"/>
        </a:xfrm>
        <a:prstGeom prst="ellipse">
          <a:avLst/>
        </a:prstGeom>
        <a:blipFill rotWithShape="1">
          <a:blip xmlns:r="http://schemas.openxmlformats.org/officeDocument/2006/relationships" r:embed="rId1" cstate="print"/>
          <a:srcRect/>
          <a:stretch>
            <a:fillRect l="-46000" r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5EF60-B79B-49AB-BEB1-4F8BCB4F04CD}">
      <dsp:nvSpPr>
        <dsp:cNvPr id="0" name=""/>
        <dsp:cNvSpPr/>
      </dsp:nvSpPr>
      <dsp:spPr>
        <a:xfrm rot="10800000">
          <a:off x="935609" y="4046500"/>
          <a:ext cx="6300218" cy="3656621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696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Инновационные технологии по сопровождаемому проживанию малых групп инвалидов в отдельных жилых помещениях</a:t>
          </a:r>
        </a:p>
      </dsp:txBody>
      <dsp:txXfrm rot="10800000">
        <a:off x="1849764" y="4046500"/>
        <a:ext cx="5386063" cy="3656621"/>
      </dsp:txXfrm>
    </dsp:sp>
    <dsp:sp modelId="{4F78E150-0920-453C-B686-99034C652F73}">
      <dsp:nvSpPr>
        <dsp:cNvPr id="0" name=""/>
        <dsp:cNvSpPr/>
      </dsp:nvSpPr>
      <dsp:spPr>
        <a:xfrm>
          <a:off x="435498" y="4963629"/>
          <a:ext cx="2147442" cy="2147442"/>
        </a:xfrm>
        <a:prstGeom prst="ellipse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F8DEB-8BDF-4FED-B5EA-59A7A2309F65}">
      <dsp:nvSpPr>
        <dsp:cNvPr id="0" name=""/>
        <dsp:cNvSpPr/>
      </dsp:nvSpPr>
      <dsp:spPr>
        <a:xfrm>
          <a:off x="491" y="6572"/>
          <a:ext cx="3409246" cy="186345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Разработала и провела занятия по средовой ориентации</a:t>
          </a:r>
        </a:p>
      </dsp:txBody>
      <dsp:txXfrm>
        <a:off x="55070" y="61151"/>
        <a:ext cx="3300088" cy="1754300"/>
      </dsp:txXfrm>
    </dsp:sp>
    <dsp:sp modelId="{DD44B3DB-9005-4372-8F43-68041B2C38C8}">
      <dsp:nvSpPr>
        <dsp:cNvPr id="0" name=""/>
        <dsp:cNvSpPr/>
      </dsp:nvSpPr>
      <dsp:spPr>
        <a:xfrm>
          <a:off x="341416" y="1870030"/>
          <a:ext cx="340924" cy="949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136"/>
              </a:lnTo>
              <a:lnTo>
                <a:pt x="340924" y="9491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E40BC-A136-40D7-88B1-C25437B226D4}">
      <dsp:nvSpPr>
        <dsp:cNvPr id="0" name=""/>
        <dsp:cNvSpPr/>
      </dsp:nvSpPr>
      <dsp:spPr>
        <a:xfrm>
          <a:off x="682340" y="2186409"/>
          <a:ext cx="2024824" cy="126551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«Что такое доброта»</a:t>
          </a:r>
        </a:p>
      </dsp:txBody>
      <dsp:txXfrm>
        <a:off x="719406" y="2223475"/>
        <a:ext cx="1950692" cy="1191383"/>
      </dsp:txXfrm>
    </dsp:sp>
    <dsp:sp modelId="{C04DC4E8-1BAC-4B88-BE70-36A1899401E0}">
      <dsp:nvSpPr>
        <dsp:cNvPr id="0" name=""/>
        <dsp:cNvSpPr/>
      </dsp:nvSpPr>
      <dsp:spPr>
        <a:xfrm>
          <a:off x="341416" y="1870030"/>
          <a:ext cx="340924" cy="2531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1030"/>
              </a:lnTo>
              <a:lnTo>
                <a:pt x="340924" y="2531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D88341-024C-4239-8A40-F1269E9AF8F3}">
      <dsp:nvSpPr>
        <dsp:cNvPr id="0" name=""/>
        <dsp:cNvSpPr/>
      </dsp:nvSpPr>
      <dsp:spPr>
        <a:xfrm>
          <a:off x="682340" y="3768302"/>
          <a:ext cx="2024824" cy="126551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«Дружба начинается с улыбки»</a:t>
          </a:r>
        </a:p>
      </dsp:txBody>
      <dsp:txXfrm>
        <a:off x="719406" y="3805368"/>
        <a:ext cx="1950692" cy="1191383"/>
      </dsp:txXfrm>
    </dsp:sp>
    <dsp:sp modelId="{38B1D90D-997C-4073-821C-699FD1329468}">
      <dsp:nvSpPr>
        <dsp:cNvPr id="0" name=""/>
        <dsp:cNvSpPr/>
      </dsp:nvSpPr>
      <dsp:spPr>
        <a:xfrm>
          <a:off x="341416" y="1870030"/>
          <a:ext cx="340924" cy="4112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12923"/>
              </a:lnTo>
              <a:lnTo>
                <a:pt x="340924" y="4112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73EEF-9134-453E-9ECC-9ED20DDD64DD}">
      <dsp:nvSpPr>
        <dsp:cNvPr id="0" name=""/>
        <dsp:cNvSpPr/>
      </dsp:nvSpPr>
      <dsp:spPr>
        <a:xfrm>
          <a:off x="682340" y="5350196"/>
          <a:ext cx="2024824" cy="126551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«Правила общения с друзьями»</a:t>
          </a:r>
        </a:p>
      </dsp:txBody>
      <dsp:txXfrm>
        <a:off x="719406" y="5387262"/>
        <a:ext cx="1950692" cy="11913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23B94-32F6-4B36-B7E3-313E19D99580}">
      <dsp:nvSpPr>
        <dsp:cNvPr id="0" name=""/>
        <dsp:cNvSpPr/>
      </dsp:nvSpPr>
      <dsp:spPr>
        <a:xfrm>
          <a:off x="2954" y="96739"/>
          <a:ext cx="3025996" cy="16321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Разработала и провела занятия по бытовой адаптации</a:t>
          </a:r>
        </a:p>
      </dsp:txBody>
      <dsp:txXfrm>
        <a:off x="50757" y="144542"/>
        <a:ext cx="2930390" cy="1536519"/>
      </dsp:txXfrm>
    </dsp:sp>
    <dsp:sp modelId="{575E07CF-D5EE-419B-A4A3-EBD904F0799D}">
      <dsp:nvSpPr>
        <dsp:cNvPr id="0" name=""/>
        <dsp:cNvSpPr/>
      </dsp:nvSpPr>
      <dsp:spPr>
        <a:xfrm>
          <a:off x="305554" y="1728864"/>
          <a:ext cx="301122" cy="1132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2528"/>
              </a:lnTo>
              <a:lnTo>
                <a:pt x="301122" y="11325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AB4BC-390E-4729-B657-5DF5B5226787}">
      <dsp:nvSpPr>
        <dsp:cNvPr id="0" name=""/>
        <dsp:cNvSpPr/>
      </dsp:nvSpPr>
      <dsp:spPr>
        <a:xfrm>
          <a:off x="606676" y="2106374"/>
          <a:ext cx="2416061" cy="151003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«Кондитерские изделия»</a:t>
          </a:r>
        </a:p>
      </dsp:txBody>
      <dsp:txXfrm>
        <a:off x="650904" y="2150602"/>
        <a:ext cx="2327605" cy="1421582"/>
      </dsp:txXfrm>
    </dsp:sp>
    <dsp:sp modelId="{88FD8375-BE08-45CD-9A40-464ED618BA63}">
      <dsp:nvSpPr>
        <dsp:cNvPr id="0" name=""/>
        <dsp:cNvSpPr/>
      </dsp:nvSpPr>
      <dsp:spPr>
        <a:xfrm>
          <a:off x="305554" y="1728864"/>
          <a:ext cx="301122" cy="3020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0077"/>
              </a:lnTo>
              <a:lnTo>
                <a:pt x="301122" y="30200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9E8EF-2FAA-4B29-A9AB-50E0B69AE333}">
      <dsp:nvSpPr>
        <dsp:cNvPr id="0" name=""/>
        <dsp:cNvSpPr/>
      </dsp:nvSpPr>
      <dsp:spPr>
        <a:xfrm>
          <a:off x="606676" y="3993922"/>
          <a:ext cx="2416061" cy="151003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«Использование пылесоса в быту»</a:t>
          </a:r>
        </a:p>
      </dsp:txBody>
      <dsp:txXfrm>
        <a:off x="650904" y="4038150"/>
        <a:ext cx="2327605" cy="14215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F0A98-3040-4090-8963-4513A0EEA7D2}">
      <dsp:nvSpPr>
        <dsp:cNvPr id="0" name=""/>
        <dsp:cNvSpPr/>
      </dsp:nvSpPr>
      <dsp:spPr>
        <a:xfrm>
          <a:off x="0" y="820551"/>
          <a:ext cx="690596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96264-0D14-4846-8A0C-5C3816C0D46A}">
      <dsp:nvSpPr>
        <dsp:cNvPr id="0" name=""/>
        <dsp:cNvSpPr/>
      </dsp:nvSpPr>
      <dsp:spPr>
        <a:xfrm>
          <a:off x="328121" y="150671"/>
          <a:ext cx="6577842" cy="8617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720" tIns="0" rIns="182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Педагогическое общение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189" y="192739"/>
        <a:ext cx="6493706" cy="777623"/>
      </dsp:txXfrm>
    </dsp:sp>
    <dsp:sp modelId="{8293AFF2-9CC5-4806-8C74-F403A7662358}">
      <dsp:nvSpPr>
        <dsp:cNvPr id="0" name=""/>
        <dsp:cNvSpPr/>
      </dsp:nvSpPr>
      <dsp:spPr>
        <a:xfrm>
          <a:off x="0" y="2011429"/>
          <a:ext cx="690596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B5762-4ED0-4D9C-B0BA-D78608F361E9}">
      <dsp:nvSpPr>
        <dsp:cNvPr id="0" name=""/>
        <dsp:cNvSpPr/>
      </dsp:nvSpPr>
      <dsp:spPr>
        <a:xfrm>
          <a:off x="318720" y="1218351"/>
          <a:ext cx="6587243" cy="9849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720" tIns="0" rIns="182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Разрешение конфликтов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6802" y="1266433"/>
        <a:ext cx="6491079" cy="888794"/>
      </dsp:txXfrm>
    </dsp:sp>
    <dsp:sp modelId="{B21332BA-370C-472E-B8BC-B8B78350CD81}">
      <dsp:nvSpPr>
        <dsp:cNvPr id="0" name=""/>
        <dsp:cNvSpPr/>
      </dsp:nvSpPr>
      <dsp:spPr>
        <a:xfrm>
          <a:off x="0" y="3061276"/>
          <a:ext cx="690596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9CD28-C0D7-409C-9C34-B9A82517224B}">
      <dsp:nvSpPr>
        <dsp:cNvPr id="0" name=""/>
        <dsp:cNvSpPr/>
      </dsp:nvSpPr>
      <dsp:spPr>
        <a:xfrm>
          <a:off x="305359" y="2409229"/>
          <a:ext cx="6600604" cy="8439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720" tIns="0" rIns="182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Коллективное творчество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6556" y="2450426"/>
        <a:ext cx="6518210" cy="761532"/>
      </dsp:txXfrm>
    </dsp:sp>
    <dsp:sp modelId="{A3989660-517C-4C07-B7C7-0D2B29D4CD2E}">
      <dsp:nvSpPr>
        <dsp:cNvPr id="0" name=""/>
        <dsp:cNvSpPr/>
      </dsp:nvSpPr>
      <dsp:spPr>
        <a:xfrm>
          <a:off x="0" y="4204054"/>
          <a:ext cx="690596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E7AE5-18FE-45C5-BE0D-FEF8BC37216E}">
      <dsp:nvSpPr>
        <dsp:cNvPr id="0" name=""/>
        <dsp:cNvSpPr/>
      </dsp:nvSpPr>
      <dsp:spPr>
        <a:xfrm>
          <a:off x="316045" y="3459076"/>
          <a:ext cx="6589918" cy="9368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720" tIns="0" rIns="182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Предъявление  педагогического требования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1779" y="3504810"/>
        <a:ext cx="6498450" cy="845389"/>
      </dsp:txXfrm>
    </dsp:sp>
    <dsp:sp modelId="{1037E053-66F6-4E8D-8D44-7C58483A7935}">
      <dsp:nvSpPr>
        <dsp:cNvPr id="0" name=""/>
        <dsp:cNvSpPr/>
      </dsp:nvSpPr>
      <dsp:spPr>
        <a:xfrm>
          <a:off x="0" y="5282448"/>
          <a:ext cx="690596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E533B-F420-4B1A-ACD5-DA86FDD70085}">
      <dsp:nvSpPr>
        <dsp:cNvPr id="0" name=""/>
        <dsp:cNvSpPr/>
      </dsp:nvSpPr>
      <dsp:spPr>
        <a:xfrm>
          <a:off x="318720" y="4601854"/>
          <a:ext cx="6587243" cy="8724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720" tIns="0" rIns="182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Педагогическая оценка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1311" y="4644445"/>
        <a:ext cx="6502061" cy="787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33883-5AFB-489F-96BE-152D2BB0097B}">
      <dsp:nvSpPr>
        <dsp:cNvPr id="0" name=""/>
        <dsp:cNvSpPr/>
      </dsp:nvSpPr>
      <dsp:spPr>
        <a:xfrm flipH="1">
          <a:off x="-55561" y="8208"/>
          <a:ext cx="60817" cy="664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DFD45-6859-4037-97E7-5F694B8EF55E}">
      <dsp:nvSpPr>
        <dsp:cNvPr id="0" name=""/>
        <dsp:cNvSpPr/>
      </dsp:nvSpPr>
      <dsp:spPr>
        <a:xfrm flipV="1">
          <a:off x="-106987" y="1417"/>
          <a:ext cx="3503294" cy="22224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b="1" kern="1200" cap="none" spc="0" baseline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sp:txBody>
      <dsp:txXfrm rot="10800000">
        <a:off x="-106987" y="1417"/>
        <a:ext cx="3503294" cy="2222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73E6D-52CF-4B49-B12B-C4C00906152F}">
      <dsp:nvSpPr>
        <dsp:cNvPr id="0" name=""/>
        <dsp:cNvSpPr/>
      </dsp:nvSpPr>
      <dsp:spPr>
        <a:xfrm>
          <a:off x="6735" y="1699"/>
          <a:ext cx="7047729" cy="1127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baseline="0" dirty="0"/>
            <a:t>Практическая направленность занятий по социально-средовой ориентации</a:t>
          </a:r>
          <a:endParaRPr lang="ru-RU" sz="2800" kern="1200" dirty="0"/>
        </a:p>
      </dsp:txBody>
      <dsp:txXfrm>
        <a:off x="6735" y="1699"/>
        <a:ext cx="7047729" cy="11270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73E6D-52CF-4B49-B12B-C4C00906152F}">
      <dsp:nvSpPr>
        <dsp:cNvPr id="0" name=""/>
        <dsp:cNvSpPr/>
      </dsp:nvSpPr>
      <dsp:spPr>
        <a:xfrm>
          <a:off x="1000" y="616"/>
          <a:ext cx="6893464" cy="14149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baseline="0" dirty="0"/>
            <a:t>Практическая направленность занятий по социально-бытовой и трудовой  адаптации</a:t>
          </a:r>
          <a:endParaRPr lang="ru-RU" sz="2800" kern="1200" dirty="0"/>
        </a:p>
      </dsp:txBody>
      <dsp:txXfrm>
        <a:off x="1000" y="616"/>
        <a:ext cx="6893464" cy="14149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AB606-C8E0-41B1-A0A4-B7AD1247EAA5}">
      <dsp:nvSpPr>
        <dsp:cNvPr id="0" name=""/>
        <dsp:cNvSpPr/>
      </dsp:nvSpPr>
      <dsp:spPr>
        <a:xfrm>
          <a:off x="9696" y="0"/>
          <a:ext cx="2144427" cy="857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2016 год</a:t>
          </a:r>
        </a:p>
      </dsp:txBody>
      <dsp:txXfrm>
        <a:off x="9696" y="0"/>
        <a:ext cx="2144427" cy="857771"/>
      </dsp:txXfrm>
    </dsp:sp>
    <dsp:sp modelId="{EE6D3895-6681-433C-B36C-6ABA0914A3FD}">
      <dsp:nvSpPr>
        <dsp:cNvPr id="0" name=""/>
        <dsp:cNvSpPr/>
      </dsp:nvSpPr>
      <dsp:spPr>
        <a:xfrm>
          <a:off x="8710" y="758117"/>
          <a:ext cx="2170055" cy="24704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Навыки самообслуживания и гигиены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FF0000"/>
              </a:solidFill>
            </a:rPr>
            <a:t>77%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Трудовые навыки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FF0000"/>
              </a:solidFill>
            </a:rPr>
            <a:t>100%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Навыки социального опыта </a:t>
          </a:r>
          <a:r>
            <a:rPr lang="ru-RU" sz="1400" b="1" kern="1200" dirty="0">
              <a:solidFill>
                <a:srgbClr val="FF0000"/>
              </a:solidFill>
            </a:rPr>
            <a:t>68%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/>
        </a:p>
      </dsp:txBody>
      <dsp:txXfrm>
        <a:off x="8710" y="758117"/>
        <a:ext cx="2170055" cy="2470499"/>
      </dsp:txXfrm>
    </dsp:sp>
    <dsp:sp modelId="{E63703FF-8764-4304-B4E6-340119189213}">
      <dsp:nvSpPr>
        <dsp:cNvPr id="0" name=""/>
        <dsp:cNvSpPr/>
      </dsp:nvSpPr>
      <dsp:spPr>
        <a:xfrm>
          <a:off x="2474634" y="0"/>
          <a:ext cx="2105321" cy="842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2017 год</a:t>
          </a:r>
        </a:p>
      </dsp:txBody>
      <dsp:txXfrm>
        <a:off x="2474634" y="0"/>
        <a:ext cx="2105321" cy="842128"/>
      </dsp:txXfrm>
    </dsp:sp>
    <dsp:sp modelId="{A8966506-B2EE-445C-8A48-79684806414B}">
      <dsp:nvSpPr>
        <dsp:cNvPr id="0" name=""/>
        <dsp:cNvSpPr/>
      </dsp:nvSpPr>
      <dsp:spPr>
        <a:xfrm>
          <a:off x="2472416" y="764812"/>
          <a:ext cx="2132997" cy="24704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Навыки самообслуживания и гигиены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FF0000"/>
              </a:solidFill>
            </a:rPr>
            <a:t>81%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Трудовые навыки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FF0000"/>
              </a:solidFill>
            </a:rPr>
            <a:t>100%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Навыки социального опыта </a:t>
          </a:r>
          <a:r>
            <a:rPr lang="ru-RU" sz="1400" b="1" kern="1200" dirty="0">
              <a:solidFill>
                <a:srgbClr val="FF0000"/>
              </a:solidFill>
            </a:rPr>
            <a:t>73%</a:t>
          </a:r>
        </a:p>
      </dsp:txBody>
      <dsp:txXfrm>
        <a:off x="2472416" y="764812"/>
        <a:ext cx="2132997" cy="2470499"/>
      </dsp:txXfrm>
    </dsp:sp>
    <dsp:sp modelId="{0C4D6EA7-40B8-474A-A297-4013FA5CBE16}">
      <dsp:nvSpPr>
        <dsp:cNvPr id="0" name=""/>
        <dsp:cNvSpPr/>
      </dsp:nvSpPr>
      <dsp:spPr>
        <a:xfrm>
          <a:off x="4850717" y="0"/>
          <a:ext cx="2150967" cy="78461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2018 год</a:t>
          </a:r>
        </a:p>
      </dsp:txBody>
      <dsp:txXfrm>
        <a:off x="4850717" y="0"/>
        <a:ext cx="2150967" cy="784614"/>
      </dsp:txXfrm>
    </dsp:sp>
    <dsp:sp modelId="{D3FC7D96-B7BC-4AE8-A76E-77FE13EA5979}">
      <dsp:nvSpPr>
        <dsp:cNvPr id="0" name=""/>
        <dsp:cNvSpPr/>
      </dsp:nvSpPr>
      <dsp:spPr>
        <a:xfrm>
          <a:off x="4847513" y="764812"/>
          <a:ext cx="2139954" cy="24704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Навыки самообслуживания и гигиены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FF0000"/>
              </a:solidFill>
            </a:rPr>
            <a:t>88%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Трудовые навыки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FF0000"/>
              </a:solidFill>
            </a:rPr>
            <a:t>100%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Навыки социального опыта </a:t>
          </a:r>
          <a:r>
            <a:rPr lang="ru-RU" sz="1400" b="1" kern="1200" dirty="0">
              <a:solidFill>
                <a:srgbClr val="FF0000"/>
              </a:solidFill>
            </a:rPr>
            <a:t>78%</a:t>
          </a:r>
        </a:p>
      </dsp:txBody>
      <dsp:txXfrm>
        <a:off x="4847513" y="764812"/>
        <a:ext cx="2139954" cy="24704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83AC7-7B10-4C77-9E57-1348157F66BF}">
      <dsp:nvSpPr>
        <dsp:cNvPr id="0" name=""/>
        <dsp:cNvSpPr/>
      </dsp:nvSpPr>
      <dsp:spPr>
        <a:xfrm rot="10800000">
          <a:off x="522283" y="234159"/>
          <a:ext cx="4146554" cy="772552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Самообслуживание и повседневный уход</a:t>
          </a:r>
        </a:p>
      </dsp:txBody>
      <dsp:txXfrm rot="10800000">
        <a:off x="715421" y="234159"/>
        <a:ext cx="3953416" cy="772552"/>
      </dsp:txXfrm>
    </dsp:sp>
    <dsp:sp modelId="{115D6F5B-8635-478C-BFD5-741D4D41731C}">
      <dsp:nvSpPr>
        <dsp:cNvPr id="0" name=""/>
        <dsp:cNvSpPr/>
      </dsp:nvSpPr>
      <dsp:spPr>
        <a:xfrm>
          <a:off x="0" y="224743"/>
          <a:ext cx="753974" cy="73068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15AF0-5D20-4990-8A92-D70E7BA3AF40}">
      <dsp:nvSpPr>
        <dsp:cNvPr id="0" name=""/>
        <dsp:cNvSpPr/>
      </dsp:nvSpPr>
      <dsp:spPr>
        <a:xfrm rot="10800000">
          <a:off x="569911" y="1182945"/>
          <a:ext cx="4076199" cy="753880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tx1"/>
              </a:solidFill>
            </a:rPr>
            <a:t>Приготовление пищи</a:t>
          </a:r>
        </a:p>
      </dsp:txBody>
      <dsp:txXfrm rot="10800000">
        <a:off x="758381" y="1182945"/>
        <a:ext cx="3887729" cy="753880"/>
      </dsp:txXfrm>
    </dsp:sp>
    <dsp:sp modelId="{039E5A16-DF97-47FB-9BCE-D3A0FCF62720}">
      <dsp:nvSpPr>
        <dsp:cNvPr id="0" name=""/>
        <dsp:cNvSpPr/>
      </dsp:nvSpPr>
      <dsp:spPr>
        <a:xfrm>
          <a:off x="13857" y="1128861"/>
          <a:ext cx="761608" cy="75973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6A96A-AF00-4AB5-A792-03274EBFECDD}">
      <dsp:nvSpPr>
        <dsp:cNvPr id="0" name=""/>
        <dsp:cNvSpPr/>
      </dsp:nvSpPr>
      <dsp:spPr>
        <a:xfrm rot="10800000">
          <a:off x="168463" y="2130025"/>
          <a:ext cx="4500374" cy="654911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tx1"/>
              </a:solidFill>
            </a:rPr>
            <a:t>Обращение с деньгами</a:t>
          </a:r>
        </a:p>
      </dsp:txBody>
      <dsp:txXfrm rot="10800000">
        <a:off x="332191" y="2130025"/>
        <a:ext cx="4336646" cy="654911"/>
      </dsp:txXfrm>
    </dsp:sp>
    <dsp:sp modelId="{44CDDB8B-25EF-4C8E-BBE4-D20FD2C948F5}">
      <dsp:nvSpPr>
        <dsp:cNvPr id="0" name=""/>
        <dsp:cNvSpPr/>
      </dsp:nvSpPr>
      <dsp:spPr>
        <a:xfrm>
          <a:off x="0" y="2043389"/>
          <a:ext cx="859526" cy="81456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FF33C-6F64-4C6F-8CF3-A7F01C447209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74875" y="1241425"/>
            <a:ext cx="24479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C1244-5131-4F66-BCF3-180215AA3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193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1244-5131-4F66-BCF3-180215AA3398}" type="slidenum">
              <a:rPr lang="ru-RU" smtClean="0"/>
              <a:pPr/>
              <a:t>40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8175" y="4755727"/>
            <a:ext cx="5152073" cy="288364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908175" y="7616168"/>
            <a:ext cx="5152073" cy="208788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5695489" y="1918205"/>
            <a:ext cx="3479800" cy="318029"/>
          </a:xfrm>
        </p:spPr>
        <p:txBody>
          <a:bodyPr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650254" y="6497446"/>
            <a:ext cx="5567680" cy="3205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18029" y="0"/>
            <a:ext cx="508847" cy="104394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30664" y="0"/>
            <a:ext cx="87365" cy="104394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826876" y="0"/>
            <a:ext cx="151813" cy="104394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952685" y="0"/>
            <a:ext cx="192220" cy="104394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8768" y="0"/>
            <a:ext cx="0" cy="104394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763270" y="0"/>
            <a:ext cx="0" cy="104394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712946" y="0"/>
            <a:ext cx="0" cy="104394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441265" y="0"/>
            <a:ext cx="0" cy="104394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90482" y="0"/>
            <a:ext cx="0" cy="104394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7607538" y="0"/>
            <a:ext cx="0" cy="104394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017693" y="0"/>
            <a:ext cx="63606" cy="104394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508847" y="5219700"/>
            <a:ext cx="1081299" cy="1971887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093179" y="7408278"/>
            <a:ext cx="535411" cy="97639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910748" y="8373184"/>
            <a:ext cx="114491" cy="20878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389151" y="8810854"/>
            <a:ext cx="228981" cy="417576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590146" y="6843607"/>
            <a:ext cx="305308" cy="5567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106461" y="7502579"/>
            <a:ext cx="508847" cy="787787"/>
          </a:xfrm>
        </p:spPr>
        <p:txBody>
          <a:bodyPr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7FFE56E9-B13E-4313-8246-3DEBBD1CF2F5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V="1">
            <a:off x="75612" y="0"/>
            <a:ext cx="7531926" cy="1270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10718CB6-F614-4A51-A4AF-F391C235F878}"/>
              </a:ext>
            </a:extLst>
          </p:cNvPr>
          <p:cNvCxnSpPr>
            <a:cxnSpLocks/>
          </p:cNvCxnSpPr>
          <p:nvPr userDrawn="1"/>
        </p:nvCxnSpPr>
        <p:spPr>
          <a:xfrm>
            <a:off x="56965" y="10414000"/>
            <a:ext cx="7575735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33708" y="418063"/>
            <a:ext cx="1399328" cy="890732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635" y="418061"/>
            <a:ext cx="5024861" cy="890732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81635" y="2435860"/>
            <a:ext cx="6233372" cy="741893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E31D0102-A412-4714-8637-6ADCAA2C53D8}"/>
              </a:ext>
            </a:extLst>
          </p:cNvPr>
          <p:cNvCxnSpPr>
            <a:cxnSpLocks/>
          </p:cNvCxnSpPr>
          <p:nvPr userDrawn="1"/>
        </p:nvCxnSpPr>
        <p:spPr>
          <a:xfrm>
            <a:off x="75612" y="127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0365D5DF-CDD3-4219-96AF-51C1C4362D5E}"/>
              </a:ext>
            </a:extLst>
          </p:cNvPr>
          <p:cNvCxnSpPr>
            <a:cxnSpLocks/>
          </p:cNvCxnSpPr>
          <p:nvPr userDrawn="1"/>
        </p:nvCxnSpPr>
        <p:spPr>
          <a:xfrm>
            <a:off x="75612" y="10414000"/>
            <a:ext cx="7557088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4407747"/>
            <a:ext cx="5152073" cy="312602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8175" y="7626562"/>
            <a:ext cx="5152073" cy="208788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5694350" y="1912626"/>
            <a:ext cx="3479800" cy="318029"/>
          </a:xfrm>
        </p:spPr>
        <p:txBody>
          <a:bodyPr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650410" y="6493091"/>
            <a:ext cx="5567680" cy="3205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18029" y="0"/>
            <a:ext cx="508847" cy="104394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30664" y="0"/>
            <a:ext cx="87365" cy="104394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26876" y="0"/>
            <a:ext cx="151813" cy="104394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52685" y="0"/>
            <a:ext cx="192220" cy="104394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8768" y="0"/>
            <a:ext cx="0" cy="104394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763270" y="0"/>
            <a:ext cx="0" cy="104394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712946" y="0"/>
            <a:ext cx="0" cy="104394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441265" y="0"/>
            <a:ext cx="0" cy="104394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890482" y="0"/>
            <a:ext cx="0" cy="104394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017693" y="0"/>
            <a:ext cx="63606" cy="104394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508847" y="5219700"/>
            <a:ext cx="1081299" cy="1971887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105760" y="7408278"/>
            <a:ext cx="535411" cy="97639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910748" y="8373184"/>
            <a:ext cx="114491" cy="20878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389151" y="8815493"/>
            <a:ext cx="228981" cy="417576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568476" y="6819385"/>
            <a:ext cx="305308" cy="5567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7594256" y="0"/>
            <a:ext cx="0" cy="104394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119042" y="7502579"/>
            <a:ext cx="508847" cy="787787"/>
          </a:xfrm>
        </p:spPr>
        <p:txBody>
          <a:bodyPr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AE42CE31-7B50-4FE8-BE67-DDE0740E5C91}"/>
              </a:ext>
            </a:extLst>
          </p:cNvPr>
          <p:cNvCxnSpPr>
            <a:cxnSpLocks/>
          </p:cNvCxnSpPr>
          <p:nvPr userDrawn="1"/>
        </p:nvCxnSpPr>
        <p:spPr>
          <a:xfrm>
            <a:off x="75612" y="127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6C6035F2-14AC-4B52-A8EB-DFAA72823B3E}"/>
              </a:ext>
            </a:extLst>
          </p:cNvPr>
          <p:cNvCxnSpPr>
            <a:cxnSpLocks/>
          </p:cNvCxnSpPr>
          <p:nvPr userDrawn="1"/>
        </p:nvCxnSpPr>
        <p:spPr>
          <a:xfrm>
            <a:off x="88768" y="104394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81635" y="2435860"/>
            <a:ext cx="3053080" cy="695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564471" y="2435860"/>
            <a:ext cx="3053080" cy="695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F76FA99-D827-4023-B663-7779B577A124}"/>
              </a:ext>
            </a:extLst>
          </p:cNvPr>
          <p:cNvCxnSpPr>
            <a:cxnSpLocks/>
          </p:cNvCxnSpPr>
          <p:nvPr userDrawn="1"/>
        </p:nvCxnSpPr>
        <p:spPr>
          <a:xfrm>
            <a:off x="75612" y="127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27801EC-36A7-4A76-994E-2B065E229204}"/>
              </a:ext>
            </a:extLst>
          </p:cNvPr>
          <p:cNvCxnSpPr>
            <a:cxnSpLocks/>
          </p:cNvCxnSpPr>
          <p:nvPr userDrawn="1"/>
        </p:nvCxnSpPr>
        <p:spPr>
          <a:xfrm>
            <a:off x="56965" y="104394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635" y="415643"/>
            <a:ext cx="6296978" cy="17399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81635" y="3595793"/>
            <a:ext cx="3053080" cy="59156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649385" y="3595793"/>
            <a:ext cx="3053080" cy="59156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381635" y="2389463"/>
            <a:ext cx="3053080" cy="100218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3625533" y="2389463"/>
            <a:ext cx="3053080" cy="100218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4F39AB3E-FE57-4023-9795-F537CB1F500A}"/>
              </a:ext>
            </a:extLst>
          </p:cNvPr>
          <p:cNvCxnSpPr>
            <a:cxnSpLocks/>
          </p:cNvCxnSpPr>
          <p:nvPr userDrawn="1"/>
        </p:nvCxnSpPr>
        <p:spPr>
          <a:xfrm>
            <a:off x="75612" y="127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A4CA9D67-3070-4455-8F1C-46E3F8B795E3}"/>
              </a:ext>
            </a:extLst>
          </p:cNvPr>
          <p:cNvCxnSpPr>
            <a:cxnSpLocks/>
          </p:cNvCxnSpPr>
          <p:nvPr userDrawn="1"/>
        </p:nvCxnSpPr>
        <p:spPr>
          <a:xfrm>
            <a:off x="56965" y="104013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E93ED3BA-99FA-424F-880A-7A27BC336F1D}"/>
              </a:ext>
            </a:extLst>
          </p:cNvPr>
          <p:cNvCxnSpPr>
            <a:cxnSpLocks/>
          </p:cNvCxnSpPr>
          <p:nvPr userDrawn="1"/>
        </p:nvCxnSpPr>
        <p:spPr>
          <a:xfrm>
            <a:off x="75612" y="127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B1ECD3FB-9580-4B8B-B2FB-BB32C6CD348C}"/>
              </a:ext>
            </a:extLst>
          </p:cNvPr>
          <p:cNvCxnSpPr>
            <a:cxnSpLocks/>
          </p:cNvCxnSpPr>
          <p:nvPr userDrawn="1"/>
        </p:nvCxnSpPr>
        <p:spPr>
          <a:xfrm>
            <a:off x="75612" y="104013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642F9A01-D7A1-4DC0-B486-D4469E3D608A}"/>
              </a:ext>
            </a:extLst>
          </p:cNvPr>
          <p:cNvCxnSpPr>
            <a:cxnSpLocks/>
          </p:cNvCxnSpPr>
          <p:nvPr userDrawn="1"/>
        </p:nvCxnSpPr>
        <p:spPr>
          <a:xfrm>
            <a:off x="75612" y="127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2FF468B2-87F4-4559-8C8A-5E0D06736562}"/>
              </a:ext>
            </a:extLst>
          </p:cNvPr>
          <p:cNvCxnSpPr>
            <a:cxnSpLocks/>
          </p:cNvCxnSpPr>
          <p:nvPr userDrawn="1"/>
        </p:nvCxnSpPr>
        <p:spPr>
          <a:xfrm>
            <a:off x="75612" y="10401300"/>
            <a:ext cx="7518769" cy="0"/>
          </a:xfrm>
          <a:prstGeom prst="line">
            <a:avLst/>
          </a:prstGeom>
          <a:ln w="57150">
            <a:solidFill>
              <a:srgbClr val="FEC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7314671" y="0"/>
            <a:ext cx="0" cy="104394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45716" y="5028883"/>
            <a:ext cx="9604248" cy="381635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686361" y="417576"/>
            <a:ext cx="1274661" cy="7585964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215678" y="0"/>
            <a:ext cx="0" cy="104394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68847" y="0"/>
            <a:ext cx="0" cy="104394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505488" y="0"/>
            <a:ext cx="0" cy="104394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378277" y="0"/>
            <a:ext cx="254423" cy="104394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7441883" y="0"/>
            <a:ext cx="0" cy="104394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08368" y="8699500"/>
            <a:ext cx="457962" cy="835152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254423" y="417576"/>
            <a:ext cx="4706832" cy="9632086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7314671" y="0"/>
            <a:ext cx="0" cy="104394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6808368" y="8699500"/>
            <a:ext cx="457962" cy="835152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27588" y="5028883"/>
            <a:ext cx="9604248" cy="381635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5152073" cy="104394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47562" y="403077"/>
            <a:ext cx="1272117" cy="754420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7505488" y="0"/>
            <a:ext cx="0" cy="10439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378277" y="0"/>
            <a:ext cx="254423" cy="104394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7441883" y="0"/>
            <a:ext cx="0" cy="104394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5215678" y="0"/>
            <a:ext cx="0" cy="104394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5168847" y="0"/>
            <a:ext cx="0" cy="104394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7314671" y="0"/>
            <a:ext cx="0" cy="104394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81635" y="418060"/>
            <a:ext cx="6233372" cy="17399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1635" y="2435860"/>
            <a:ext cx="6233372" cy="74189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5643626" y="1778834"/>
            <a:ext cx="3062224" cy="32057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1F472B-9AA3-44FE-96E1-E2F929C389EF}" type="datetimeFigureOut">
              <a:rPr lang="ru-RU" smtClean="0"/>
              <a:pPr/>
              <a:t>04.05.2020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4734726" y="5814640"/>
            <a:ext cx="4871720" cy="30530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3606" y="0"/>
            <a:ext cx="0" cy="104394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7505488" y="0"/>
            <a:ext cx="0" cy="104394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378277" y="0"/>
            <a:ext cx="254423" cy="104394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441883" y="0"/>
            <a:ext cx="0" cy="104394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6808368" y="8699500"/>
            <a:ext cx="457962" cy="835152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785470" y="8728499"/>
            <a:ext cx="508847" cy="793394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B6EEA8E-4EF4-4518-80AA-5806090BDB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5.xm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6.xml"/><Relationship Id="rId7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microsoft.com/office/2007/relationships/diagramDrawing" Target="../diagrams/drawing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7.jpeg"/><Relationship Id="rId12" Type="http://schemas.microsoft.com/office/2007/relationships/diagramDrawing" Target="../diagrams/drawing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0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71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5.jpe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rc.ucoz.ru/load/?page2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A82728-4BDD-4B30-AC39-109791AE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214" y="1574010"/>
            <a:ext cx="7003486" cy="2906716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ПОРТФОЛИО                                            ВОСПИТАТЕЛЯ</a:t>
            </a:r>
            <a:endParaRPr lang="ru-RU" sz="6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727D668-DE40-4052-8972-5B84D33EA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64" y="5768340"/>
            <a:ext cx="5986922" cy="3276600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УСОЛЬЦЕВОЙ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ЕЛЕНЫ ПЕТРОВНЫ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CC6446E-2C4B-40E4-8329-C708826F6F05}"/>
              </a:ext>
            </a:extLst>
          </p:cNvPr>
          <p:cNvSpPr/>
          <p:nvPr/>
        </p:nvSpPr>
        <p:spPr>
          <a:xfrm>
            <a:off x="927099" y="145248"/>
            <a:ext cx="6801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04375" algn="l"/>
              </a:tabLst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Краевое государственное автономное учреждение социального обслуживания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04375" algn="l"/>
              </a:tabLst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«Уссурийский реабилитационный центр для лиц с умственной отсталостью»</a:t>
            </a:r>
          </a:p>
        </p:txBody>
      </p:sp>
    </p:spTree>
    <p:extLst>
      <p:ext uri="{BB962C8B-B14F-4D97-AF65-F5344CB8AC3E}">
        <p14:creationId xmlns:p14="http://schemas.microsoft.com/office/powerpoint/2010/main" xmlns="" val="123390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6126412-8D06-49D7-93A7-4A99212E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64" y="4349750"/>
            <a:ext cx="6233372" cy="17399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технология по сопровождаемому проживанию малых групп инвалидов в отдельных жилых помещениях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44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oi\Desktop\город\IMG_197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17376"/>
          <a:stretch>
            <a:fillRect/>
          </a:stretch>
        </p:blipFill>
        <p:spPr bwMode="auto">
          <a:xfrm>
            <a:off x="4185166" y="5015117"/>
            <a:ext cx="2941193" cy="2669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2488598"/>
            <a:ext cx="4471988" cy="9067674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Самообслуживание и повседневный уход: </a:t>
            </a:r>
          </a:p>
          <a:p>
            <a:pPr>
              <a:buNone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отрабатываются навыки самообслуживания и гигиены. Изучаем и отрабатываем навыки раздела «Забота о здоровье» (самостоятельное обращение за медицинской помощью, вызов бригады скорой помощи,     обращение в поликлинику                            по месту жительства).</a:t>
            </a:r>
          </a:p>
          <a:p>
            <a:pPr>
              <a:buNone/>
            </a:pP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Приготовление пищи: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отрабатываются умения и навыки приготовления первых и вторых блюд, приготовление пищи из полуфабрикатов, учимся разрабатывать меню на один день, планировать меню на неделю и составлять список необходимых продуктов на месяц.</a:t>
            </a:r>
          </a:p>
          <a:p>
            <a:pPr>
              <a:buNone/>
            </a:pP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Обращение с деньгами:</a:t>
            </a:r>
          </a:p>
          <a:p>
            <a:pPr>
              <a:buNone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отрабатываются навыки  самостоятельного планирования                и расходования денежных                       средств, оплаты коммунальных услуг.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Moi\Desktop\город\IMG_1996.JPG"/>
          <p:cNvPicPr>
            <a:picLocks noChangeAspect="1" noChangeArrowheads="1"/>
          </p:cNvPicPr>
          <p:nvPr/>
        </p:nvPicPr>
        <p:blipFill>
          <a:blip r:embed="rId4" cstate="print"/>
          <a:srcRect r="36210"/>
          <a:stretch>
            <a:fillRect/>
          </a:stretch>
        </p:blipFill>
        <p:spPr bwMode="auto">
          <a:xfrm>
            <a:off x="4185166" y="2150822"/>
            <a:ext cx="2923478" cy="2577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96462B9-D195-4C07-A2F4-37BBB8DA28F3}"/>
              </a:ext>
            </a:extLst>
          </p:cNvPr>
          <p:cNvSpPr/>
          <p:nvPr/>
        </p:nvSpPr>
        <p:spPr>
          <a:xfrm>
            <a:off x="210425" y="478164"/>
            <a:ext cx="6805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Основные направления работы с воспитанниками, проживающими в городских квартирах на условиях коммерческого найма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" name="Picture 4" descr="C:\Users\Moi\Desktop\город\IMG-20191015-WA0003.jpg">
            <a:extLst>
              <a:ext uri="{FF2B5EF4-FFF2-40B4-BE49-F238E27FC236}">
                <a16:creationId xmlns:a16="http://schemas.microsoft.com/office/drawing/2014/main" xmlns="" id="{A9B88BFC-8383-4202-A5DA-CD86BECCB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324" r="11897" b="1347"/>
          <a:stretch>
            <a:fillRect/>
          </a:stretch>
        </p:blipFill>
        <p:spPr bwMode="auto">
          <a:xfrm>
            <a:off x="4185166" y="8065149"/>
            <a:ext cx="3033717" cy="214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7B766-B103-4B6A-9BF0-F23A6C8E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1780032"/>
            <a:ext cx="6962140" cy="468255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по программе социальной адаптации лиц с умственной отсталостью Уссурийского реабилитационного центра</a:t>
            </a:r>
          </a:p>
        </p:txBody>
      </p:sp>
    </p:spTree>
    <p:extLst>
      <p:ext uri="{BB962C8B-B14F-4D97-AF65-F5344CB8AC3E}">
        <p14:creationId xmlns:p14="http://schemas.microsoft.com/office/powerpoint/2010/main" xmlns="" val="365008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206078506"/>
              </p:ext>
            </p:extLst>
          </p:nvPr>
        </p:nvGraphicFramePr>
        <p:xfrm>
          <a:off x="3694176" y="213343"/>
          <a:ext cx="3289320" cy="222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0430" y="324466"/>
            <a:ext cx="7193280" cy="21145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Основные задачи программы - формирование и закрепление  социально - бытовых умений и навыков, необходимых для самообслуживания, социальной ориентации и адаптации в социуме.     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0C4A8C1-66DE-46C3-AB39-1E653EA100AA}"/>
              </a:ext>
            </a:extLst>
          </p:cNvPr>
          <p:cNvGrpSpPr/>
          <p:nvPr/>
        </p:nvGrpSpPr>
        <p:grpSpPr>
          <a:xfrm>
            <a:off x="455295" y="2810212"/>
            <a:ext cx="6722110" cy="3341387"/>
            <a:chOff x="471170" y="3662116"/>
            <a:chExt cx="6722110" cy="3341387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5AB55FBC-D082-4328-871B-9CC98AB35F32}"/>
                </a:ext>
              </a:extLst>
            </p:cNvPr>
            <p:cNvSpPr/>
            <p:nvPr/>
          </p:nvSpPr>
          <p:spPr>
            <a:xfrm>
              <a:off x="471170" y="3662116"/>
              <a:ext cx="6690360" cy="11303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3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Социальная адаптация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34EADC6C-F70D-470C-BF0D-E473684F2237}"/>
                </a:ext>
              </a:extLst>
            </p:cNvPr>
            <p:cNvSpPr/>
            <p:nvPr/>
          </p:nvSpPr>
          <p:spPr>
            <a:xfrm>
              <a:off x="502920" y="5380443"/>
              <a:ext cx="2800350" cy="16230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Социально-бытовая и трудовая адаптация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44503646-ACD6-4E08-9025-32F17C22A425}"/>
                </a:ext>
              </a:extLst>
            </p:cNvPr>
            <p:cNvSpPr/>
            <p:nvPr/>
          </p:nvSpPr>
          <p:spPr>
            <a:xfrm>
              <a:off x="4329432" y="5380443"/>
              <a:ext cx="2863848" cy="16230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Социально-средовая ориентация</a:t>
              </a:r>
            </a:p>
          </p:txBody>
        </p:sp>
        <p:sp>
          <p:nvSpPr>
            <p:cNvPr id="9" name="Стрелка: вниз 8">
              <a:extLst>
                <a:ext uri="{FF2B5EF4-FFF2-40B4-BE49-F238E27FC236}">
                  <a16:creationId xmlns:a16="http://schemas.microsoft.com/office/drawing/2014/main" xmlns="" id="{D1B9C63A-76E0-48C2-BE26-E07EA62A3F73}"/>
                </a:ext>
              </a:extLst>
            </p:cNvPr>
            <p:cNvSpPr/>
            <p:nvPr/>
          </p:nvSpPr>
          <p:spPr>
            <a:xfrm>
              <a:off x="1588770" y="4792436"/>
              <a:ext cx="240030" cy="58800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трелка: вниз 9">
              <a:extLst>
                <a:ext uri="{FF2B5EF4-FFF2-40B4-BE49-F238E27FC236}">
                  <a16:creationId xmlns:a16="http://schemas.microsoft.com/office/drawing/2014/main" xmlns="" id="{2F2311D9-F190-4CA3-A6FF-8334B49F1522}"/>
                </a:ext>
              </a:extLst>
            </p:cNvPr>
            <p:cNvSpPr/>
            <p:nvPr/>
          </p:nvSpPr>
          <p:spPr>
            <a:xfrm>
              <a:off x="6043930" y="4792436"/>
              <a:ext cx="240030" cy="58800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2" descr="C:\Users\Moi\Desktop\работа партфолио\20191114_135607.jpg">
            <a:extLst>
              <a:ext uri="{FF2B5EF4-FFF2-40B4-BE49-F238E27FC236}">
                <a16:creationId xmlns:a16="http://schemas.microsoft.com/office/drawing/2014/main" xmlns="" id="{7C7792F6-BCF7-4552-9740-71629C60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18231" r="794" b="27607"/>
          <a:stretch>
            <a:fillRect/>
          </a:stretch>
        </p:blipFill>
        <p:spPr bwMode="auto">
          <a:xfrm>
            <a:off x="3768030" y="6913759"/>
            <a:ext cx="3573041" cy="2600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6" descr="C:\Users\Moi\Desktop\работа партфолио\квест\IMG-20191203-WA0026.jpg">
            <a:extLst>
              <a:ext uri="{FF2B5EF4-FFF2-40B4-BE49-F238E27FC236}">
                <a16:creationId xmlns:a16="http://schemas.microsoft.com/office/drawing/2014/main" xmlns="" id="{082C2FE5-71E7-4E86-8D23-7429C590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950" y="6913759"/>
            <a:ext cx="3467950" cy="260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конкурс я\114___01\IMG_0746.JPG"/>
          <p:cNvPicPr>
            <a:picLocks noChangeAspect="1" noChangeArrowheads="1"/>
          </p:cNvPicPr>
          <p:nvPr/>
        </p:nvPicPr>
        <p:blipFill>
          <a:blip r:embed="rId2" cstate="print"/>
          <a:srcRect r="8686"/>
          <a:stretch>
            <a:fillRect/>
          </a:stretch>
        </p:blipFill>
        <p:spPr bwMode="auto">
          <a:xfrm>
            <a:off x="4036872" y="2431589"/>
            <a:ext cx="3232711" cy="199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3974452646"/>
              </p:ext>
            </p:extLst>
          </p:nvPr>
        </p:nvGraphicFramePr>
        <p:xfrm>
          <a:off x="114301" y="126884"/>
          <a:ext cx="7061200" cy="1130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E:\фото я\IMG_55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117" y="4738194"/>
            <a:ext cx="3193863" cy="212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конкурс я\114___01\IMG_0765.JPG"/>
          <p:cNvPicPr>
            <a:picLocks noChangeAspect="1" noChangeArrowheads="1"/>
          </p:cNvPicPr>
          <p:nvPr/>
        </p:nvPicPr>
        <p:blipFill>
          <a:blip r:embed="rId8" cstate="print"/>
          <a:srcRect l="13577" r="5225"/>
          <a:stretch>
            <a:fillRect/>
          </a:stretch>
        </p:blipFill>
        <p:spPr bwMode="auto">
          <a:xfrm>
            <a:off x="363117" y="2431589"/>
            <a:ext cx="3193862" cy="221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Moi\Desktop\работа партфолио\квест\IMG-20191110-WA0003.jpg">
            <a:extLst>
              <a:ext uri="{FF2B5EF4-FFF2-40B4-BE49-F238E27FC236}">
                <a16:creationId xmlns:a16="http://schemas.microsoft.com/office/drawing/2014/main" xmlns="" id="{33A996DB-1D19-4A96-A227-2E25BEF6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8159" r="3333" b="22268"/>
          <a:stretch>
            <a:fillRect/>
          </a:stretch>
        </p:blipFill>
        <p:spPr bwMode="auto">
          <a:xfrm>
            <a:off x="847374" y="7069724"/>
            <a:ext cx="5757610" cy="324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A457FA-0C66-4D71-994D-AEBAEA28775E}"/>
              </a:ext>
            </a:extLst>
          </p:cNvPr>
          <p:cNvSpPr txBox="1"/>
          <p:nvPr/>
        </p:nvSpPr>
        <p:spPr>
          <a:xfrm>
            <a:off x="114301" y="1508817"/>
            <a:ext cx="722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кафе, кинотеатров, развлекательных городских мероприятий, празднование дня рождения</a:t>
            </a:r>
          </a:p>
        </p:txBody>
      </p:sp>
      <p:pic>
        <p:nvPicPr>
          <p:cNvPr id="11" name="Picture 8" descr="C:\Users\Moi\Desktop\работа партфолио\квест\20190813_160446.jpg">
            <a:extLst>
              <a:ext uri="{FF2B5EF4-FFF2-40B4-BE49-F238E27FC236}">
                <a16:creationId xmlns:a16="http://schemas.microsoft.com/office/drawing/2014/main" xmlns="" id="{09847872-93EA-481F-AFD3-7124501B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5722" y="4516512"/>
            <a:ext cx="3134566" cy="235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438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321262544"/>
              </p:ext>
            </p:extLst>
          </p:nvPr>
        </p:nvGraphicFramePr>
        <p:xfrm>
          <a:off x="280035" y="126884"/>
          <a:ext cx="6895465" cy="141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 descr="C:\Users\олег\Desktop\отделения ФиФ\фото конкурс\IMG_76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988709"/>
            <a:ext cx="3326400" cy="210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олег\Desktop\отделения ФиФ\фото конкурс\IMG_76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35" y="6021086"/>
            <a:ext cx="3326400" cy="206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олег\Desktop\отделения ФиФ\фото конкурс\IMG_761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5900" y="8222457"/>
            <a:ext cx="3326400" cy="209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E:\фото я\DSC_045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8816" y="2772551"/>
            <a:ext cx="2100568" cy="301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2" descr="C:\Users\Moi\Desktop\работа партфолио\фото я\DSC_05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0035" y="2772551"/>
            <a:ext cx="2100567" cy="3148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506B6E-72F7-4204-88FA-D40AEF846E58}"/>
              </a:ext>
            </a:extLst>
          </p:cNvPr>
          <p:cNvSpPr txBox="1"/>
          <p:nvPr/>
        </p:nvSpPr>
        <p:spPr>
          <a:xfrm>
            <a:off x="280035" y="1543050"/>
            <a:ext cx="6680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Уборка жилого помещения, расходование денежных средств, умение в магазине выбрать товар  и расплатиться за него, формирование навыков самостоятельного труда.</a:t>
            </a:r>
          </a:p>
        </p:txBody>
      </p:sp>
      <p:pic>
        <p:nvPicPr>
          <p:cNvPr id="9" name="Рисунок 8" descr="E:\фото я\DSC_0486.JPG">
            <a:extLst>
              <a:ext uri="{FF2B5EF4-FFF2-40B4-BE49-F238E27FC236}">
                <a16:creationId xmlns:a16="http://schemas.microsoft.com/office/drawing/2014/main" xmlns="" id="{2D6AC767-C2CB-4F2D-9628-0A325A907D85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10266" y="2772551"/>
            <a:ext cx="2199659" cy="2939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4387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абота портфолио\P_20160929_141322.jpg"/>
          <p:cNvPicPr>
            <a:picLocks noChangeAspect="1" noChangeArrowheads="1"/>
          </p:cNvPicPr>
          <p:nvPr/>
        </p:nvPicPr>
        <p:blipFill>
          <a:blip r:embed="rId3"/>
          <a:srcRect r="14276" b="16338"/>
          <a:stretch>
            <a:fillRect/>
          </a:stretch>
        </p:blipFill>
        <p:spPr bwMode="auto">
          <a:xfrm>
            <a:off x="3320346" y="4099423"/>
            <a:ext cx="4218896" cy="263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Moi\Desktop\работа партфолио\квест\IMG-20191116-WA0005.jpeg"/>
          <p:cNvPicPr>
            <a:picLocks noChangeAspect="1" noChangeArrowheads="1"/>
          </p:cNvPicPr>
          <p:nvPr/>
        </p:nvPicPr>
        <p:blipFill>
          <a:blip r:embed="rId4" cstate="print"/>
          <a:srcRect t="14125"/>
          <a:stretch>
            <a:fillRect/>
          </a:stretch>
        </p:blipFill>
        <p:spPr bwMode="auto">
          <a:xfrm>
            <a:off x="519728" y="6969760"/>
            <a:ext cx="2333960" cy="332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 flipH="1">
            <a:off x="7246960" y="6969760"/>
            <a:ext cx="385739" cy="24257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129280" y="7965440"/>
            <a:ext cx="1104654" cy="2484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39520" y="2926080"/>
            <a:ext cx="2357120" cy="894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Хозяйственно- бытовой труд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09440" y="2926080"/>
            <a:ext cx="2458720" cy="792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Ручной труд</a:t>
            </a:r>
          </a:p>
        </p:txBody>
      </p:sp>
      <p:sp>
        <p:nvSpPr>
          <p:cNvPr id="14" name="Стрелка вниз 13"/>
          <p:cNvSpPr/>
          <p:nvPr/>
        </p:nvSpPr>
        <p:spPr>
          <a:xfrm rot="885488">
            <a:off x="3245399" y="950251"/>
            <a:ext cx="283359" cy="21200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E:\работа портфолио\IMG-20191122-WA0003.jpg"/>
          <p:cNvPicPr>
            <a:picLocks noChangeAspect="1" noChangeArrowheads="1"/>
          </p:cNvPicPr>
          <p:nvPr/>
        </p:nvPicPr>
        <p:blipFill>
          <a:blip r:embed="rId5"/>
          <a:srcRect t="16980" b="10940"/>
          <a:stretch>
            <a:fillRect/>
          </a:stretch>
        </p:blipFill>
        <p:spPr bwMode="auto">
          <a:xfrm>
            <a:off x="304800" y="4087284"/>
            <a:ext cx="2865120" cy="275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73498" y="1469003"/>
            <a:ext cx="2255520" cy="93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Трудотерапия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95520" y="1402080"/>
            <a:ext cx="2235200" cy="1076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Общественно- полезный труд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885144" y="1079428"/>
            <a:ext cx="243840" cy="508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429794" y="1097280"/>
            <a:ext cx="243840" cy="447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0738805">
            <a:off x="4250297" y="1071330"/>
            <a:ext cx="277647" cy="1972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25600" y="284480"/>
            <a:ext cx="4470400" cy="955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Трудовая деятельность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23A42EF-E164-4A04-AAC4-958E58B57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640" y="7216719"/>
            <a:ext cx="3613794" cy="298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xmlns="" id="{F29648CD-B3E7-4B97-A053-D51ECB65A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0" t="10214" r="12229" b="-520"/>
          <a:stretch/>
        </p:blipFill>
        <p:spPr>
          <a:xfrm>
            <a:off x="149666" y="5100519"/>
            <a:ext cx="3870622" cy="2712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xmlns="" id="{4C71D875-66CC-4B0E-B0D7-515CDC5DB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50" y="1917323"/>
            <a:ext cx="3861538" cy="289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8D9461-B969-4861-A8BF-CDE2D068B8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80" t="21066" r="8895" b="19355"/>
          <a:stretch/>
        </p:blipFill>
        <p:spPr>
          <a:xfrm>
            <a:off x="4147869" y="3094373"/>
            <a:ext cx="3077343" cy="3347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57C845-B55E-47FE-9750-25237FB9B6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4" r="10000"/>
          <a:stretch/>
        </p:blipFill>
        <p:spPr>
          <a:xfrm>
            <a:off x="1849120" y="7980742"/>
            <a:ext cx="3657600" cy="238944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9666" y="69214"/>
            <a:ext cx="70278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Труд для воспитанников имеет большое коррекционное значение.  В процессе труда формируется понимание важности труда,  расширяется  мировоззрение,  воспитывается воля и характер. Умение работать в коллективе развивает коммуникабельность и ответственность.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948103-3962-43D3-A603-1AA5ADE17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74" y="3225801"/>
            <a:ext cx="5152073" cy="248652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Социо- культурная реабилитация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087735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E:\DCIM\114___01\IMG_0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06" y="4605095"/>
            <a:ext cx="4796873" cy="2767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E:\конкурс я\114___01\IMG_0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847" y="7696856"/>
            <a:ext cx="4346710" cy="2455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11196" y="2550338"/>
            <a:ext cx="239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Пикник на природе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0724" y="5993915"/>
            <a:ext cx="25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Посещение зоопарка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627" y="9023312"/>
            <a:ext cx="343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Прогулка по городу</a:t>
            </a:r>
          </a:p>
        </p:txBody>
      </p:sp>
      <p:pic>
        <p:nvPicPr>
          <p:cNvPr id="16" name="Picture 4" descr="E:\Усольцева Е. П\IMG_7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9276" y="1527244"/>
            <a:ext cx="3803281" cy="2852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2189018" y="6151418"/>
            <a:ext cx="1554307" cy="42879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3627" y="218583"/>
            <a:ext cx="6257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социокультурной реабилитации:</a:t>
            </a:r>
            <a:r>
              <a:rPr lang="ru-RU" sz="2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организация и обеспечение  досуга,  расширение кругозора, обучение навыкам  проведения свободного времени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278B2D-18D8-489F-BBB6-E2E57E3F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675775"/>
            <a:ext cx="4732421" cy="103927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УСОЛЬЦЕВА 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ЕЛЕНА ПЕТРОВНА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86818A-A2FF-43C3-BAD7-9D5061C935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6243" y="2698496"/>
            <a:ext cx="6762750" cy="8693623"/>
          </a:xfrm>
        </p:spPr>
        <p:txBody>
          <a:bodyPr>
            <a:noAutofit/>
          </a:bodyPr>
          <a:lstStyle/>
          <a:p>
            <a:pPr lvl="0"/>
            <a:r>
              <a:rPr lang="ru-RU" sz="2000" b="1" dirty="0"/>
              <a:t>Год рождения 15.09.1973г., Приморский край ,                                                                 г. Уссурийск.    </a:t>
            </a:r>
            <a:endParaRPr lang="ru-RU" sz="2000" dirty="0"/>
          </a:p>
          <a:p>
            <a:pPr lvl="0"/>
            <a:r>
              <a:rPr lang="ru-RU" sz="2000" b="1" dirty="0"/>
              <a:t>Образование – Уссурийский государственный педагогический институт, 1996 год     </a:t>
            </a:r>
            <a:endParaRPr lang="ru-RU" sz="2000" dirty="0"/>
          </a:p>
          <a:p>
            <a:pPr lvl="0"/>
            <a:r>
              <a:rPr lang="ru-RU" sz="2000" b="1" dirty="0"/>
              <a:t>Специальность – учитель географии и биологии          </a:t>
            </a:r>
            <a:endParaRPr lang="ru-RU" sz="2000" dirty="0"/>
          </a:p>
          <a:p>
            <a:pPr lvl="0"/>
            <a:r>
              <a:rPr lang="ru-RU" sz="2000" b="1" dirty="0"/>
              <a:t>Общий трудовой стаж – 26 лет           </a:t>
            </a:r>
            <a:endParaRPr lang="ru-RU" sz="2000" dirty="0"/>
          </a:p>
          <a:p>
            <a:pPr lvl="0"/>
            <a:r>
              <a:rPr lang="ru-RU" sz="2000" b="1" dirty="0"/>
              <a:t>Стаж педагогической работы (по специальности) – 16 лет</a:t>
            </a:r>
            <a:endParaRPr lang="ru-RU" sz="2000" dirty="0"/>
          </a:p>
          <a:p>
            <a:pPr lvl="0"/>
            <a:r>
              <a:rPr lang="ru-RU" sz="2000" b="1" dirty="0"/>
              <a:t>В данном учреждении – 9,6 лет</a:t>
            </a:r>
          </a:p>
          <a:p>
            <a:r>
              <a:rPr lang="ru-RU" sz="2000" b="1" dirty="0"/>
              <a:t>В данной должности – 5 лет                                                                                                          </a:t>
            </a:r>
          </a:p>
          <a:p>
            <a:r>
              <a:rPr lang="ru-RU" sz="2000" b="1" dirty="0">
                <a:cs typeface="Times New Roman" panose="02020603050405020304" pitchFamily="18" charset="0"/>
              </a:rPr>
              <a:t>Курсы повышения квалификации: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1700" b="1" dirty="0"/>
              <a:t>Школа педагогики ДВФУ по программе «Психолого-педагогическая коррекция и реабилитация воспитанников с отклонениями в развитии в условиях социально-реабилитационного центра», город Уссурийск 2018 год;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1700" b="1" dirty="0"/>
              <a:t>Федеральный научный центр реабилитации инвалидов им. Г.А. Альбрехта по программе «Сопровождаемое проживание: организационно-правовые и методические основы», город Санкт-Петербург 2019 год.</a:t>
            </a:r>
          </a:p>
          <a:p>
            <a:endParaRPr lang="ru-RU" sz="2000" dirty="0"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b="1" dirty="0">
                <a:cs typeface="Times New Roman" panose="02020603050405020304" pitchFamily="18" charset="0"/>
              </a:rPr>
              <a:t>    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3D6E7F-1DD6-4ECB-B441-A15D65D0A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254" y="120043"/>
            <a:ext cx="2518946" cy="2150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69314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Усольцева Е. П\P10106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740" y="171345"/>
            <a:ext cx="3675077" cy="3221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E:\Усольцева Е. П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0336" y="3605873"/>
            <a:ext cx="4232625" cy="3021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03143" y="641096"/>
            <a:ext cx="3220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Прогулка  по морскому </a:t>
            </a:r>
          </a:p>
          <a:p>
            <a:r>
              <a:rPr lang="ru-RU" dirty="0"/>
              <a:t>побережью бухты </a:t>
            </a:r>
          </a:p>
          <a:p>
            <a:r>
              <a:rPr lang="ru-RU" dirty="0"/>
              <a:t>«Золотой рог»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988" y="4201008"/>
            <a:ext cx="243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Праздник «Нептуна»  на базе отдыха «Океан»</a:t>
            </a:r>
          </a:p>
        </p:txBody>
      </p:sp>
      <p:pic>
        <p:nvPicPr>
          <p:cNvPr id="8" name="Picture 7" descr="http://urc.ucoz.ru/_pu/2/14294417.jpg"/>
          <p:cNvPicPr>
            <a:picLocks noChangeAspect="1" noChangeArrowheads="1"/>
          </p:cNvPicPr>
          <p:nvPr/>
        </p:nvPicPr>
        <p:blipFill>
          <a:blip r:embed="rId5" cstate="print"/>
          <a:srcRect b="49781"/>
          <a:stretch>
            <a:fillRect/>
          </a:stretch>
        </p:blipFill>
        <p:spPr bwMode="auto">
          <a:xfrm>
            <a:off x="188740" y="6840178"/>
            <a:ext cx="7163121" cy="3021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31908" y="9861823"/>
            <a:ext cx="334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Спортивный праздник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i\Desktop\работа партфолио\фото я\IMG_72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796" y="4892260"/>
            <a:ext cx="5803004" cy="4580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 descr="C:\Users\Moi\Desktop\работа партфолио\фото я\IMG_5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796" y="267252"/>
            <a:ext cx="5803004" cy="381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0176" y="9635319"/>
            <a:ext cx="351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Дружеские  посиделки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33B92C7-7DD1-401E-AC0F-A89828C86186}"/>
              </a:ext>
            </a:extLst>
          </p:cNvPr>
          <p:cNvSpPr/>
          <p:nvPr/>
        </p:nvSpPr>
        <p:spPr>
          <a:xfrm>
            <a:off x="2273301" y="4196527"/>
            <a:ext cx="372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Праздник  именинников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59106-758B-4EFC-9312-864AC3CC2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5" y="3235827"/>
            <a:ext cx="5152073" cy="235819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позитивного интереса</a:t>
            </a:r>
          </a:p>
        </p:txBody>
      </p:sp>
    </p:spTree>
    <p:extLst>
      <p:ext uri="{BB962C8B-B14F-4D97-AF65-F5344CB8AC3E}">
        <p14:creationId xmlns:p14="http://schemas.microsoft.com/office/powerpoint/2010/main" xmlns="" val="953064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1" y="-166254"/>
            <a:ext cx="7384474" cy="185650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позитивного интереса проходит через занятия ручным трудом. Занятия направлены на обучение навыкам работы с различными материалами.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Ручной труд оказывает большое коррекционное влияние на умственное развитие, развивает творческие способности, эстетический вкус, воображение и индивидуальные способности.</a:t>
            </a:r>
          </a:p>
          <a:p>
            <a:pPr>
              <a:buNone/>
            </a:pPr>
            <a:endParaRPr lang="ru-RU" sz="2000" b="1" dirty="0"/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Moi\Desktop\работа партфолио\фото я\IMG_56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930" y="2659247"/>
            <a:ext cx="4336473" cy="289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Moi\Desktop\работа партфолио\eab0942a08f567a7f863678eb54f64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235" y="5821571"/>
            <a:ext cx="3647790" cy="311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Moi\Desktop\работа партфолио\maxresdefault.jpg"/>
          <p:cNvPicPr>
            <a:picLocks noChangeAspect="1" noChangeArrowheads="1"/>
          </p:cNvPicPr>
          <p:nvPr/>
        </p:nvPicPr>
        <p:blipFill>
          <a:blip r:embed="rId4"/>
          <a:srcRect l="5722" r="7915"/>
          <a:stretch>
            <a:fillRect/>
          </a:stretch>
        </p:blipFill>
        <p:spPr bwMode="auto">
          <a:xfrm>
            <a:off x="3546225" y="7931214"/>
            <a:ext cx="3850948" cy="2508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3964" y="1717964"/>
            <a:ext cx="7111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Изделия, выполненные воспитанниками, используются для оформления  комнат, выставок, сувениров для друзей и сотрудников Центра.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0948" y="6491512"/>
            <a:ext cx="290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Оформление стены</a:t>
            </a:r>
          </a:p>
          <a:p>
            <a:r>
              <a:rPr lang="ru-RU" dirty="0"/>
              <a:t> в групповой комнате в </a:t>
            </a:r>
          </a:p>
          <a:p>
            <a:r>
              <a:rPr lang="ru-RU" dirty="0"/>
              <a:t>технике «Оригами»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B8D9772-0A03-4DA7-BD74-88DFB56B0245}"/>
              </a:ext>
            </a:extLst>
          </p:cNvPr>
          <p:cNvSpPr/>
          <p:nvPr/>
        </p:nvSpPr>
        <p:spPr>
          <a:xfrm>
            <a:off x="193964" y="3493983"/>
            <a:ext cx="38163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Фрагмент выставки </a:t>
            </a:r>
          </a:p>
          <a:p>
            <a:r>
              <a:rPr lang="ru-RU" dirty="0"/>
              <a:t>«Дары природы»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Moi\Desktop\работа партфолио\20191212_1938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31289" t="9002" r="23370" b="6269"/>
          <a:stretch>
            <a:fillRect/>
          </a:stretch>
        </p:blipFill>
        <p:spPr bwMode="auto">
          <a:xfrm>
            <a:off x="135057" y="431074"/>
            <a:ext cx="2532244" cy="630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Users\Moi\Desktop\работа партфолио\20191129_155550.jpg"/>
          <p:cNvPicPr>
            <a:picLocks noChangeAspect="1" noChangeArrowheads="1"/>
          </p:cNvPicPr>
          <p:nvPr/>
        </p:nvPicPr>
        <p:blipFill rotWithShape="1">
          <a:blip r:embed="rId4" cstate="print"/>
          <a:srcRect t="3602" r="5666" b="5463"/>
          <a:stretch/>
        </p:blipFill>
        <p:spPr bwMode="auto">
          <a:xfrm>
            <a:off x="2653307" y="1617746"/>
            <a:ext cx="4679469" cy="338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5057" y="7944544"/>
            <a:ext cx="2725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Фрагмент городской выставки «От тёплых рук и большого сердца», 2019 г.</a:t>
            </a:r>
          </a:p>
          <a:p>
            <a:endParaRPr lang="ru-RU" dirty="0"/>
          </a:p>
        </p:txBody>
      </p:sp>
      <p:pic>
        <p:nvPicPr>
          <p:cNvPr id="1026" name="Picture 2" descr="E:\работа портфолио\s960352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4876" y="6066778"/>
            <a:ext cx="4816330" cy="3867315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6A0A284-7575-44A1-99DB-5A46E507DA78}"/>
              </a:ext>
            </a:extLst>
          </p:cNvPr>
          <p:cNvSpPr/>
          <p:nvPr/>
        </p:nvSpPr>
        <p:spPr>
          <a:xfrm>
            <a:off x="2653308" y="191798"/>
            <a:ext cx="4679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Творческая мастерская по изготовлению  поделки Кукла «Елка» на  городскую выставку «От тёплых рук и большого сердца»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i\Desktop\работа партфолио\dsc_4535.jpg"/>
          <p:cNvPicPr>
            <a:picLocks noChangeAspect="1" noChangeArrowheads="1"/>
          </p:cNvPicPr>
          <p:nvPr/>
        </p:nvPicPr>
        <p:blipFill>
          <a:blip r:embed="rId3"/>
          <a:srcRect l="13851" t="8072" r="19148" b="13420"/>
          <a:stretch>
            <a:fillRect/>
          </a:stretch>
        </p:blipFill>
        <p:spPr bwMode="auto">
          <a:xfrm>
            <a:off x="264181" y="3229548"/>
            <a:ext cx="3274934" cy="3728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Moi\Desktop\работа партфолио\4257_7_s.jpg"/>
          <p:cNvPicPr>
            <a:picLocks noChangeAspect="1" noChangeArrowheads="1"/>
          </p:cNvPicPr>
          <p:nvPr/>
        </p:nvPicPr>
        <p:blipFill>
          <a:blip r:embed="rId4"/>
          <a:srcRect l="4828" t="10965" r="6842" b="8780"/>
          <a:stretch>
            <a:fillRect/>
          </a:stretch>
        </p:blipFill>
        <p:spPr bwMode="auto">
          <a:xfrm>
            <a:off x="264181" y="7209852"/>
            <a:ext cx="5105680" cy="3069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Users\Moi\Desktop\работа партфолио\maxresdefault (1).jpg"/>
          <p:cNvPicPr>
            <a:picLocks noChangeAspect="1" noChangeArrowheads="1"/>
          </p:cNvPicPr>
          <p:nvPr/>
        </p:nvPicPr>
        <p:blipFill>
          <a:blip r:embed="rId5"/>
          <a:srcRect l="36298" t="20927" r="2193" b="9457"/>
          <a:stretch>
            <a:fillRect/>
          </a:stretch>
        </p:blipFill>
        <p:spPr bwMode="auto">
          <a:xfrm>
            <a:off x="145873" y="403434"/>
            <a:ext cx="4196855" cy="2671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42728" y="914719"/>
            <a:ext cx="2685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Конкурсная поделка</a:t>
            </a:r>
          </a:p>
          <a:p>
            <a:r>
              <a:rPr lang="ru-RU" dirty="0"/>
              <a:t>к празднику </a:t>
            </a:r>
          </a:p>
          <a:p>
            <a:r>
              <a:rPr lang="ru-RU" dirty="0"/>
              <a:t>«Золотая осень»</a:t>
            </a:r>
          </a:p>
          <a:p>
            <a:r>
              <a:rPr lang="ru-RU" dirty="0"/>
              <a:t>    2017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6434" y="4964934"/>
            <a:ext cx="3486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Конкурсные пасхальные поделки:</a:t>
            </a:r>
          </a:p>
          <a:p>
            <a:r>
              <a:rPr lang="ru-RU" dirty="0"/>
              <a:t> «Я, родился»</a:t>
            </a:r>
          </a:p>
          <a:p>
            <a:r>
              <a:rPr lang="ru-RU" dirty="0"/>
              <a:t> «Пасхальные кролики»</a:t>
            </a:r>
          </a:p>
          <a:p>
            <a:r>
              <a:rPr lang="ru-RU" dirty="0"/>
              <a:t>                  2018 год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80109" y="4724400"/>
            <a:ext cx="7148945" cy="10252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Изготовление цветов к Международному женскому дню «8 Марта» </a:t>
            </a:r>
          </a:p>
          <a:p>
            <a:pPr marL="0" indent="0" algn="ctr">
              <a:buNone/>
            </a:pPr>
            <a:r>
              <a:rPr lang="ru-RU" dirty="0"/>
              <a:t>2019 год</a:t>
            </a:r>
          </a:p>
        </p:txBody>
      </p:sp>
      <p:pic>
        <p:nvPicPr>
          <p:cNvPr id="5122" name="Picture 2" descr="C:\Users\Moi\Desktop\работа партфолио\720x720_e1253fd22e08c517c3a7e023d564a9cb.jpg"/>
          <p:cNvPicPr>
            <a:picLocks noChangeAspect="1" noChangeArrowheads="1"/>
          </p:cNvPicPr>
          <p:nvPr/>
        </p:nvPicPr>
        <p:blipFill>
          <a:blip r:embed="rId2"/>
          <a:srcRect r="21867" b="18449"/>
          <a:stretch>
            <a:fillRect/>
          </a:stretch>
        </p:blipFill>
        <p:spPr bwMode="auto">
          <a:xfrm>
            <a:off x="2755900" y="5666209"/>
            <a:ext cx="4573154" cy="4773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8440245"/>
            <a:ext cx="2867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Поделка «Тюльпан с сюрпризом»</a:t>
            </a:r>
          </a:p>
        </p:txBody>
      </p:sp>
      <p:pic>
        <p:nvPicPr>
          <p:cNvPr id="5" name="Picture 2" descr="C:\Users\Moi\Desktop\работа партфолио\49d6c69f9323db59353afe66e7pc--suveniry-podarki-kashpo-velosiped.jpg"/>
          <p:cNvPicPr>
            <a:picLocks noChangeAspect="1" noChangeArrowheads="1"/>
          </p:cNvPicPr>
          <p:nvPr/>
        </p:nvPicPr>
        <p:blipFill>
          <a:blip r:embed="rId3"/>
          <a:srcRect t="2397" r="3623"/>
          <a:stretch>
            <a:fillRect/>
          </a:stretch>
        </p:blipFill>
        <p:spPr bwMode="auto">
          <a:xfrm>
            <a:off x="3116117" y="348030"/>
            <a:ext cx="4212937" cy="4174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78675" y="1425732"/>
            <a:ext cx="2715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Сувениры  сотрудникам </a:t>
            </a:r>
          </a:p>
          <a:p>
            <a:pPr algn="r"/>
            <a:r>
              <a:rPr lang="ru-RU" dirty="0"/>
              <a:t>к юбилею учреждения </a:t>
            </a:r>
          </a:p>
          <a:p>
            <a:pPr algn="r"/>
            <a:r>
              <a:rPr lang="ru-RU" dirty="0"/>
              <a:t>2018 год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948103-3962-43D3-A603-1AA5ADE17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5774" y="3479801"/>
            <a:ext cx="5407026" cy="248652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Адаптивно- терапевтическое 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425910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323439"/>
            <a:ext cx="3022281" cy="132343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Жилые помещения озеленяем комнатными растениями</a:t>
            </a:r>
          </a:p>
        </p:txBody>
      </p:sp>
      <p:pic>
        <p:nvPicPr>
          <p:cNvPr id="69634" name="Picture 2" descr="E:\работа партфолио\фото свежие\IMG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8094" y="7342620"/>
            <a:ext cx="3891973" cy="291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5" name="Picture 3" descr="E:\работа партфолио\фото свежие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116" y="4030173"/>
            <a:ext cx="3975100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6" name="Picture 4" descr="E:\работа партфолио\фото свежие\DSC_0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187" y="1051138"/>
            <a:ext cx="3971868" cy="264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3645" y="0"/>
            <a:ext cx="7025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 адаптивно-терапевтического пространства: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создание в коллективе благоприятного психологического климата, развитие социальных навыков и потребности быть значимыми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213D23-DD81-49A8-9628-72AE4CC9D9AE}"/>
              </a:ext>
            </a:extLst>
          </p:cNvPr>
          <p:cNvSpPr/>
          <p:nvPr/>
        </p:nvSpPr>
        <p:spPr>
          <a:xfrm>
            <a:off x="4253575" y="4557980"/>
            <a:ext cx="3170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воспитанниками покупаем необходимую мебель, предметы интерьера</a:t>
            </a: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EBF07D3-EBC6-4397-BC51-D45D2AE400CE}"/>
              </a:ext>
            </a:extLst>
          </p:cNvPr>
          <p:cNvSpPr/>
          <p:nvPr/>
        </p:nvSpPr>
        <p:spPr>
          <a:xfrm>
            <a:off x="0" y="8100298"/>
            <a:ext cx="30222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вместе создаем  комфортное личное пространство</a:t>
            </a:r>
            <a:endParaRPr lang="ru-RU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работа партфолио\фото свежие\DSC_04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6956"/>
          <a:stretch>
            <a:fillRect/>
          </a:stretch>
        </p:blipFill>
        <p:spPr bwMode="auto">
          <a:xfrm>
            <a:off x="891102" y="5881188"/>
            <a:ext cx="5842120" cy="418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E:\группы\SDC13392.JPG">
            <a:extLst>
              <a:ext uri="{FF2B5EF4-FFF2-40B4-BE49-F238E27FC236}">
                <a16:creationId xmlns:a16="http://schemas.microsoft.com/office/drawing/2014/main" xmlns="" id="{475B080F-517B-4645-B778-9F01C141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102" y="193350"/>
            <a:ext cx="5877589" cy="440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5039360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моим руководством создана комфортная среда для отдыха и занятий по интересам.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A7CAE6C-C02B-4050-8365-D761D3DB4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006" y="3232150"/>
            <a:ext cx="5151438" cy="28829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об образовании</a:t>
            </a:r>
            <a:r>
              <a:rPr lang="ru-RU" sz="5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0502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6FDE2-6666-410E-B3D3-1660FC2C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3177539"/>
            <a:ext cx="7002780" cy="2353057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реабилитационной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3414932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877" y="112257"/>
            <a:ext cx="7251065" cy="258508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Веду работу по индивидуальным картам комплексной реабилитации, в которых на конец года отслеживаю результаты реабилитационного процесса: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993334975"/>
              </p:ext>
            </p:extLst>
          </p:nvPr>
        </p:nvGraphicFramePr>
        <p:xfrm>
          <a:off x="299257" y="1270186"/>
          <a:ext cx="7001685" cy="323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9257" y="4753738"/>
            <a:ext cx="683306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Анализируя реабилитационную работу, можно сделать вывод, что у моих воспитанников хорошо сформированы социальные навыки. Они умеют следить за своим внешним видом, знают правила гигиены, умеют стирать, производить мелкий ремонт одежды.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Сформированы трудовые навыки: воспитанники могут самостоятельно и добросовестно трудиться.  Умеют работать в коллективе, способны прийти на помощь в трудную минуту. Все эти знания и умения они применяют в повседневной жизни.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18 воспитанников группы «Лидеры» хорошо сформированы навыки социального опыта. Мои воспитанники могут самостоятельно выезжать в город, ориентируются в черте города, знают предприятия бытового обслуживания, могут правильно выбрать и совершить покупки первой необходимости.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oi\Desktop\город\IMG-20191015-WA0008.jpg"/>
          <p:cNvPicPr>
            <a:picLocks noChangeAspect="1" noChangeArrowheads="1"/>
          </p:cNvPicPr>
          <p:nvPr/>
        </p:nvPicPr>
        <p:blipFill>
          <a:blip r:embed="rId2"/>
          <a:srcRect t="35171" r="2566" b="12730"/>
          <a:stretch>
            <a:fillRect/>
          </a:stretch>
        </p:blipFill>
        <p:spPr bwMode="auto">
          <a:xfrm>
            <a:off x="3671455" y="3855606"/>
            <a:ext cx="3665117" cy="2613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1" name="Picture 3" descr="C:\Users\Moi\Desktop\город\IMG-20191015-WA0010.jpg"/>
          <p:cNvPicPr>
            <a:picLocks noChangeAspect="1" noChangeArrowheads="1"/>
          </p:cNvPicPr>
          <p:nvPr/>
        </p:nvPicPr>
        <p:blipFill>
          <a:blip r:embed="rId3"/>
          <a:srcRect l="16267" t="14543" r="14018"/>
          <a:stretch>
            <a:fillRect/>
          </a:stretch>
        </p:blipFill>
        <p:spPr bwMode="auto">
          <a:xfrm>
            <a:off x="172144" y="6589008"/>
            <a:ext cx="3499311" cy="321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1924" y="166255"/>
            <a:ext cx="7111711" cy="358832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января 2019 года 7 человек из группы «Лидеры» по личному заявлению начали проживать в городских квартирах коммерческого найма под моим сопровождением.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Воспитанники были разделены на 3 группы и проживают в трех квартирах, которые расположены в разных районах города Уссурийска. </a:t>
            </a:r>
          </a:p>
          <a:p>
            <a:endParaRPr lang="ru-RU" dirty="0"/>
          </a:p>
        </p:txBody>
      </p:sp>
      <p:pic>
        <p:nvPicPr>
          <p:cNvPr id="53252" name="Picture 4" descr="C:\Users\Moi\Desktop\город\IMG-20191015-WA0011.jpg"/>
          <p:cNvPicPr>
            <a:picLocks noChangeAspect="1" noChangeArrowheads="1"/>
          </p:cNvPicPr>
          <p:nvPr/>
        </p:nvPicPr>
        <p:blipFill>
          <a:blip r:embed="rId4"/>
          <a:srcRect l="12561" t="40652" r="18514" b="1004"/>
          <a:stretch>
            <a:fillRect/>
          </a:stretch>
        </p:blipFill>
        <p:spPr bwMode="auto">
          <a:xfrm>
            <a:off x="161924" y="2230711"/>
            <a:ext cx="3338922" cy="376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6839" y="6047040"/>
            <a:ext cx="31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Первая группа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0576" y="6696074"/>
            <a:ext cx="214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Вторая группа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4269" y="9904911"/>
            <a:ext cx="280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Третья группа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E040612C-91C4-4833-B751-ECACFB180B6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238485984"/>
              </p:ext>
            </p:extLst>
          </p:nvPr>
        </p:nvGraphicFramePr>
        <p:xfrm>
          <a:off x="2246812" y="1898225"/>
          <a:ext cx="4668838" cy="2909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6727" y="143899"/>
            <a:ext cx="71715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7 месяцев работы  по основным направлениям  социализации в городской среде , воспитанники научились оплачивать коммунальные платежи, стали готовить самостоятельно пищу. Самым трудным для воспитанников было освоение своих пенсионных и зарплатных денежных средств, планирование основных статей расходования денежных средств в течение месяца.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572" y="4853103"/>
            <a:ext cx="7027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Все воспитанники сопровождаемого проживания полностью заняты в течение всей трудовой недели и ведут активный образ жизни. Ходят, друг к другу в гости, совместно посещают городские праздники, кафе, кинотеатры, выезжают на спартакиады и конкурсы, посещают кружки и занятия в Уссурийском реабилитационном центре. </a:t>
            </a:r>
            <a:endParaRPr lang="ru-RU" dirty="0"/>
          </a:p>
        </p:txBody>
      </p:sp>
      <p:pic>
        <p:nvPicPr>
          <p:cNvPr id="7" name="Picture 3" descr="C:\Users\Moi\Desktop\город\IMG-20191014-WA0005.jpg"/>
          <p:cNvPicPr>
            <a:picLocks noChangeAspect="1" noChangeArrowheads="1"/>
          </p:cNvPicPr>
          <p:nvPr/>
        </p:nvPicPr>
        <p:blipFill>
          <a:blip r:embed="rId6"/>
          <a:srcRect l="7987" t="23710" r="6531" b="5075"/>
          <a:stretch>
            <a:fillRect/>
          </a:stretch>
        </p:blipFill>
        <p:spPr bwMode="auto">
          <a:xfrm>
            <a:off x="235024" y="6418467"/>
            <a:ext cx="3630394" cy="226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9">
            <a:extLst>
              <a:ext uri="{FF2B5EF4-FFF2-40B4-BE49-F238E27FC236}">
                <a16:creationId xmlns:a16="http://schemas.microsoft.com/office/drawing/2014/main" xmlns="" id="{5CA5BDAE-46D1-460F-8901-7A6FBB64DF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787"/>
          <a:stretch/>
        </p:blipFill>
        <p:spPr>
          <a:xfrm>
            <a:off x="3775031" y="8215744"/>
            <a:ext cx="3563205" cy="222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2890859"/>
            <a:ext cx="2452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Основные направления работы </a:t>
            </a:r>
          </a:p>
        </p:txBody>
      </p:sp>
    </p:spTree>
    <p:extLst>
      <p:ext uri="{BB962C8B-B14F-4D97-AF65-F5344CB8AC3E}">
        <p14:creationId xmlns:p14="http://schemas.microsoft.com/office/powerpoint/2010/main" xmlns="" val="572960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2109" y="1745673"/>
            <a:ext cx="6690591" cy="3380509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семинарах, тренингах, творческих мастерских, конкурсах профессионального мастерства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043971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oi\Desktop\работа партфолио\s07376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679" y="626164"/>
            <a:ext cx="5640719" cy="384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5113" y="3470247"/>
            <a:ext cx="66260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Обмен опытом работы по организации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сопровождаемого  проживания в КГАУСО «УРЦ»                на курсах повышения квалификации на базе Федерального научного центра реабилитации инвалидов им. Г.А. Альбрехта,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г. Санкт-Петербург, 2019 год.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:\фото я\IMG_73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26" y="4983073"/>
            <a:ext cx="3470873" cy="2362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E:\фото я\IMG_7402.JPG"/>
          <p:cNvPicPr>
            <a:picLocks noChangeAspect="1" noChangeArrowheads="1"/>
          </p:cNvPicPr>
          <p:nvPr/>
        </p:nvPicPr>
        <p:blipFill rotWithShape="1">
          <a:blip r:embed="rId3" cstate="print"/>
          <a:srcRect r="6342"/>
          <a:stretch/>
        </p:blipFill>
        <p:spPr bwMode="auto">
          <a:xfrm>
            <a:off x="1680834" y="7485481"/>
            <a:ext cx="4574135" cy="2811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76541F1-DC29-4D4E-B953-CA60708E3762}"/>
              </a:ext>
            </a:extLst>
          </p:cNvPr>
          <p:cNvSpPr/>
          <p:nvPr/>
        </p:nvSpPr>
        <p:spPr>
          <a:xfrm>
            <a:off x="321785" y="142034"/>
            <a:ext cx="6989130" cy="1950932"/>
          </a:xfrm>
          <a:prstGeom prst="rect">
            <a:avLst/>
          </a:prstGeom>
        </p:spPr>
        <p:txBody>
          <a:bodyPr wrap="square" lIns="103263" tIns="51632" rIns="103263" bIns="51632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Краевой семинар «Повышение коммуникативного потенциала получателей социальных услуг в условиях ПНИ»,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Липовецкий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ПНИ, 2019 год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Провела занятие для лиц с тяжёлой умственной отсталостью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«Учитесь улыбаться».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Цель: развитие навыков коммуникативного общения.</a:t>
            </a:r>
          </a:p>
        </p:txBody>
      </p:sp>
      <p:pic>
        <p:nvPicPr>
          <p:cNvPr id="9" name="Рисунок 8" descr="E:\фото я\IMG_73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926" y="2374462"/>
            <a:ext cx="3452292" cy="2267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E:\фото я\IMG_73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7902" y="5022415"/>
            <a:ext cx="3241644" cy="2323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E:\фото я\IMG_73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7902" y="2383393"/>
            <a:ext cx="3343013" cy="2274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i\Desktop\работа партфолио\s97853588 (1)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/>
          <a:srcRect t="11093" r="18775"/>
          <a:stretch/>
        </p:blipFill>
        <p:spPr bwMode="auto">
          <a:xfrm>
            <a:off x="701677" y="1356283"/>
            <a:ext cx="5909050" cy="393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Moi\Desktop\работа партфолио\65903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7" y="6512698"/>
            <a:ext cx="5909050" cy="359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D1FE5F4-DBE6-43EF-B891-1A6F84BFC627}"/>
              </a:ext>
            </a:extLst>
          </p:cNvPr>
          <p:cNvSpPr/>
          <p:nvPr/>
        </p:nvSpPr>
        <p:spPr>
          <a:xfrm>
            <a:off x="701677" y="502454"/>
            <a:ext cx="5426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Краевой семинар по теме «Обучение  навыкам компьютерной грамотности», 2019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200" y="5779557"/>
            <a:ext cx="813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Провела мастер-класс по созданию радостного настроения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6131" y="448887"/>
            <a:ext cx="6839762" cy="94059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Выступаю на педсоветах, семинарах, являюсь активным участником краевых мероприятий работников     социальной сферы </a:t>
            </a:r>
          </a:p>
          <a:p>
            <a:pPr>
              <a:buNone/>
            </a:pPr>
            <a:endParaRPr lang="ru-RU" sz="16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Moi\Desktop\работа партфолио\фото я\IMG_5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427" y="6321885"/>
            <a:ext cx="5932580" cy="360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6831" y="5479275"/>
            <a:ext cx="673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первого съезда социальных работников Приморского края и двенадцатого Евразийского форума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E70895-F675-4CCE-85DB-3D9ABDB1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91" y="1480848"/>
            <a:ext cx="5152118" cy="373885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03200"/>
            <a:ext cx="5008563" cy="1631950"/>
          </a:xfrm>
        </p:spPr>
        <p:txBody>
          <a:bodyPr lIns="103263" tIns="51632" rIns="103263" bIns="51632"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518613" y="-12869"/>
            <a:ext cx="6318915" cy="1119117"/>
          </a:xfrm>
        </p:spPr>
        <p:txBody>
          <a:bodyPr lIns="103263" tIns="51632" rIns="103263" bIns="51632">
            <a:normAutofit/>
          </a:bodyPr>
          <a:lstStyle/>
          <a:p>
            <a:pPr algn="ctr"/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042239" y="1136494"/>
            <a:ext cx="3409428" cy="1762892"/>
          </a:xfrm>
        </p:spPr>
        <p:txBody>
          <a:bodyPr lIns="103263" tIns="51632" rIns="103263" bIns="51632"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Участник мастер-класса  «Нарезка овощей и фруктов  по технологии карвинг», </a:t>
            </a:r>
          </a:p>
          <a:p>
            <a:pPr>
              <a:lnSpc>
                <a:spcPct val="120000"/>
              </a:lnSpc>
              <a:buNone/>
            </a:pP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7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Екатериновский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ДДИ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 flipH="1">
            <a:off x="4086373" y="4096722"/>
            <a:ext cx="3636494" cy="232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63" tIns="51632" rIns="103263" bIns="51632" numCol="1" anchor="ctr" anchorCtr="0" compatLnSpc="1">
            <a:prstTxWarp prst="textNoShape">
              <a:avLst/>
            </a:prstTxWarp>
            <a:spAutoFit/>
          </a:bodyPr>
          <a:lstStyle/>
          <a:p>
            <a:pPr defTabSz="10326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 научно-практической конференции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Комплексный подход к процессу реабилитации в деятельности учреждений социального обслуживания Приморского края»,</a:t>
            </a:r>
          </a:p>
          <a:p>
            <a:pPr defTabSz="10326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г. Владивосток</a:t>
            </a:r>
          </a:p>
          <a:p>
            <a:pPr defTabSz="1032632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E:\фото я\IMG_35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294" y="4014937"/>
            <a:ext cx="3963079" cy="2388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 rot="10800000" flipV="1">
            <a:off x="3918272" y="7561397"/>
            <a:ext cx="3657361" cy="176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63" tIns="51632" rIns="103263" bIns="51632" numCol="1" anchor="ctr" anchorCtr="0" compatLnSpc="1">
            <a:prstTxWarp prst="textNoShape">
              <a:avLst/>
            </a:prstTxWarp>
            <a:spAutoFit/>
          </a:bodyPr>
          <a:lstStyle/>
          <a:p>
            <a:pPr defTabSz="1032632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Творческая презентация технологии «Арт-терапия» на краевом фестивале социальных технологий «Наше призвание – помогать»,</a:t>
            </a:r>
          </a:p>
          <a:p>
            <a:pPr defTabSz="1032632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г. Владивосток</a:t>
            </a:r>
          </a:p>
        </p:txBody>
      </p:sp>
      <p:pic>
        <p:nvPicPr>
          <p:cNvPr id="27" name="Рисунок 26" descr="C:\Users\A1\AppData\Local\Microsoft\Windows\INetCache\Content.Word\image (10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294" y="7130921"/>
            <a:ext cx="3810658" cy="2905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0" y="7829568"/>
            <a:ext cx="3975366" cy="381271"/>
          </a:xfrm>
          <a:prstGeom prst="rect">
            <a:avLst/>
          </a:prstGeom>
          <a:noFill/>
        </p:spPr>
        <p:txBody>
          <a:bodyPr wrap="square" lIns="103263" tIns="51632" rIns="103263" bIns="51632" rtlCol="0">
            <a:spAutoFit/>
          </a:bodyPr>
          <a:lstStyle/>
          <a:p>
            <a:endParaRPr lang="ru-RU"/>
          </a:p>
        </p:txBody>
      </p:sp>
      <p:pic>
        <p:nvPicPr>
          <p:cNvPr id="11" name="Рисунок 10" descr="E:\фото я\овощ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73" y="581464"/>
            <a:ext cx="3847082" cy="2813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i\Desktop\работа партфолио\Новая папка\20200120_1833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436" y="3877679"/>
            <a:ext cx="2139824" cy="285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Moi\Desktop\работа партфолио\Новая папка\20200120_183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23" y="3877678"/>
            <a:ext cx="2139825" cy="285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Moi\Desktop\работа партфолио\Новая папка\20200120_183816.jpg"/>
          <p:cNvPicPr>
            <a:picLocks noChangeAspect="1" noChangeArrowheads="1"/>
          </p:cNvPicPr>
          <p:nvPr/>
        </p:nvPicPr>
        <p:blipFill>
          <a:blip r:embed="rId4" cstate="print"/>
          <a:srcRect t="4230" r="2821" b="4151"/>
          <a:stretch>
            <a:fillRect/>
          </a:stretch>
        </p:blipFill>
        <p:spPr bwMode="auto">
          <a:xfrm>
            <a:off x="1316736" y="237784"/>
            <a:ext cx="4490270" cy="3175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C:\Users\Moi\Desktop\работа партфолио\Новая папка\20200120_190837.jpg">
            <a:extLst>
              <a:ext uri="{FF2B5EF4-FFF2-40B4-BE49-F238E27FC236}">
                <a16:creationId xmlns:a16="http://schemas.microsoft.com/office/drawing/2014/main" xmlns="" id="{4771511F-EA7D-4F4E-9DAF-431A7E0E4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8596" t="13414" r="15425" b="24361"/>
          <a:stretch>
            <a:fillRect/>
          </a:stretch>
        </p:blipFill>
        <p:spPr bwMode="auto">
          <a:xfrm>
            <a:off x="1825689" y="7065258"/>
            <a:ext cx="3981317" cy="2816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Moi\Desktop\работа партфолио\Новая папка\20200120_183625.jpg">
            <a:extLst>
              <a:ext uri="{FF2B5EF4-FFF2-40B4-BE49-F238E27FC236}">
                <a16:creationId xmlns:a16="http://schemas.microsoft.com/office/drawing/2014/main" xmlns="" id="{59554D88-7BD0-49A2-90CD-8B669B53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4951" b="2779"/>
          <a:stretch>
            <a:fillRect/>
          </a:stretch>
        </p:blipFill>
        <p:spPr bwMode="auto">
          <a:xfrm>
            <a:off x="5246048" y="3877678"/>
            <a:ext cx="2093271" cy="285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253BF9B-F99F-441D-AC56-1F0D4CBD763B}"/>
              </a:ext>
            </a:extLst>
          </p:cNvPr>
          <p:cNvSpPr/>
          <p:nvPr/>
        </p:nvSpPr>
        <p:spPr>
          <a:xfrm>
            <a:off x="2597269" y="9853934"/>
            <a:ext cx="2139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Сертифицированный тренер по йоге смеха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B9B85F9-BA40-49B1-8C0E-60569F4E3B6A}"/>
              </a:ext>
            </a:extLst>
          </p:cNvPr>
          <p:cNvSpPr/>
          <p:nvPr/>
        </p:nvSpPr>
        <p:spPr>
          <a:xfrm>
            <a:off x="5807006" y="6747536"/>
            <a:ext cx="1637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Международный  тренинг по</a:t>
            </a:r>
          </a:p>
          <a:p>
            <a:pPr algn="ctr"/>
            <a:r>
              <a:rPr lang="ru-RU" sz="1400" dirty="0"/>
              <a:t>социальной работе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AEC39B-173F-4EE5-B954-AF04B0376A7C}"/>
              </a:ext>
            </a:extLst>
          </p:cNvPr>
          <p:cNvSpPr/>
          <p:nvPr/>
        </p:nvSpPr>
        <p:spPr>
          <a:xfrm>
            <a:off x="0" y="1569751"/>
            <a:ext cx="982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ru-RU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endParaRPr lang="ru-RU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031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Фото Реаб\SDC13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2285" y="66000"/>
            <a:ext cx="3936453" cy="293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3961" y="502014"/>
            <a:ext cx="3101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Участник творческой мастерской на тему  «Возможности трудотерапии в решении реабилитационных задач»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Moi\Desktop\работа партфолио\фото я\IMG_8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61" y="7431096"/>
            <a:ext cx="4424203" cy="284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28164" y="8115918"/>
            <a:ext cx="28023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Участник  тренинга </a:t>
            </a:r>
            <a:r>
              <a:rPr lang="ru-RU" dirty="0"/>
              <a:t>по </a:t>
            </a:r>
            <a:r>
              <a:rPr lang="ru-RU" dirty="0" err="1"/>
              <a:t>командообразованию</a:t>
            </a:r>
            <a:r>
              <a:rPr lang="ru-RU" dirty="0"/>
              <a:t>  на тему «Развитие сплочённости коллектива»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Фото Реаб\SDC132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61" y="1979342"/>
            <a:ext cx="4038759" cy="302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Фото Реаб\IMG_2036.JPG"/>
          <p:cNvPicPr>
            <a:picLocks noChangeAspect="1" noChangeArrowheads="1"/>
          </p:cNvPicPr>
          <p:nvPr/>
        </p:nvPicPr>
        <p:blipFill>
          <a:blip r:embed="rId6" cstate="print"/>
          <a:srcRect t="12806"/>
          <a:stretch>
            <a:fillRect/>
          </a:stretch>
        </p:blipFill>
        <p:spPr bwMode="auto">
          <a:xfrm>
            <a:off x="2906311" y="4584124"/>
            <a:ext cx="4353472" cy="284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:\работа партфолио\фото свежие\IMG_03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41" y="1385463"/>
            <a:ext cx="4753062" cy="2667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-666078"/>
            <a:ext cx="652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методическом марафоне «Методология проведения занятия для лиц с умственной отсталостью»</a:t>
            </a:r>
          </a:p>
          <a:p>
            <a:endParaRPr lang="ru-RU" dirty="0"/>
          </a:p>
        </p:txBody>
      </p:sp>
      <p:pic>
        <p:nvPicPr>
          <p:cNvPr id="73731" name="Picture 3" descr="E:\работа партфолио\фото свежие\IMG_2758.JPG"/>
          <p:cNvPicPr>
            <a:picLocks noChangeAspect="1" noChangeArrowheads="1"/>
          </p:cNvPicPr>
          <p:nvPr/>
        </p:nvPicPr>
        <p:blipFill>
          <a:blip r:embed="rId3" cstate="print"/>
          <a:srcRect l="13069" t="17194" b="12233"/>
          <a:stretch>
            <a:fillRect/>
          </a:stretch>
        </p:blipFill>
        <p:spPr bwMode="auto">
          <a:xfrm>
            <a:off x="2751782" y="7569013"/>
            <a:ext cx="4539042" cy="276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2" name="Picture 4" descr="E:\работа партфолио\фото свежие\P1020391.JPG"/>
          <p:cNvPicPr>
            <a:picLocks noChangeAspect="1" noChangeArrowheads="1"/>
          </p:cNvPicPr>
          <p:nvPr/>
        </p:nvPicPr>
        <p:blipFill>
          <a:blip r:embed="rId4" cstate="print"/>
          <a:srcRect l="7188"/>
          <a:stretch>
            <a:fillRect/>
          </a:stretch>
        </p:blipFill>
        <p:spPr bwMode="auto">
          <a:xfrm>
            <a:off x="1368940" y="4202988"/>
            <a:ext cx="4377046" cy="315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92521" y="2415156"/>
            <a:ext cx="6234113" cy="497319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D1FE5F4-DBE6-43EF-B891-1A6F84BFC627}"/>
              </a:ext>
            </a:extLst>
          </p:cNvPr>
          <p:cNvSpPr/>
          <p:nvPr/>
        </p:nvSpPr>
        <p:spPr>
          <a:xfrm>
            <a:off x="650877" y="1442254"/>
            <a:ext cx="5426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Опубликовала занятие по бытовой адаптации на сайте </a:t>
            </a:r>
            <a:r>
              <a:rPr lang="en-US" dirty="0">
                <a:hlinkClick r:id="rId3"/>
              </a:rPr>
              <a:t>https://urc.ucoz.ru/load/?page2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102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2512" y="1120602"/>
            <a:ext cx="5902036" cy="2909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Участница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 </a:t>
            </a:r>
            <a:b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«Лучший работник учреждения»  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6300" y="3565434"/>
            <a:ext cx="4710748" cy="67524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Профи - 2019</a:t>
            </a:r>
          </a:p>
        </p:txBody>
      </p:sp>
      <p:pic>
        <p:nvPicPr>
          <p:cNvPr id="6" name="Picture 2" descr="E:\работа партфолио\фото свежие\DSC_0139.JPG"/>
          <p:cNvPicPr>
            <a:picLocks noChangeAspect="1" noChangeArrowheads="1"/>
          </p:cNvPicPr>
          <p:nvPr/>
        </p:nvPicPr>
        <p:blipFill>
          <a:blip r:embed="rId2" cstate="print"/>
          <a:srcRect l="8469" t="32624" r="10563"/>
          <a:stretch>
            <a:fillRect/>
          </a:stretch>
        </p:blipFill>
        <p:spPr bwMode="auto">
          <a:xfrm>
            <a:off x="1356332" y="5255931"/>
            <a:ext cx="5818216" cy="3227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абота партфолио\фото свежие\DSC_0236.JPG"/>
          <p:cNvPicPr>
            <a:picLocks noChangeAspect="1" noChangeArrowheads="1"/>
          </p:cNvPicPr>
          <p:nvPr/>
        </p:nvPicPr>
        <p:blipFill>
          <a:blip r:embed="rId2" cstate="print"/>
          <a:srcRect r="6504"/>
          <a:stretch>
            <a:fillRect/>
          </a:stretch>
        </p:blipFill>
        <p:spPr bwMode="auto">
          <a:xfrm>
            <a:off x="887731" y="0"/>
            <a:ext cx="5967017" cy="4254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48961" y="4253345"/>
            <a:ext cx="5135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Визитка-представление                                  «Моя профессия – моё призвание»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9369" y="9542368"/>
            <a:ext cx="599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Творческое представление костюма                          «Деловой стиль»</a:t>
            </a:r>
            <a:endParaRPr lang="ru-RU" dirty="0"/>
          </a:p>
        </p:txBody>
      </p:sp>
      <p:pic>
        <p:nvPicPr>
          <p:cNvPr id="6" name="Picture 2" descr="E:\работа партфолио\фото свежие\DSC_0333.JPG"/>
          <p:cNvPicPr>
            <a:picLocks noChangeAspect="1" noChangeArrowheads="1"/>
          </p:cNvPicPr>
          <p:nvPr/>
        </p:nvPicPr>
        <p:blipFill>
          <a:blip r:embed="rId3" cstate="print"/>
          <a:srcRect r="15879"/>
          <a:stretch>
            <a:fillRect/>
          </a:stretch>
        </p:blipFill>
        <p:spPr bwMode="auto">
          <a:xfrm>
            <a:off x="997528" y="5036127"/>
            <a:ext cx="5715904" cy="452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A12847-F13E-4ECB-A41C-9DD883A1D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08"/>
          <a:stretch/>
        </p:blipFill>
        <p:spPr>
          <a:xfrm>
            <a:off x="691225" y="3753827"/>
            <a:ext cx="6624527" cy="5872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6999" y="11662812"/>
            <a:ext cx="1318709" cy="381271"/>
          </a:xfrm>
          <a:prstGeom prst="rect">
            <a:avLst/>
          </a:prstGeom>
          <a:noFill/>
        </p:spPr>
        <p:txBody>
          <a:bodyPr wrap="square" lIns="103263" tIns="51632" rIns="103263" bIns="51632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7177" y="2265896"/>
            <a:ext cx="6998806" cy="2551096"/>
          </a:xfrm>
          <a:prstGeom prst="rect">
            <a:avLst/>
          </a:prstGeom>
          <a:noFill/>
        </p:spPr>
        <p:txBody>
          <a:bodyPr wrap="square" lIns="103263" tIns="51632" rIns="103263" bIns="51632" rtlCol="0">
            <a:spAutoFit/>
          </a:bodyPr>
          <a:lstStyle/>
          <a:p>
            <a:pPr algn="ctr"/>
            <a:r>
              <a:rPr lang="ru-RU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Усольцева Елена Петровна</a:t>
            </a:r>
          </a:p>
          <a:p>
            <a:endParaRPr lang="ru-RU" sz="2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C4E9D08-B003-4182-9AF3-8BC4D356B679}"/>
              </a:ext>
            </a:extLst>
          </p:cNvPr>
          <p:cNvSpPr/>
          <p:nvPr/>
        </p:nvSpPr>
        <p:spPr>
          <a:xfrm>
            <a:off x="1188598" y="838078"/>
            <a:ext cx="5395962" cy="1350768"/>
          </a:xfrm>
          <a:prstGeom prst="rect">
            <a:avLst/>
          </a:prstGeom>
        </p:spPr>
        <p:txBody>
          <a:bodyPr wrap="square" lIns="103263" tIns="51632" rIns="103263" bIns="5163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04375" algn="l"/>
              </a:tabLs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04375" algn="l"/>
              </a:tabLs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профессионального конкурса   «Лучший работник учреждения»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93831BE-B67F-4B44-937B-9D4834117594}"/>
              </a:ext>
            </a:extLst>
          </p:cNvPr>
          <p:cNvSpPr/>
          <p:nvPr/>
        </p:nvSpPr>
        <p:spPr>
          <a:xfrm>
            <a:off x="104975" y="64678"/>
            <a:ext cx="7422750" cy="596715"/>
          </a:xfrm>
          <a:prstGeom prst="rect">
            <a:avLst/>
          </a:prstGeom>
        </p:spPr>
        <p:txBody>
          <a:bodyPr wrap="square" lIns="103263" tIns="51632" rIns="103263" bIns="5163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04375" algn="l"/>
              </a:tabLst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Краевое государственное автономное учреждение социального обслуживания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04375" algn="l"/>
              </a:tabLst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«Уссурийский реабилитационный центр для лиц с умственной отсталостью»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0660BD4-E741-4822-AD22-73FE502F0292}"/>
              </a:ext>
            </a:extLst>
          </p:cNvPr>
          <p:cNvSpPr/>
          <p:nvPr/>
        </p:nvSpPr>
        <p:spPr>
          <a:xfrm>
            <a:off x="3431297" y="9482241"/>
            <a:ext cx="1052107" cy="658270"/>
          </a:xfrm>
          <a:prstGeom prst="rect">
            <a:avLst/>
          </a:prstGeom>
        </p:spPr>
        <p:txBody>
          <a:bodyPr wrap="none" lIns="103263" tIns="51632" rIns="103263" bIns="51632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Июнь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FB2E2F2-7CBC-4EA0-8E11-17072ED29F10}"/>
              </a:ext>
            </a:extLst>
          </p:cNvPr>
          <p:cNvSpPr/>
          <p:nvPr/>
        </p:nvSpPr>
        <p:spPr>
          <a:xfrm>
            <a:off x="166214" y="3833208"/>
            <a:ext cx="4047675" cy="2043265"/>
          </a:xfrm>
          <a:prstGeom prst="rect">
            <a:avLst/>
          </a:prstGeom>
        </p:spPr>
        <p:txBody>
          <a:bodyPr wrap="square" lIns="103263" tIns="51632" rIns="103263" bIns="51632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не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возможного своё возможно,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Приставка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«не»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тому вина.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Чем больше «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», тем больше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невозможно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Чем больше «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есть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», тем больше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«да»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всегда.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7143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oi\Desktop\работа партфолио\20190926_123331.jpg">
            <a:extLst>
              <a:ext uri="{FF2B5EF4-FFF2-40B4-BE49-F238E27FC236}">
                <a16:creationId xmlns:a16="http://schemas.microsoft.com/office/drawing/2014/main" xmlns="" id="{4706A4BB-C610-4E13-BF0B-4A304F47B9C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7741" t="11948" r="3574"/>
          <a:stretch>
            <a:fillRect/>
          </a:stretch>
        </p:blipFill>
        <p:spPr bwMode="auto">
          <a:xfrm>
            <a:off x="2872285" y="1063827"/>
            <a:ext cx="4324459" cy="362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3919" y="1864822"/>
            <a:ext cx="2876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Являюсь  куратором </a:t>
            </a:r>
          </a:p>
          <a:p>
            <a:pPr algn="r">
              <a:buNone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группы спортсменов </a:t>
            </a:r>
          </a:p>
          <a:p>
            <a:pPr algn="r">
              <a:buNone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на  краевых</a:t>
            </a:r>
          </a:p>
          <a:p>
            <a:pPr algn="r">
              <a:buNone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спортивных соревнованиях и праздниках </a:t>
            </a:r>
            <a:endParaRPr lang="ru-RU" dirty="0"/>
          </a:p>
        </p:txBody>
      </p:sp>
      <p:pic>
        <p:nvPicPr>
          <p:cNvPr id="7" name="Рисунок 6" descr="E:\фото я\IMG_0764.JPG">
            <a:extLst>
              <a:ext uri="{FF2B5EF4-FFF2-40B4-BE49-F238E27FC236}">
                <a16:creationId xmlns:a16="http://schemas.microsoft.com/office/drawing/2014/main" xmlns="" id="{4E0C8C9F-A64D-45E5-8253-6772C81E133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8818" y="6007115"/>
            <a:ext cx="4657575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-126993" y="7233798"/>
            <a:ext cx="26101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032632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 спортивных состязаний, посвящённых Дню социального работника </a:t>
            </a:r>
          </a:p>
          <a:p>
            <a:pPr algn="r" defTabSz="1032632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331" y="249382"/>
            <a:ext cx="6883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Активно участвую в общественной жизни Уссурийского реабилитационного центра</a:t>
            </a:r>
            <a:endParaRPr lang="ru-RU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959094" y="4611880"/>
            <a:ext cx="3409405" cy="18426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    Участник тренинга на сплочение  коллектива     </a:t>
            </a:r>
          </a:p>
          <a:p>
            <a:pPr>
              <a:buNone/>
            </a:pPr>
            <a:r>
              <a:rPr lang="ru-RU" sz="2000" dirty="0"/>
              <a:t>    </a:t>
            </a:r>
          </a:p>
          <a:p>
            <a:pPr>
              <a:buNone/>
            </a:pPr>
            <a:r>
              <a:rPr lang="ru-RU" sz="2000" dirty="0"/>
              <a:t>   </a:t>
            </a:r>
          </a:p>
        </p:txBody>
      </p:sp>
      <p:pic>
        <p:nvPicPr>
          <p:cNvPr id="71683" name="Picture 3" descr="C:\Users\Moi\Desktop\работа партфолио\квест\IMG-20191002-WA0011.jpg"/>
          <p:cNvPicPr>
            <a:picLocks noChangeAspect="1" noChangeArrowheads="1"/>
          </p:cNvPicPr>
          <p:nvPr/>
        </p:nvPicPr>
        <p:blipFill>
          <a:blip r:embed="rId2"/>
          <a:srcRect l="8509" t="18474" b="38367"/>
          <a:stretch>
            <a:fillRect/>
          </a:stretch>
        </p:blipFill>
        <p:spPr bwMode="auto">
          <a:xfrm>
            <a:off x="159698" y="3293028"/>
            <a:ext cx="4064080" cy="340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1" name="Picture 1" descr="C:\Users\Moi\Desktop\работа партфолио\квест\IMG-20191002-WA0010.jpg"/>
          <p:cNvPicPr>
            <a:picLocks noChangeAspect="1" noChangeArrowheads="1"/>
          </p:cNvPicPr>
          <p:nvPr/>
        </p:nvPicPr>
        <p:blipFill>
          <a:blip r:embed="rId3"/>
          <a:srcRect r="3485" b="9712"/>
          <a:stretch>
            <a:fillRect/>
          </a:stretch>
        </p:blipFill>
        <p:spPr bwMode="auto">
          <a:xfrm>
            <a:off x="978130" y="76738"/>
            <a:ext cx="5687893" cy="299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2" name="Picture 2" descr="C:\Users\Moi\Desktop\работа партфолио\квест\IMG-20191002-WA0012.jpg"/>
          <p:cNvPicPr>
            <a:picLocks noChangeAspect="1" noChangeArrowheads="1"/>
          </p:cNvPicPr>
          <p:nvPr/>
        </p:nvPicPr>
        <p:blipFill>
          <a:blip r:embed="rId4"/>
          <a:srcRect r="5249"/>
          <a:stretch>
            <a:fillRect/>
          </a:stretch>
        </p:blipFill>
        <p:spPr bwMode="auto">
          <a:xfrm>
            <a:off x="1620277" y="6924501"/>
            <a:ext cx="5617338" cy="333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635" y="418060"/>
            <a:ext cx="6233372" cy="5372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</a:t>
            </a:r>
          </a:p>
        </p:txBody>
      </p:sp>
      <p:pic>
        <p:nvPicPr>
          <p:cNvPr id="2050" name="Picture 2" descr="C:\Users\Moi\Desktop\работа партфолио\Новая папка\20200120_183224.jpg"/>
          <p:cNvPicPr>
            <a:picLocks noChangeAspect="1" noChangeArrowheads="1"/>
          </p:cNvPicPr>
          <p:nvPr/>
        </p:nvPicPr>
        <p:blipFill>
          <a:blip r:embed="rId2" cstate="print"/>
          <a:srcRect l="7867" t="4879" r="8094" b="7684"/>
          <a:stretch>
            <a:fillRect/>
          </a:stretch>
        </p:blipFill>
        <p:spPr bwMode="auto">
          <a:xfrm>
            <a:off x="252553" y="1108809"/>
            <a:ext cx="3194092" cy="4430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C:\Users\Moi\Desktop\работа партфолио\Новая папка\20200120_183209.jpg">
            <a:extLst>
              <a:ext uri="{FF2B5EF4-FFF2-40B4-BE49-F238E27FC236}">
                <a16:creationId xmlns:a16="http://schemas.microsoft.com/office/drawing/2014/main" xmlns="" id="{562C4A10-B03A-444B-8B97-50F5448A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185" t="4075" r="10597"/>
          <a:stretch>
            <a:fillRect/>
          </a:stretch>
        </p:blipFill>
        <p:spPr bwMode="auto">
          <a:xfrm>
            <a:off x="4181168" y="1108809"/>
            <a:ext cx="3049924" cy="4631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3" descr="C:\Users\Moi\Desktop\работа партфолио\Новая папка\20200120_183641.jpg">
            <a:extLst>
              <a:ext uri="{FF2B5EF4-FFF2-40B4-BE49-F238E27FC236}">
                <a16:creationId xmlns:a16="http://schemas.microsoft.com/office/drawing/2014/main" xmlns="" id="{8DAE0EBB-50E7-4C0F-9347-A6117FDA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393" r="4696"/>
          <a:stretch>
            <a:fillRect/>
          </a:stretch>
        </p:blipFill>
        <p:spPr bwMode="auto">
          <a:xfrm>
            <a:off x="1849599" y="5740686"/>
            <a:ext cx="3211879" cy="4430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F0BF4B-A699-4A80-974A-0A5909EE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по самообразованию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A9D14DF3-285B-438D-BE54-CD2041803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30723117"/>
              </p:ext>
            </p:extLst>
          </p:nvPr>
        </p:nvGraphicFramePr>
        <p:xfrm>
          <a:off x="0" y="2570480"/>
          <a:ext cx="7632700" cy="786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3404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6126412-8D06-49D7-93A7-4A99212E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64" y="4349750"/>
            <a:ext cx="6233372" cy="17399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коммуникативных компетенций у лиц с умственной отсталостью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B78B46-1411-4F4C-A41C-3072BAAB57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1902" y="427767"/>
            <a:ext cx="7280909" cy="208875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своих занятиях использую информационно коммуникативные технологии, вербальные и невербальные формы коммуникации (беседу, наглядно-образные сюжетные ролевые игры, музыкальное сопровождение, видеофильмы).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xmlns="" id="{D83B1901-3282-46CA-8EBF-FF990315F4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6402274"/>
              </p:ext>
            </p:extLst>
          </p:nvPr>
        </p:nvGraphicFramePr>
        <p:xfrm>
          <a:off x="408799" y="3324344"/>
          <a:ext cx="3410230" cy="662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E:\фото я\IMG_7383.JPG">
            <a:extLst>
              <a:ext uri="{FF2B5EF4-FFF2-40B4-BE49-F238E27FC236}">
                <a16:creationId xmlns:a16="http://schemas.microsoft.com/office/drawing/2014/main" xmlns="" id="{084CAF41-64E1-4C50-93A1-661C9AFA850D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0" y="5236556"/>
            <a:ext cx="3150272" cy="170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D030329-387A-42EA-AD7F-559DDD540FAD}"/>
              </a:ext>
            </a:extLst>
          </p:cNvPr>
          <p:cNvSpPr/>
          <p:nvPr/>
        </p:nvSpPr>
        <p:spPr>
          <a:xfrm>
            <a:off x="3816350" y="6916923"/>
            <a:ext cx="3497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 начинается с улыбки»</a:t>
            </a:r>
          </a:p>
          <a:p>
            <a:pPr algn="ctr"/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B50C52-726A-4172-AE6F-2206DFFFFBD3}"/>
              </a:ext>
            </a:extLst>
          </p:cNvPr>
          <p:cNvSpPr txBox="1"/>
          <p:nvPr/>
        </p:nvSpPr>
        <p:spPr>
          <a:xfrm>
            <a:off x="4648201" y="4695392"/>
            <a:ext cx="298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доброта»</a:t>
            </a:r>
          </a:p>
        </p:txBody>
      </p:sp>
      <p:pic>
        <p:nvPicPr>
          <p:cNvPr id="9" name="Picture 2" descr="C:\Users\Moi\Desktop\работа партфолио\IMG-20191119-WA0008.jpeg">
            <a:extLst>
              <a:ext uri="{FF2B5EF4-FFF2-40B4-BE49-F238E27FC236}">
                <a16:creationId xmlns:a16="http://schemas.microsoft.com/office/drawing/2014/main" xmlns="" id="{2FDF0F59-625B-465D-AA4E-12A59B5D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7188" t="28718" r="18536"/>
          <a:stretch>
            <a:fillRect/>
          </a:stretch>
        </p:blipFill>
        <p:spPr bwMode="auto">
          <a:xfrm>
            <a:off x="4143370" y="3016433"/>
            <a:ext cx="3150272" cy="170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Moi\Desktop\работа партфолио\20191114_135607.jpg">
            <a:extLst>
              <a:ext uri="{FF2B5EF4-FFF2-40B4-BE49-F238E27FC236}">
                <a16:creationId xmlns:a16="http://schemas.microsoft.com/office/drawing/2014/main" xmlns="" id="{5718DFB8-1E08-4376-8EF3-9E75DED3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18231" r="794" b="27607"/>
          <a:stretch>
            <a:fillRect/>
          </a:stretch>
        </p:blipFill>
        <p:spPr bwMode="auto">
          <a:xfrm>
            <a:off x="4204372" y="7612988"/>
            <a:ext cx="3109557" cy="2263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C37FA20-9457-4D6C-AC7A-8E2AE0945D7A}"/>
              </a:ext>
            </a:extLst>
          </p:cNvPr>
          <p:cNvSpPr/>
          <p:nvPr/>
        </p:nvSpPr>
        <p:spPr>
          <a:xfrm rot="10800000" flipV="1">
            <a:off x="4153273" y="9926296"/>
            <a:ext cx="3299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общения с друзьями»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79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одержимое 3">
            <a:extLst>
              <a:ext uri="{FF2B5EF4-FFF2-40B4-BE49-F238E27FC236}">
                <a16:creationId xmlns:a16="http://schemas.microsoft.com/office/drawing/2014/main" xmlns="" id="{EAD26BD4-73DB-448E-9637-A8E17FB82F8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80471372"/>
              </p:ext>
            </p:extLst>
          </p:nvPr>
        </p:nvGraphicFramePr>
        <p:xfrm>
          <a:off x="555297" y="418060"/>
          <a:ext cx="3028951" cy="560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5" descr="C:\Users\Moi\Desktop\работа партфолио\20190902_170010.jpg">
            <a:extLst>
              <a:ext uri="{FF2B5EF4-FFF2-40B4-BE49-F238E27FC236}">
                <a16:creationId xmlns:a16="http://schemas.microsoft.com/office/drawing/2014/main" xmlns="" id="{0DA52297-2467-4D5C-8EF7-8D4E4C61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1634" b="15833"/>
          <a:stretch>
            <a:fillRect/>
          </a:stretch>
        </p:blipFill>
        <p:spPr bwMode="auto">
          <a:xfrm>
            <a:off x="3922722" y="812729"/>
            <a:ext cx="3028950" cy="292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E:\работа партфолио\фото свежие\DSC00448.JPG">
            <a:extLst>
              <a:ext uri="{FF2B5EF4-FFF2-40B4-BE49-F238E27FC236}">
                <a16:creationId xmlns:a16="http://schemas.microsoft.com/office/drawing/2014/main" xmlns="" id="{6A204CC0-7A36-446C-9B29-5BF73FC9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26981"/>
          <a:stretch>
            <a:fillRect/>
          </a:stretch>
        </p:blipFill>
        <p:spPr bwMode="auto">
          <a:xfrm>
            <a:off x="311276" y="6060758"/>
            <a:ext cx="3516992" cy="270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E:\работа партфолио\фото свежие\DSC_0831.JPG">
            <a:extLst>
              <a:ext uri="{FF2B5EF4-FFF2-40B4-BE49-F238E27FC236}">
                <a16:creationId xmlns:a16="http://schemas.microsoft.com/office/drawing/2014/main" xmlns="" id="{A5FD7949-B5FC-4E5F-8F80-5EDDCA3B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7227" t="22242" r="13962"/>
          <a:stretch>
            <a:fillRect/>
          </a:stretch>
        </p:blipFill>
        <p:spPr bwMode="auto">
          <a:xfrm>
            <a:off x="4017374" y="7351898"/>
            <a:ext cx="3217815" cy="283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D7D303-AA8A-4297-8385-D0A4C51D0246}"/>
              </a:ext>
            </a:extLst>
          </p:cNvPr>
          <p:cNvSpPr txBox="1"/>
          <p:nvPr/>
        </p:nvSpPr>
        <p:spPr>
          <a:xfrm>
            <a:off x="3828268" y="4121766"/>
            <a:ext cx="3418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Практическая направленность занятий способствует отработке и закреплению бытовых умений и  навыков.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34893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AFE5F56-13EF-4672-9C93-E80177B08E8C}"/>
              </a:ext>
            </a:extLst>
          </p:cNvPr>
          <p:cNvSpPr/>
          <p:nvPr/>
        </p:nvSpPr>
        <p:spPr>
          <a:xfrm>
            <a:off x="428682" y="692293"/>
            <a:ext cx="65221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своей работе использую следующие технологии </a:t>
            </a:r>
          </a:p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формирования коммуникативных компетенций </a:t>
            </a:r>
          </a:p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лиц с умственной отсталостью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12B6EB-4B9A-4FFF-BE12-C86E6C1276EA}"/>
              </a:ext>
            </a:extLst>
          </p:cNvPr>
          <p:cNvSpPr/>
          <p:nvPr/>
        </p:nvSpPr>
        <p:spPr>
          <a:xfrm>
            <a:off x="-4992177" y="2631285"/>
            <a:ext cx="63937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8F8F6D04-02D2-4883-87D9-41EEF42B07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41614828"/>
              </p:ext>
            </p:extLst>
          </p:nvPr>
        </p:nvGraphicFramePr>
        <p:xfrm>
          <a:off x="236765" y="3102428"/>
          <a:ext cx="6905964" cy="576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67575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5913</TotalTime>
  <Words>1514</Words>
  <Application>Microsoft Office PowerPoint</Application>
  <PresentationFormat>Произвольный</PresentationFormat>
  <Paragraphs>227</Paragraphs>
  <Slides>48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Эркер</vt:lpstr>
      <vt:lpstr>ПОРТФОЛИО                                            ВОСПИТАТЕЛЯ</vt:lpstr>
      <vt:lpstr>УСОЛЬЦЕВА  ЕЛЕНА ПЕТРОВНА</vt:lpstr>
      <vt:lpstr>Документы об образовании </vt:lpstr>
      <vt:lpstr>Слайд 4</vt:lpstr>
      <vt:lpstr>Тема по самообразованию</vt:lpstr>
      <vt:lpstr>Формирование коммуникативных компетенций у лиц с умственной отсталостью</vt:lpstr>
      <vt:lpstr>Слайд 7</vt:lpstr>
      <vt:lpstr>Слайд 8</vt:lpstr>
      <vt:lpstr>Слайд 9</vt:lpstr>
      <vt:lpstr>Инновационная технология по сопровождаемому проживанию малых групп инвалидов в отдельных жилых помещениях</vt:lpstr>
      <vt:lpstr>Слайд 11</vt:lpstr>
      <vt:lpstr> Работа по программе социальной адаптации лиц с умственной отсталостью Уссурийского реабилитационного центра</vt:lpstr>
      <vt:lpstr>Слайд 13</vt:lpstr>
      <vt:lpstr>Слайд 14</vt:lpstr>
      <vt:lpstr>Слайд 15</vt:lpstr>
      <vt:lpstr>Слайд 16</vt:lpstr>
      <vt:lpstr>Слайд 17</vt:lpstr>
      <vt:lpstr>Социо- культурная реабилитация</vt:lpstr>
      <vt:lpstr>Слайд 19</vt:lpstr>
      <vt:lpstr>Слайд 20</vt:lpstr>
      <vt:lpstr>Слайд 21</vt:lpstr>
      <vt:lpstr>Формирование позитивного интереса</vt:lpstr>
      <vt:lpstr>Слайд 23</vt:lpstr>
      <vt:lpstr>Слайд 24</vt:lpstr>
      <vt:lpstr>Слайд 25</vt:lpstr>
      <vt:lpstr>Слайд 26</vt:lpstr>
      <vt:lpstr>Адаптивно- терапевтическое пространство</vt:lpstr>
      <vt:lpstr>Слайд 28</vt:lpstr>
      <vt:lpstr>Слайд 29</vt:lpstr>
      <vt:lpstr>Результаты реабилитационной работы</vt:lpstr>
      <vt:lpstr>Слайд 31</vt:lpstr>
      <vt:lpstr>Слайд 32</vt:lpstr>
      <vt:lpstr>Слайд 33</vt:lpstr>
      <vt:lpstr>Участие в семинарах, тренингах, творческих мастерских, конкурсах профессионального мастерства</vt:lpstr>
      <vt:lpstr>Слайд 35</vt:lpstr>
      <vt:lpstr>Слайд 36</vt:lpstr>
      <vt:lpstr>Слайд 37</vt:lpstr>
      <vt:lpstr>.</vt:lpstr>
      <vt:lpstr> </vt:lpstr>
      <vt:lpstr>Слайд 40</vt:lpstr>
      <vt:lpstr>Слайд 41</vt:lpstr>
      <vt:lpstr>Слайд 42</vt:lpstr>
      <vt:lpstr> Участница конкурса  «Лучший работник учреждения»    </vt:lpstr>
      <vt:lpstr>Слайд 44</vt:lpstr>
      <vt:lpstr>Слайд 45</vt:lpstr>
      <vt:lpstr>Слайд 46</vt:lpstr>
      <vt:lpstr>Слайд 47</vt:lpstr>
      <vt:lpstr>Награды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                                          ВОСПИТАТЕЛЯ</dc:title>
  <dc:creator>Надежда Лесная</dc:creator>
  <cp:lastModifiedBy>Moi</cp:lastModifiedBy>
  <cp:revision>595</cp:revision>
  <cp:lastPrinted>2020-02-19T06:55:04Z</cp:lastPrinted>
  <dcterms:created xsi:type="dcterms:W3CDTF">2019-03-28T05:39:26Z</dcterms:created>
  <dcterms:modified xsi:type="dcterms:W3CDTF">2020-05-04T09:50:57Z</dcterms:modified>
</cp:coreProperties>
</file>