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A20F-AC11-4A00-BBEA-DAF4046DB0C7}" type="datetimeFigureOut">
              <a:rPr lang="ru-RU" smtClean="0"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FBD0-E1B6-4DA8-A708-6D8C848FB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690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A20F-AC11-4A00-BBEA-DAF4046DB0C7}" type="datetimeFigureOut">
              <a:rPr lang="ru-RU" smtClean="0"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FBD0-E1B6-4DA8-A708-6D8C848FB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92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A20F-AC11-4A00-BBEA-DAF4046DB0C7}" type="datetimeFigureOut">
              <a:rPr lang="ru-RU" smtClean="0"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FBD0-E1B6-4DA8-A708-6D8C848FB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554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A20F-AC11-4A00-BBEA-DAF4046DB0C7}" type="datetimeFigureOut">
              <a:rPr lang="ru-RU" smtClean="0"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FBD0-E1B6-4DA8-A708-6D8C848FB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A20F-AC11-4A00-BBEA-DAF4046DB0C7}" type="datetimeFigureOut">
              <a:rPr lang="ru-RU" smtClean="0"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FBD0-E1B6-4DA8-A708-6D8C848FB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689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A20F-AC11-4A00-BBEA-DAF4046DB0C7}" type="datetimeFigureOut">
              <a:rPr lang="ru-RU" smtClean="0"/>
              <a:t>02.05.2020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FBD0-E1B6-4DA8-A708-6D8C848FB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175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A20F-AC11-4A00-BBEA-DAF4046DB0C7}" type="datetimeFigureOut">
              <a:rPr lang="ru-RU" smtClean="0"/>
              <a:t>02.05.2020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FBD0-E1B6-4DA8-A708-6D8C848FB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172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A20F-AC11-4A00-BBEA-DAF4046DB0C7}" type="datetimeFigureOut">
              <a:rPr lang="ru-RU" smtClean="0"/>
              <a:t>02.05.2020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FBD0-E1B6-4DA8-A708-6D8C848FB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25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A20F-AC11-4A00-BBEA-DAF4046DB0C7}" type="datetimeFigureOut">
              <a:rPr lang="ru-RU" smtClean="0"/>
              <a:t>02.05.2020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FBD0-E1B6-4DA8-A708-6D8C848FB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90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A20F-AC11-4A00-BBEA-DAF4046DB0C7}" type="datetimeFigureOut">
              <a:rPr lang="ru-RU" smtClean="0"/>
              <a:t>02.05.2020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FBD0-E1B6-4DA8-A708-6D8C848FB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014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A20F-AC11-4A00-BBEA-DAF4046DB0C7}" type="datetimeFigureOut">
              <a:rPr lang="ru-RU" smtClean="0"/>
              <a:t>02.05.2020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FBD0-E1B6-4DA8-A708-6D8C848FB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619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FA20F-AC11-4A00-BBEA-DAF4046DB0C7}" type="datetimeFigureOut">
              <a:rPr lang="ru-RU" smtClean="0"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5FBD0-E1B6-4DA8-A708-6D8C848FB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84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windows\Desktop\Сокова Победа фото\images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9892" cy="685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75856" y="1412776"/>
            <a:ext cx="576064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«Чтобы помнили дети…»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36096" y="580526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Подготовила </a:t>
            </a:r>
            <a:r>
              <a:rPr lang="ru-RU" sz="2400" b="1" dirty="0" err="1" smtClean="0">
                <a:solidFill>
                  <a:srgbClr val="00B050"/>
                </a:solidFill>
              </a:rPr>
              <a:t>Сокова</a:t>
            </a:r>
            <a:r>
              <a:rPr lang="ru-RU" sz="2400" b="1" dirty="0" smtClean="0">
                <a:solidFill>
                  <a:srgbClr val="00B050"/>
                </a:solidFill>
              </a:rPr>
              <a:t> И.Л</a:t>
            </a:r>
            <a:r>
              <a:rPr lang="ru-RU" sz="2400" b="1" dirty="0" smtClean="0">
                <a:solidFill>
                  <a:srgbClr val="FFFF00"/>
                </a:solidFill>
              </a:rPr>
              <a:t>.</a:t>
            </a:r>
            <a:endParaRPr lang="ru-RU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444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windows\Desktop\Сокова Победа фото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3239"/>
            <a:ext cx="9144000" cy="68844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windows\Desktop\Сокова Победа фото\IMG-20200428-WA001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893064"/>
            <a:ext cx="3511296" cy="4681728"/>
          </a:xfrm>
          <a:prstGeom prst="rect">
            <a:avLst/>
          </a:prstGeom>
          <a:ln w="57150">
            <a:solidFill>
              <a:srgbClr val="C0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43608" y="893064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C00000"/>
                </a:solidFill>
              </a:rPr>
              <a:t>Такие куклы делали наши бабушки во время войны.</a:t>
            </a:r>
            <a:endParaRPr lang="ru-RU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075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windows\Desktop\Сокова Победа фото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3239"/>
            <a:ext cx="9144000" cy="688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windows\Desktop\Сокова Победа фото\IMG-20200428-WA00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88640"/>
            <a:ext cx="3828800" cy="5574158"/>
          </a:xfrm>
          <a:prstGeom prst="rect">
            <a:avLst/>
          </a:prstGeom>
          <a:ln w="57150">
            <a:solidFill>
              <a:srgbClr val="C0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976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windows\Desktop\Сокова Победа фото\Без названия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2437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indows\Desktop\Сокова Победа фото\images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414"/>
            <a:ext cx="9144000" cy="684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0497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windows\Desktop\Сокова Победа фото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3239"/>
            <a:ext cx="9144000" cy="688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windows\Desktop\Сокова Победа фото\images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636912"/>
            <a:ext cx="4783550" cy="318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476672"/>
            <a:ext cx="80239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C00000"/>
                </a:solidFill>
              </a:rPr>
              <a:t>9 мая все жители нашей огромной страны отмечают День Победы. В этот день во всех городах проходят военные парады, возлагаются цветы к Могиле Неизвестного Солдата, дается праздничный салют.</a:t>
            </a:r>
            <a:endParaRPr lang="ru-RU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064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windows\Desktop\Сокова Победа фото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145"/>
            <a:ext cx="9143999" cy="687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83768" y="908720"/>
            <a:ext cx="58326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C00000"/>
                </a:solidFill>
              </a:rPr>
              <a:t>Цель: </a:t>
            </a:r>
          </a:p>
          <a:p>
            <a:r>
              <a:rPr lang="ru-RU" sz="2400" i="1" dirty="0" smtClean="0">
                <a:solidFill>
                  <a:srgbClr val="C00000"/>
                </a:solidFill>
              </a:rPr>
              <a:t>Формирование нравственных ценностей и патриотических чувств у детей младшего дошкольного возраста.</a:t>
            </a:r>
            <a:endParaRPr lang="ru-RU" sz="2400" i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35896" y="2564904"/>
            <a:ext cx="489654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C00000"/>
                </a:solidFill>
              </a:rPr>
              <a:t>Задачи:</a:t>
            </a:r>
          </a:p>
          <a:p>
            <a:pPr marL="342900" indent="-342900">
              <a:buFontTx/>
              <a:buChar char="-"/>
            </a:pPr>
            <a:r>
              <a:rPr lang="ru-RU" sz="2400" i="1" dirty="0" smtClean="0">
                <a:solidFill>
                  <a:srgbClr val="C00000"/>
                </a:solidFill>
              </a:rPr>
              <a:t>Сообщить элементарные сведения о ВОВ;</a:t>
            </a:r>
          </a:p>
          <a:p>
            <a:pPr marL="342900" indent="-342900">
              <a:buFontTx/>
              <a:buChar char="-"/>
            </a:pPr>
            <a:r>
              <a:rPr lang="ru-RU" sz="2400" i="1" dirty="0" smtClean="0">
                <a:solidFill>
                  <a:srgbClr val="C00000"/>
                </a:solidFill>
              </a:rPr>
              <a:t>Воспитывать гордость и уважение к ветеранам ВОВ;</a:t>
            </a:r>
          </a:p>
          <a:p>
            <a:pPr marL="342900" indent="-342900">
              <a:buFontTx/>
              <a:buChar char="-"/>
            </a:pPr>
            <a:r>
              <a:rPr lang="ru-RU" sz="2400" i="1" dirty="0" smtClean="0">
                <a:solidFill>
                  <a:srgbClr val="C00000"/>
                </a:solidFill>
              </a:rPr>
              <a:t>Формировать чувство гордости за Родину, за наш народ;</a:t>
            </a:r>
          </a:p>
          <a:p>
            <a:pPr marL="342900" indent="-342900">
              <a:buFontTx/>
              <a:buChar char="-"/>
            </a:pPr>
            <a:r>
              <a:rPr lang="ru-RU" sz="2400" i="1" dirty="0" smtClean="0">
                <a:solidFill>
                  <a:srgbClr val="C00000"/>
                </a:solidFill>
              </a:rPr>
              <a:t>Выразить чувства и закрепить знания в творческом плане (рисунки, поделки)</a:t>
            </a:r>
          </a:p>
        </p:txBody>
      </p:sp>
    </p:spTree>
    <p:extLst>
      <p:ext uri="{BB962C8B-B14F-4D97-AF65-F5344CB8AC3E}">
        <p14:creationId xmlns:p14="http://schemas.microsoft.com/office/powerpoint/2010/main" val="2737118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windows\Desktop\Сокова Победа фото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7" y="-13239"/>
            <a:ext cx="9126414" cy="6871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windows\Desktop\Сокова Победа фото\images (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9505" y="2852936"/>
            <a:ext cx="4710585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55776" y="260648"/>
            <a:ext cx="39604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Чтоб снова </a:t>
            </a:r>
          </a:p>
          <a:p>
            <a:r>
              <a:rPr lang="ru-RU" sz="2800" b="1" i="1" dirty="0" smtClean="0">
                <a:solidFill>
                  <a:srgbClr val="C00000"/>
                </a:solidFill>
              </a:rPr>
              <a:t>На земной планете</a:t>
            </a:r>
          </a:p>
          <a:p>
            <a:pPr algn="just"/>
            <a:r>
              <a:rPr lang="ru-RU" sz="2800" b="1" i="1" dirty="0" smtClean="0">
                <a:solidFill>
                  <a:srgbClr val="C00000"/>
                </a:solidFill>
              </a:rPr>
              <a:t>Не повторилось той войны, нам нужно,</a:t>
            </a:r>
          </a:p>
          <a:p>
            <a:r>
              <a:rPr lang="ru-RU" sz="2800" b="1" i="1" dirty="0" smtClean="0">
                <a:solidFill>
                  <a:srgbClr val="C00000"/>
                </a:solidFill>
              </a:rPr>
              <a:t>Чтобы наши дети</a:t>
            </a:r>
          </a:p>
          <a:p>
            <a:r>
              <a:rPr lang="ru-RU" sz="2800" b="1" i="1" dirty="0" smtClean="0">
                <a:solidFill>
                  <a:srgbClr val="C00000"/>
                </a:solidFill>
              </a:rPr>
              <a:t>Об этом помнили как мы!</a:t>
            </a:r>
          </a:p>
          <a:p>
            <a:endParaRPr lang="ru-RU" sz="28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9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windows\Desktop\Сокова Победа фото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7" y="-13239"/>
            <a:ext cx="9126414" cy="6871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windows\Desktop\Сокова Победа фото\IMG-20200422-WA00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103" y="404664"/>
            <a:ext cx="3960440" cy="5401497"/>
          </a:xfrm>
          <a:prstGeom prst="rect">
            <a:avLst/>
          </a:prstGeom>
          <a:ln w="57150">
            <a:solidFill>
              <a:srgbClr val="C0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568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windows\Desktop\Сокова Победа фото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3239"/>
            <a:ext cx="9144000" cy="688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windows\Desktop\Сокова Победа фото\IMG-20200427-WA000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6860" y="248072"/>
            <a:ext cx="4212468" cy="5616624"/>
          </a:xfrm>
          <a:prstGeom prst="rect">
            <a:avLst/>
          </a:prstGeom>
          <a:ln w="57150">
            <a:solidFill>
              <a:srgbClr val="C0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44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windows\Desktop\Сокова Победа фото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3239"/>
            <a:ext cx="9144000" cy="688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windows\Desktop\Сокова Победа фото\IMG-20200413-WA00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88640"/>
            <a:ext cx="4202240" cy="5602986"/>
          </a:xfrm>
          <a:prstGeom prst="rect">
            <a:avLst/>
          </a:prstGeom>
          <a:ln w="57150">
            <a:solidFill>
              <a:srgbClr val="C0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5367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windows\Desktop\Сокова Победа фото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26417" cy="6871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windows\Desktop\Сокова Победа фото\IMG-20200413-WA001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510350"/>
            <a:ext cx="3528392" cy="4704522"/>
          </a:xfrm>
          <a:prstGeom prst="rect">
            <a:avLst/>
          </a:prstGeom>
          <a:ln w="57150">
            <a:solidFill>
              <a:srgbClr val="C0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windows\Desktop\Сокова Победа фото\IMG-20200413-WA00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88640"/>
            <a:ext cx="2327224" cy="3102965"/>
          </a:xfrm>
          <a:prstGeom prst="rect">
            <a:avLst/>
          </a:prstGeom>
          <a:ln w="57150">
            <a:solidFill>
              <a:srgbClr val="C0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99534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125</Words>
  <Application>Microsoft Office PowerPoint</Application>
  <PresentationFormat>Экран (4:3)</PresentationFormat>
  <Paragraphs>16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</dc:creator>
  <cp:lastModifiedBy>windows</cp:lastModifiedBy>
  <cp:revision>7</cp:revision>
  <dcterms:created xsi:type="dcterms:W3CDTF">2020-04-27T10:01:57Z</dcterms:created>
  <dcterms:modified xsi:type="dcterms:W3CDTF">2020-05-02T09:59:54Z</dcterms:modified>
</cp:coreProperties>
</file>