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69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5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8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7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17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5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90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1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1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FA20F-AC11-4A00-BBEA-DAF4046DB0C7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FBD0-E1B6-4DA8-A708-6D8C848FB8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windows\Desktop\Сокова Победа фото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9892" cy="685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1412776"/>
            <a:ext cx="57606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«Чтобы помнили дети…»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80526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Подготовила </a:t>
            </a:r>
            <a:r>
              <a:rPr lang="ru-RU" sz="2400" b="1" dirty="0" err="1" smtClean="0">
                <a:solidFill>
                  <a:srgbClr val="00B050"/>
                </a:solidFill>
              </a:rPr>
              <a:t>Сокова</a:t>
            </a:r>
            <a:r>
              <a:rPr lang="ru-RU" sz="2400" b="1" dirty="0" smtClean="0">
                <a:solidFill>
                  <a:srgbClr val="00B050"/>
                </a:solidFill>
              </a:rPr>
              <a:t> И.Л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4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239"/>
            <a:ext cx="9144000" cy="688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windows\Desktop\Сокова Победа фото\IMG-20200428-WA00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93064"/>
            <a:ext cx="3511296" cy="4681728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89306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Такие куклы делали наши бабушки во время войны.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7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239"/>
            <a:ext cx="9144000" cy="68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dows\Desktop\Сокова Победа фото\IMG-20200428-WA0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3828800" cy="5574158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97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dows\Desktop\Сокова Победа фото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43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\Desktop\Сокова Победа фото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414"/>
            <a:ext cx="9144000" cy="684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49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239"/>
            <a:ext cx="9144000" cy="68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indows\Desktop\Сокова Победа фото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36912"/>
            <a:ext cx="4783550" cy="318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476672"/>
            <a:ext cx="8023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9 мая все жители нашей огромной страны отмечают День Победы. В этот день во всех городах проходят военные парады, возлагаются цветы к Могиле Неизвестного Солдата, дается праздничный салют.</a:t>
            </a:r>
            <a:endParaRPr lang="ru-RU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6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indows\Desktop\Сокова Победа фото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5"/>
            <a:ext cx="9143999" cy="687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908720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Цель: </a:t>
            </a:r>
          </a:p>
          <a:p>
            <a:r>
              <a:rPr lang="ru-RU" sz="2400" i="1" dirty="0" smtClean="0">
                <a:solidFill>
                  <a:srgbClr val="C00000"/>
                </a:solidFill>
              </a:rPr>
              <a:t>Формирование нравственных ценностей и патриотических чувств у детей младшего дошкольного возраста.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2564904"/>
            <a:ext cx="4896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</a:rPr>
              <a:t>Задачи: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</a:rPr>
              <a:t>Сообщить элементарные сведения о ВОВ;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</a:rPr>
              <a:t>Воспитывать гордость и уважение к ветеранам ВОВ;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</a:rPr>
              <a:t>Формировать чувство гордости за Родину, за наш народ;</a:t>
            </a: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C00000"/>
                </a:solidFill>
              </a:rPr>
              <a:t>Выразить чувства и закрепить знания в творческом плане (рисунки, поделки)</a:t>
            </a:r>
          </a:p>
        </p:txBody>
      </p:sp>
    </p:spTree>
    <p:extLst>
      <p:ext uri="{BB962C8B-B14F-4D97-AF65-F5344CB8AC3E}">
        <p14:creationId xmlns:p14="http://schemas.microsoft.com/office/powerpoint/2010/main" val="273711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windows\Desktop\Сокова Победа фото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" y="-13239"/>
            <a:ext cx="9126414" cy="687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windows\Desktop\Сокова Победа фото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505" y="2852936"/>
            <a:ext cx="471058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260648"/>
            <a:ext cx="39604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Чтоб снова 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На земной планете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Не повторилось той войны, нам нужно,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Чтобы наши дети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Об этом помнили как мы!</a:t>
            </a:r>
          </a:p>
          <a:p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" y="-13239"/>
            <a:ext cx="9126414" cy="687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indows\Desktop\Сокова Победа фото\IMG-20200422-WA00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03" y="404664"/>
            <a:ext cx="3960440" cy="5401497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6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239"/>
            <a:ext cx="9144000" cy="68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windows\Desktop\Сокова Победа фото\IMG-20200427-WA0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860" y="248072"/>
            <a:ext cx="4212468" cy="5616624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3239"/>
            <a:ext cx="9144000" cy="68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windows\Desktop\Сокова Победа фото\IMG-20200413-WA0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88640"/>
            <a:ext cx="4202240" cy="5602986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36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indows\Desktop\Сокова Победа фото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26417" cy="687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windows\Desktop\Сокова Победа фото\IMG-20200413-WA00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0350"/>
            <a:ext cx="3528392" cy="4704522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windows\Desktop\Сокова Победа фото\IMG-20200413-WA00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2327224" cy="3102965"/>
          </a:xfrm>
          <a:prstGeom prst="rect">
            <a:avLst/>
          </a:prstGeom>
          <a:ln w="57150"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953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125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windows</cp:lastModifiedBy>
  <cp:revision>7</cp:revision>
  <dcterms:created xsi:type="dcterms:W3CDTF">2020-04-27T10:01:57Z</dcterms:created>
  <dcterms:modified xsi:type="dcterms:W3CDTF">2020-05-02T09:59:54Z</dcterms:modified>
</cp:coreProperties>
</file>