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2" r:id="rId3"/>
    <p:sldId id="259" r:id="rId4"/>
    <p:sldId id="260" r:id="rId5"/>
    <p:sldId id="261" r:id="rId6"/>
    <p:sldId id="270" r:id="rId7"/>
    <p:sldId id="263" r:id="rId8"/>
    <p:sldId id="267" r:id="rId9"/>
    <p:sldId id="268" r:id="rId10"/>
    <p:sldId id="264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1841-6D5D-4C03-8EE6-05D6A666467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E79D2-528F-49E2-B26E-C839C223F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9D2-528F-49E2-B26E-C839C223F71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609600" y="1357299"/>
            <a:ext cx="80343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4800" b="1" dirty="0">
                <a:solidFill>
                  <a:srgbClr val="FFFF00"/>
                </a:solidFill>
              </a:rPr>
              <a:t>«Как звери </a:t>
            </a:r>
            <a:r>
              <a:rPr lang="ru-RU" altLang="ru-RU" sz="4800" b="1" dirty="0" smtClean="0">
                <a:solidFill>
                  <a:srgbClr val="FFFF00"/>
                </a:solidFill>
              </a:rPr>
              <a:t>готовятся </a:t>
            </a:r>
            <a:r>
              <a:rPr lang="ru-RU" altLang="ru-RU" sz="4800" b="1" dirty="0">
                <a:solidFill>
                  <a:srgbClr val="FFFF00"/>
                </a:solidFill>
              </a:rPr>
              <a:t>к зиме</a:t>
            </a:r>
            <a:r>
              <a:rPr lang="ru-RU" altLang="ru-RU" sz="4800" b="1" dirty="0" smtClean="0">
                <a:solidFill>
                  <a:srgbClr val="FFFF00"/>
                </a:solidFill>
              </a:rPr>
              <a:t>»</a:t>
            </a: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428992" y="4800600"/>
            <a:ext cx="54102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err="1" smtClean="0">
                <a:solidFill>
                  <a:srgbClr val="002060"/>
                </a:solidFill>
              </a:rPr>
              <a:t>Маснова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Ольга Ивановна</a:t>
            </a:r>
            <a:endParaRPr lang="ru-RU" altLang="ru-RU" sz="2800" b="1" dirty="0">
              <a:solidFill>
                <a:srgbClr val="002060"/>
              </a:solidFill>
            </a:endParaRP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МДОУ Детский </a:t>
            </a:r>
            <a:r>
              <a:rPr lang="ru-RU" altLang="ru-RU" sz="2800" b="1" dirty="0">
                <a:solidFill>
                  <a:srgbClr val="002060"/>
                </a:solidFill>
              </a:rPr>
              <a:t>сад №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157 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</a:rPr>
              <a:t>г. Магнитогорска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артинки к презентации\z-beliak_letom.jpg"/>
          <p:cNvPicPr>
            <a:picLocks noChangeAspect="1" noChangeArrowheads="1"/>
          </p:cNvPicPr>
          <p:nvPr/>
        </p:nvPicPr>
        <p:blipFill>
          <a:blip r:embed="rId3"/>
          <a:srcRect t="13889" b="6249"/>
          <a:stretch>
            <a:fillRect/>
          </a:stretch>
        </p:blipFill>
        <p:spPr bwMode="auto">
          <a:xfrm>
            <a:off x="214282" y="1571612"/>
            <a:ext cx="4152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ЗАЙЧИК МЕНЯЕТ ШУБКУ С СЕРОЙ НА БЕЛУЮ. ЛЕТОМ ПИТАЕТСЯ СВЕЖЕЙ ТРАВОЙ, А ЗИМОЙ МОЛОДЫМИ ВЕТОЧКАМИ И КОРОЙ ДЕРЕВЬЕВ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t="16181" b="7749"/>
          <a:stretch>
            <a:fillRect/>
          </a:stretch>
        </p:blipFill>
        <p:spPr>
          <a:xfrm>
            <a:off x="4429124" y="1571612"/>
            <a:ext cx="4286280" cy="40719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Волки и лисы на зиму меняют свои шубки, у них отрастает другой, более теплый мех, чтобы зимой не замерзнуть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mtdata.ru/u25/photoA21B/20133058569-0/original.jpg"/>
          <p:cNvPicPr/>
          <p:nvPr/>
        </p:nvPicPr>
        <p:blipFill>
          <a:blip r:embed="rId2"/>
          <a:srcRect r="13657"/>
          <a:stretch>
            <a:fillRect/>
          </a:stretch>
        </p:blipFill>
        <p:spPr bwMode="auto">
          <a:xfrm>
            <a:off x="285720" y="2071678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nimalreader.ru/wp-content/uploads/2014/10/b77b7bd89a38e76c935d99a648e36d32-e1413884665488.jpg"/>
          <p:cNvPicPr/>
          <p:nvPr/>
        </p:nvPicPr>
        <p:blipFill>
          <a:blip r:embed="rId3"/>
          <a:srcRect l="11388" r="2386" b="15401"/>
          <a:stretch>
            <a:fillRect/>
          </a:stretch>
        </p:blipFill>
        <p:spPr bwMode="auto">
          <a:xfrm>
            <a:off x="4429124" y="3357562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071538" y="2428868"/>
            <a:ext cx="70009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alt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 ОСЕНЬ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s://summerboard.ru/images/autumn_colors/04_autumn_color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картинки к презентации\post-3824-1219155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9814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:\8fe92b9e80a6ca318cf585abeeab32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21842"/>
            <a:ext cx="429577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1143000"/>
            <a:ext cx="495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ОСЕНЬ</a:t>
            </a:r>
          </a:p>
        </p:txBody>
      </p:sp>
      <p:pic>
        <p:nvPicPr>
          <p:cNvPr id="6" name="Рисунок 5" descr="C:\Documents and Settings\Admin\Рабочий стол\картинки к презентации\80532372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385765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артинки к презентации\34656591_53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35771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Admin\Рабочий стол\картинки к презентации\51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8934"/>
            <a:ext cx="4306339" cy="3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6324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ПОЗДНЯЯ ОСЕНЬ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артинки к презентации\97a2d693d7cd82251deb3fbe5910622e_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1190"/>
            <a:ext cx="8024842" cy="53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FFFF00"/>
                </a:solidFill>
              </a:rPr>
              <a:t>СКАЗОЧНЫЙ ЛЕС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1.imgbb.ru/user/53/538972/87888e9a07d8d053c2bfc878ce00bd09.jpg"/>
          <p:cNvPicPr/>
          <p:nvPr/>
        </p:nvPicPr>
        <p:blipFill>
          <a:blip r:embed="rId2"/>
          <a:srcRect l="1626" t="2532" r="1626" b="2532"/>
          <a:stretch>
            <a:fillRect/>
          </a:stretch>
        </p:blipFill>
        <p:spPr bwMode="auto">
          <a:xfrm>
            <a:off x="142844" y="1500174"/>
            <a:ext cx="88583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 anchor="t"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Дикие животные: живут в лесу, сами добывают себе пищу, строят себе жилье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артинки к презентации\83322896435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357298"/>
            <a:ext cx="4276725" cy="254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2575" y="152400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 ДЕЛАЕТ ЗАПАСЫ: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СОБИРАЕТ В ДУПЛО ОРЕХИ, ГРИБЫ, ШИШКИ</a:t>
            </a:r>
          </a:p>
        </p:txBody>
      </p:sp>
      <p:pic>
        <p:nvPicPr>
          <p:cNvPr id="7172" name="Picture 4" descr="C:\Users\Наталья\Desktop\belka-ore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41434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Наталья\Desktop\wpapers_ru_Белка-с-шишко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4286280" cy="27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357298"/>
            <a:ext cx="4235895" cy="2643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артинки к презентации\medvedi_burye_medvegonok_kartinki_foto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39624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21429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МЕДВЕДИ ЕДЯТ ТРАВУ, ЯГОДЫ И МЁД. СТРОЯТ НА ЗИМУ БЕРЛОГУ И СПЯТ ВСЮ ЗИМУ</a:t>
            </a:r>
          </a:p>
        </p:txBody>
      </p:sp>
      <p:pic>
        <p:nvPicPr>
          <p:cNvPr id="8196" name="Picture 4" descr="C:\Users\Наталья\Desktop\702956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44196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Наталья\Desktop\миш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63963"/>
            <a:ext cx="39624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857628"/>
            <a:ext cx="4357718" cy="2800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Ежик с лета готовится к зиме: ест насекомых, жучков, коренья, ягоды, яблочки, ловит мышек.</a:t>
            </a:r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зиму роет норку и устилает сухой травой и листьями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foto-tula.ru/files/p0114986.jpg"/>
          <p:cNvPicPr/>
          <p:nvPr/>
        </p:nvPicPr>
        <p:blipFill>
          <a:blip r:embed="rId2" cstate="print"/>
          <a:srcRect r="15517"/>
          <a:stretch>
            <a:fillRect/>
          </a:stretch>
        </p:blipFill>
        <p:spPr bwMode="auto">
          <a:xfrm>
            <a:off x="714348" y="1428737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4.postila.ru/storage/12000000/11974950/17749483cfccc089b220b450747984c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736"/>
            <a:ext cx="40544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eaps.s3.amazonaws.com/images/kak_gotovitsya_k_zime_ezh_chto_delaet_ezhik_zimoj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350046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iafilms-tv.ru/sites/default/files/imagecache/slideshow/diafilms/img018_10.jpg"/>
          <p:cNvPicPr/>
          <p:nvPr/>
        </p:nvPicPr>
        <p:blipFill>
          <a:blip r:embed="rId5"/>
          <a:srcRect l="5778" r="9795" b="16563"/>
          <a:stretch>
            <a:fillRect/>
          </a:stretch>
        </p:blipFill>
        <p:spPr bwMode="auto">
          <a:xfrm>
            <a:off x="4357686" y="435769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153</Words>
  <PresentationFormat>Экран (4:3)</PresentationFormat>
  <Paragraphs>23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РАННЯЯ ОСЕНЬ</vt:lpstr>
      <vt:lpstr>Слайд 3</vt:lpstr>
      <vt:lpstr>Слайд 4</vt:lpstr>
      <vt:lpstr>Слайд 5</vt:lpstr>
      <vt:lpstr>Дикие животные: живут в лесу, сами добывают себе пищу, строят себе жилье</vt:lpstr>
      <vt:lpstr>Слайд 7</vt:lpstr>
      <vt:lpstr>Слайд 8</vt:lpstr>
      <vt:lpstr>Ежик с лета готовится к зиме: ест насекомых, жучков, коренья, ягоды, яблочки, ловит мышек.  На зиму роет норку и устилает сухой травой и листьями </vt:lpstr>
      <vt:lpstr>Слайд 10</vt:lpstr>
      <vt:lpstr>Волки и лисы на зиму меняют свои шубки, у них отрастает другой, более теплый мех, чтобы зимой не замерзнуть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2020-04-30T16:20:48Z</dcterms:modified>
</cp:coreProperties>
</file>