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46" d="100"/>
          <a:sy n="46" d="100"/>
        </p:scale>
        <p:origin x="-1902" y="-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D2E31-90EC-4A25-9D8F-C1404118C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F2CC22-E3B8-42AB-B3DF-A3D1758F2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AF6526-15AD-4525-84E7-61D65B43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C6C2EA-73DF-4740-97BE-DC60AF1C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AE0E7A-E7ED-49C0-A48A-1839C73B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6077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6D4FA5-0036-4200-BE7F-A67A02C8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0563BB5-721C-483F-85AA-26654B2C3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F2B3F0-F3F6-46EB-BD33-318CDEDB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D770CE-CCA7-4A01-936A-D95F4B47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A1A231-C0F5-41C4-82BB-A5A1A61D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39389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7D811A5-0D82-47BE-8B30-5723D024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855046-617F-4E54-8B88-DC5F823A7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E72FDB-DECB-457E-A528-FC563FB3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EEE01F-7F15-4BB2-8735-E4DB22B0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109535-779C-4643-9CA3-EFCB4AE3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07682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598DB-9618-4112-B4DD-86891CDC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DCCB40-CC06-4172-BCF7-8DAB1438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546BA3-76E6-45E7-AEF2-307C24AE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0C77F4-9291-4392-B9D7-9E2A7DA1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F47533-CD5B-40DA-9820-083A4557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26214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87DDF5-F7FE-406C-8CAF-28EE05B4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1A14C4-17D0-4DEC-BFB4-548FA9C6C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B0E649-FFFB-44FD-889E-2C23781A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12DBAF-2235-42B9-94FE-C9112EC7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6B1BEE-DAF1-47A3-8662-0453D049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05641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3E72B4-D02E-4E2E-9493-D498435B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C115F0-D1ED-47C4-B6D5-92FCB6A5C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C12B254-0060-4B11-8EDD-E1CFF914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D2A523-DBD5-470C-B5DD-D7CF70F0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3A791D-F4DD-4844-AD38-54216433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D7DB4F-B4DB-4954-978F-6B2F7F16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9966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DFF7AA-A1C6-47C6-9708-D8057479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ABAB53-1246-4BFE-9FB7-2B2CEB9E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34EE53-CB7B-477A-AAAE-35D771F6C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E148E4-1171-4B08-A1CF-DF527EEE7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900E4DD-83FC-4A4B-A9E7-D46CC446F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7B3442B-7F62-4006-9957-0B19E60F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3CD38F6-805C-4E1D-AFF1-DFE13D89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3CDDE81-5735-46C1-B1F5-96D4BF0D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54240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A4318-69E7-4D78-ADDA-4D227B0D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26B288-17E2-4688-84B5-0C6CD103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A42D949-A19E-4352-A4C4-8517A5F4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591038-F885-466C-9CE6-E8907BD0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01008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23E6ED3-8DBC-41F0-9DE4-EF536C69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B1E11D1-64E9-4B79-A4F8-26D14881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4DCD9D-B02B-4C4E-8BA2-E1C384F6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14702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CED8AD-8877-4DF9-B620-BEC4DCD7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CAA59F-37DD-44D5-840C-2BAEE249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675F4C-469F-426C-8E5A-372440D0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7AD0E5-957C-4917-B061-DEF38638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D4DBD6-082A-4183-9D6F-2008C721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5C7A937-E6E6-4E80-95A8-152E640E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5152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077672-D38E-4A08-B9F8-4706B5A4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C6B44AA-B0F2-4400-AF8B-FB10F9E08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93C9C2-1A02-4587-AF96-0D6BC9FF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63F987-F935-4978-9F11-858FA07A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BDF545-7D0E-4CE9-A02E-4403C946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0586B9-265F-4269-AC3C-CDF6E550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1843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8366B4-FEF4-4652-9403-D3844683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73395D-F904-47A5-A157-4DAE54917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D1C761-E71A-4C53-8B49-D603D204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464E-9423-422F-9DD4-EA68DB27A94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77F035-351E-4087-A2F5-0863B57FC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E028A3-F4C0-4BA2-AA7F-B6374DC59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8CC0-0E86-4525-8C99-6952629B0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300"/>
            <a:ext cx="6738897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Краевое государственное автономное учреждение социального обслуживания «Уссурийский реабилитационный центр для лиц с умственной отсталостью»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Творческий мастер класс по подготовке</a:t>
            </a:r>
          </a:p>
          <a:p>
            <a:pPr algn="ctr"/>
            <a:r>
              <a:rPr lang="ru-RU" sz="2400" b="1" dirty="0" smtClean="0"/>
              <a:t>тематической </a:t>
            </a:r>
            <a:r>
              <a:rPr lang="ru-RU" sz="2400" b="1" dirty="0" err="1" smtClean="0"/>
              <a:t>фотозоны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по теме: </a:t>
            </a:r>
            <a:r>
              <a:rPr lang="ru-RU" sz="2400" b="1" dirty="0" smtClean="0">
                <a:solidFill>
                  <a:srgbClr val="C00000"/>
                </a:solidFill>
              </a:rPr>
              <a:t>«Весна- красна- 2020»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Цель:  </a:t>
            </a:r>
            <a:r>
              <a:rPr lang="ru-RU" sz="2400" b="1" dirty="0" smtClean="0"/>
              <a:t>Развитие творческого потенциала воспитанников</a:t>
            </a:r>
            <a:r>
              <a:rPr lang="ru-RU" sz="2400" b="1" dirty="0" smtClean="0"/>
              <a:t>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Научить,  использовать цветную бумагу для изготовления цветов , бабочек для создания </a:t>
            </a:r>
            <a:r>
              <a:rPr lang="ru-RU" sz="2400" b="1" dirty="0" err="1" smtClean="0"/>
              <a:t>фотозоны</a:t>
            </a:r>
            <a:r>
              <a:rPr lang="ru-RU" sz="2400" b="1" dirty="0" smtClean="0"/>
              <a:t>;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Формирование </a:t>
            </a:r>
            <a:r>
              <a:rPr lang="ru-RU" sz="2400" b="1" dirty="0" smtClean="0"/>
              <a:t>положительных эмоций и хорошего </a:t>
            </a:r>
            <a:r>
              <a:rPr lang="ru-RU" sz="2400" b="1" dirty="0" smtClean="0"/>
              <a:t>настроения;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Развитие </a:t>
            </a:r>
            <a:r>
              <a:rPr lang="ru-RU" sz="2400" b="1" dirty="0" smtClean="0"/>
              <a:t>интереса к ручному </a:t>
            </a:r>
            <a:r>
              <a:rPr lang="ru-RU" sz="2400" b="1" dirty="0" smtClean="0"/>
              <a:t>труду;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Развитие мелкой моторики</a:t>
            </a:r>
            <a:r>
              <a:rPr lang="ru-RU" sz="2400" b="1" dirty="0" smtClean="0"/>
              <a:t>.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b="1" i="1" dirty="0" smtClean="0"/>
              <a:t>Творческий </a:t>
            </a:r>
            <a:r>
              <a:rPr lang="ru-RU" b="1" i="1" dirty="0" smtClean="0"/>
              <a:t>мастер класс подготовила и провела воспитатель первой квалификационной </a:t>
            </a:r>
            <a:r>
              <a:rPr lang="ru-RU" b="1" i="1" dirty="0" smtClean="0"/>
              <a:t>категории</a:t>
            </a:r>
          </a:p>
          <a:p>
            <a:pPr marL="342900" indent="-342900"/>
            <a:r>
              <a:rPr lang="ru-RU" b="1" i="1" dirty="0" smtClean="0"/>
              <a:t> Усольцева </a:t>
            </a:r>
            <a:r>
              <a:rPr lang="ru-RU" b="1" i="1" dirty="0" smtClean="0"/>
              <a:t>Е. П.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885E12-E23F-497A-9B17-B38954EB0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71" b="4790"/>
          <a:stretch/>
        </p:blipFill>
        <p:spPr>
          <a:xfrm rot="5400000">
            <a:off x="-478110" y="2583812"/>
            <a:ext cx="7814219" cy="530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9AC03C-EDD3-49AC-AAA8-303FC637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579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558214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52A4A3D-1D84-4C5C-BD25-57D260A01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40"/>
          <a:stretch/>
        </p:blipFill>
        <p:spPr>
          <a:xfrm>
            <a:off x="88595" y="1530603"/>
            <a:ext cx="3340405" cy="6822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B35BE2-D942-4EF4-B44D-BFF604E8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54479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520F2DA-28EC-49EE-8768-55492553BA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4" t="24444" r="22121" b="23761"/>
          <a:stretch/>
        </p:blipFill>
        <p:spPr>
          <a:xfrm rot="5400000">
            <a:off x="2478077" y="4876121"/>
            <a:ext cx="5380892" cy="294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82127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D63A02-EFEC-484C-ACAD-95939D508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786"/>
            <a:ext cx="4223422" cy="750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27E5ED-043C-4FF4-9D16-23592940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85" y="4755090"/>
            <a:ext cx="2063483" cy="413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4B7429-AB61-4BAB-8E62-4AC597A7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95" y="1377786"/>
            <a:ext cx="2190573" cy="284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30F572-A1DA-4995-8974-6767706C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626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725305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05B996-C08B-45D8-A178-CA904425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C37C259-0DD2-4EB0-BD7B-12A3F2220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0"/>
            <a:ext cx="6964260" cy="73826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DFC3438-8491-4367-A76A-505F7B237E60}"/>
              </a:ext>
            </a:extLst>
          </p:cNvPr>
          <p:cNvSpPr txBox="1">
            <a:spLocks/>
          </p:cNvSpPr>
          <p:nvPr/>
        </p:nvSpPr>
        <p:spPr>
          <a:xfrm>
            <a:off x="272196" y="3880338"/>
            <a:ext cx="6316173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895112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i\Desktop\побед 111\Origami-babochk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3627"/>
            <a:ext cx="6858000" cy="3471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345782"/>
            <a:ext cx="6754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Инструкция по изготовлению бабочки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i\Desktop\побед 111\9d00add17847960d6410ae683da31117--cherry-flower-origami.jpg"/>
          <p:cNvPicPr>
            <a:picLocks noChangeAspect="1" noChangeArrowheads="1"/>
          </p:cNvPicPr>
          <p:nvPr/>
        </p:nvPicPr>
        <p:blipFill>
          <a:blip r:embed="rId2"/>
          <a:srcRect b="5385"/>
          <a:stretch>
            <a:fillRect/>
          </a:stretch>
        </p:blipFill>
        <p:spPr bwMode="auto">
          <a:xfrm>
            <a:off x="39757" y="929378"/>
            <a:ext cx="6818243" cy="8214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" y="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Инструкция </a:t>
            </a:r>
            <a:r>
              <a:rPr lang="ru-RU" sz="4000" b="1" dirty="0" smtClean="0">
                <a:solidFill>
                  <a:srgbClr val="C00000"/>
                </a:solidFill>
              </a:rPr>
              <a:t>по </a:t>
            </a:r>
            <a:r>
              <a:rPr lang="ru-RU" sz="4000" b="1" dirty="0" smtClean="0">
                <a:solidFill>
                  <a:srgbClr val="C00000"/>
                </a:solidFill>
              </a:rPr>
              <a:t>изготовлению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цветов </a:t>
            </a:r>
            <a:endParaRPr lang="ru-RU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6A24E40-1992-4791-86AF-F209876E1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31" r="1710"/>
          <a:stretch/>
        </p:blipFill>
        <p:spPr>
          <a:xfrm>
            <a:off x="118666" y="2371029"/>
            <a:ext cx="3518992" cy="216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2D4085-1D2A-4E79-8306-404FC091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85482"/>
            <a:ext cx="5915025" cy="21687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Группа «Лидеры»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Подготовка </a:t>
            </a:r>
            <a:r>
              <a:rPr lang="ru-RU" sz="4000" b="1" dirty="0" err="1" smtClean="0">
                <a:solidFill>
                  <a:srgbClr val="C00000"/>
                </a:solidFill>
              </a:rPr>
              <a:t>фотозоны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«Весна- красна- 2020»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1B5C65-AD74-4766-A932-0D5EC1026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1" y="4863198"/>
            <a:ext cx="3461947" cy="259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94C955-3987-47E2-8CF3-AD2576360F4D}"/>
              </a:ext>
            </a:extLst>
          </p:cNvPr>
          <p:cNvSpPr txBox="1"/>
          <p:nvPr/>
        </p:nvSpPr>
        <p:spPr>
          <a:xfrm>
            <a:off x="3982208" y="2730355"/>
            <a:ext cx="2785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Используем  технологии: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1. </a:t>
            </a:r>
          </a:p>
          <a:p>
            <a:pPr algn="ctr"/>
            <a:r>
              <a:rPr lang="ru-RU" sz="2400" dirty="0"/>
              <a:t>«Бумага пластика»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2.</a:t>
            </a:r>
          </a:p>
          <a:p>
            <a:pPr algn="ctr"/>
            <a:r>
              <a:rPr lang="ru-RU" sz="2400" dirty="0"/>
              <a:t> «Модульное оригами»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3765F0-2556-4EF5-A3AE-12505EDD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282" t="6071" b="-1314"/>
          <a:stretch/>
        </p:blipFill>
        <p:spPr>
          <a:xfrm rot="5400000">
            <a:off x="3798676" y="6046086"/>
            <a:ext cx="2760456" cy="335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007264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04C8EF-C318-4F9D-942D-5418264BF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459" y="3341076"/>
            <a:ext cx="6752493" cy="506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E6BE2-A776-4CC7-A3D3-BC19E080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75098"/>
            <a:ext cx="6281004" cy="207915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Лозунг творческой мастерской 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«Учись у Весны. Расцветай!»</a:t>
            </a:r>
          </a:p>
        </p:txBody>
      </p:sp>
    </p:spTree>
    <p:extLst>
      <p:ext uri="{BB962C8B-B14F-4D97-AF65-F5344CB8AC3E}">
        <p14:creationId xmlns="" xmlns:p14="http://schemas.microsoft.com/office/powerpoint/2010/main" val="4260463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6B3718-4A1C-4698-8B71-4403653CA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1084" y="2196453"/>
            <a:ext cx="4204439" cy="315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E8329-AF3F-4E0F-9FB8-BCE2AF6A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57907"/>
            <a:ext cx="5915025" cy="832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06ED58-4509-4C30-A9BC-4124EE10A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500"/>
          <a:stretch/>
        </p:blipFill>
        <p:spPr>
          <a:xfrm rot="5400000">
            <a:off x="103183" y="6104998"/>
            <a:ext cx="3043607" cy="288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4882699-ED8F-4D9A-9481-E66A6EC23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4529" y="2196456"/>
            <a:ext cx="4204437" cy="315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0518888-4347-4C54-AB49-BAA00D812D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11" r="56453" b="11610"/>
          <a:stretch/>
        </p:blipFill>
        <p:spPr>
          <a:xfrm rot="5400000">
            <a:off x="3626380" y="5960285"/>
            <a:ext cx="2936148" cy="327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8589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BEEDC7-591E-4861-A4BB-5D80B665D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382" y="2332892"/>
            <a:ext cx="7784123" cy="5838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976253-9B21-4A9C-9774-99279C62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4" y="175098"/>
            <a:ext cx="6663446" cy="1020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030862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442CEC-24D1-49C9-981B-87C7C416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36" b="19145"/>
          <a:stretch/>
        </p:blipFill>
        <p:spPr>
          <a:xfrm rot="5400000">
            <a:off x="-649587" y="3125471"/>
            <a:ext cx="8157173" cy="387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1F79EF-FA96-4ECE-9332-03CA65A7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926"/>
            <a:ext cx="6450988" cy="82615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64861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FA2A26-BE8F-4CDB-A35E-820EDF8CB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6987" y="2338265"/>
            <a:ext cx="7451972" cy="558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C1AE7-DC93-48A6-BF53-A79DAE4E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919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Учись у Весны. Расцветай!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36592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167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Группа «Лидеры» Подготовка фотозоны  «Весна- красна- 2020»</vt:lpstr>
      <vt:lpstr>Лозунг творческой мастерской : «Учись у Весны. Расцветай!»</vt:lpstr>
      <vt:lpstr>Учись у Весны. Расцветай!</vt:lpstr>
      <vt:lpstr>Учись у Весны. Расцветай!</vt:lpstr>
      <vt:lpstr>Учись у Весны. Расцветай!</vt:lpstr>
      <vt:lpstr>Учись у Весны. Расцветай!</vt:lpstr>
      <vt:lpstr>Учись у Весны. Расцветай!</vt:lpstr>
      <vt:lpstr>Учись у Весны. Расцветай!</vt:lpstr>
      <vt:lpstr>Учись у Весны. Расцветай!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«Лидеры» Подготовка к конкурсу  «Весна- красна- 2020»</dc:title>
  <dc:creator>Надежда Лесная</dc:creator>
  <cp:lastModifiedBy>Moi</cp:lastModifiedBy>
  <cp:revision>22</cp:revision>
  <dcterms:created xsi:type="dcterms:W3CDTF">2020-04-20T05:17:28Z</dcterms:created>
  <dcterms:modified xsi:type="dcterms:W3CDTF">2020-04-30T16:31:56Z</dcterms:modified>
</cp:coreProperties>
</file>