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56" r:id="rId4"/>
    <p:sldId id="258" r:id="rId5"/>
    <p:sldId id="263" r:id="rId6"/>
    <p:sldId id="264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6" d="100"/>
          <a:sy n="76" d="100"/>
        </p:scale>
        <p:origin x="126" y="6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604BBB-6E25-4B7E-B762-8938D3D919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9903132-83D5-4488-B776-C466EB089B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0E378F3-5FBA-42F1-8763-DB8D88EF7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14F51-47EB-41FE-85D8-108EC399BAF0}" type="datetimeFigureOut">
              <a:rPr lang="ru-RU" smtClean="0"/>
              <a:t>25.04.2020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649D95B-DBF9-4DD7-ACE9-CF138AAC3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B4937DA-38B5-499F-BD9C-8C06D3412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F7238-CB31-4EB3-B1B3-23F82A7761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344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8485AC-E6BE-4547-9B2E-27EEF2880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6811236-EB44-43E4-81AD-D0BFFA0D4A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C6BF842-76E0-4328-8D10-248C63F013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14F51-47EB-41FE-85D8-108EC399BAF0}" type="datetimeFigureOut">
              <a:rPr lang="ru-RU" smtClean="0"/>
              <a:t>25.04.2020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A2920DA-46B5-4C06-B710-5622A64EE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56D7B67-F56E-4696-942A-8C339042D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F7238-CB31-4EB3-B1B3-23F82A7761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9034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D5D1057-A196-43DC-A2FF-2B7F39AF31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FD8F9F4-18AF-4DB8-8ABF-9B170FDA2A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38E23B3-4412-4644-B6FF-F5A240C75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14F51-47EB-41FE-85D8-108EC399BAF0}" type="datetimeFigureOut">
              <a:rPr lang="ru-RU" smtClean="0"/>
              <a:t>25.04.2020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04EF36-07B3-4A44-86A2-198FBE817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7EE1AC0-6827-4E94-96E7-B74ACC338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F7238-CB31-4EB3-B1B3-23F82A7761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5725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B626A1-0FFD-40E9-AE8C-C2B7C03CB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7B37EED-9A7B-4417-B862-6EBB479C33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CB4143-EE2D-4830-A4F2-C9642AAD8F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14F51-47EB-41FE-85D8-108EC399BAF0}" type="datetimeFigureOut">
              <a:rPr lang="ru-RU" smtClean="0"/>
              <a:t>25.04.2020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4478661-2BAA-4C57-A0F8-B9DD03549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6B0614C-F025-42E1-89B5-777CE0493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F7238-CB31-4EB3-B1B3-23F82A7761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9461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B433C0-143A-4E30-83CC-7D3134E79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30E7F93-17CA-4190-9D9A-25E49FD339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37BA709-C92C-47C9-A62C-E6371D732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14F51-47EB-41FE-85D8-108EC399BAF0}" type="datetimeFigureOut">
              <a:rPr lang="ru-RU" smtClean="0"/>
              <a:t>25.04.2020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74D20A1-E8FD-4DAB-8534-F211B33C2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7D77B99-42A7-4624-948D-38DCDA837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F7238-CB31-4EB3-B1B3-23F82A7761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059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F869CF-7F93-4CB4-984F-5AD0E10D1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F4373AA-98C7-4D46-A003-F9BB6B6249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7A34CCB-995E-4BB8-92E9-D82EC4F538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D213755-55B1-4692-B4CA-2DB509549F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14F51-47EB-41FE-85D8-108EC399BAF0}" type="datetimeFigureOut">
              <a:rPr lang="ru-RU" smtClean="0"/>
              <a:t>25.04.2020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D697B0B-5838-4438-A668-AB877F701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953CBC0-CC98-4C8B-A37F-8A4D6023F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F7238-CB31-4EB3-B1B3-23F82A7761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2401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13A863-5F99-4A94-8D52-A8EABF385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00A193D-1607-4A86-9021-EDEA4E19A7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EE7D93A-5AA1-4345-8943-95E7AFD296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BF717FD-476A-4E95-94F2-3EA9B16D64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CF58426-CAB6-454C-93AB-43545F5988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16234AB-3142-4547-86C3-A089280C2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14F51-47EB-41FE-85D8-108EC399BAF0}" type="datetimeFigureOut">
              <a:rPr lang="ru-RU" smtClean="0"/>
              <a:t>25.04.2020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1D8E840-303F-4EA7-87F8-E78F42204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F6E4C12-B2D4-4A1C-84E4-15036C573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F7238-CB31-4EB3-B1B3-23F82A7761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8388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A45DCB-AE27-40C8-98FC-B3951AA985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B9A6067-E668-4DFE-BB38-152A3BC97F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14F51-47EB-41FE-85D8-108EC399BAF0}" type="datetimeFigureOut">
              <a:rPr lang="ru-RU" smtClean="0"/>
              <a:t>25.04.2020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C246D05-4501-4364-877F-E231325D5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05517AB-05D6-4A3F-9939-E1175965E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F7238-CB31-4EB3-B1B3-23F82A7761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2966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DC4F0E5-41A1-468D-8BD1-D7663FEC3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14F51-47EB-41FE-85D8-108EC399BAF0}" type="datetimeFigureOut">
              <a:rPr lang="ru-RU" smtClean="0"/>
              <a:t>25.04.2020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F49725F-0357-43EB-811F-C8B4B6B29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E16C400-6655-4791-AC20-380D6F08B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F7238-CB31-4EB3-B1B3-23F82A7761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3241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61C220-6A58-4B5C-8529-31F9A8083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2F9D1A6-6CBC-4F1B-9CE3-FEABA76497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E4AF0D4-E8EE-49DD-AF91-28AC1018C1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0A70A5A-4B59-4881-A172-8A27CD64F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14F51-47EB-41FE-85D8-108EC399BAF0}" type="datetimeFigureOut">
              <a:rPr lang="ru-RU" smtClean="0"/>
              <a:t>25.04.2020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77ECE4E-202A-48B9-B9FF-5FCE3B12B8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E11ECA2-B9DE-4DD4-B564-086A46AC4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F7238-CB31-4EB3-B1B3-23F82A7761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7067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D4B333-E3AD-4481-B4AD-CAC0AF259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4023264-2DA6-424B-97A1-E2236382F2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357DD4-CAB1-44DD-BE23-10E7FAC711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62493F6-CF2F-41BA-8FC0-3B6C223F98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14F51-47EB-41FE-85D8-108EC399BAF0}" type="datetimeFigureOut">
              <a:rPr lang="ru-RU" smtClean="0"/>
              <a:t>25.04.2020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72B29BE-5467-44E4-9F15-212B10D345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D548147-C1B9-43F6-A51E-178051570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F7238-CB31-4EB3-B1B3-23F82A7761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8454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EFBEF9-4611-4CC3-A26A-4FA45E96C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0131FCC-1AD1-4F66-A685-E47CB413B3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B8A03A5-2623-4C5F-85DE-8AF30508B3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214F51-47EB-41FE-85D8-108EC399BAF0}" type="datetimeFigureOut">
              <a:rPr lang="ru-RU" smtClean="0"/>
              <a:t>25.04.2020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F3CB674-22E7-462E-9E8F-87FFAECBD0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E586ECF-2E40-48A7-8ED9-7BADA2AAD6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3F7238-CB31-4EB3-B1B3-23F82A7761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9758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++++++РАБОТА МИНСК\2020\Janyary\02 Классный чса Письма надежды\СТИХИ\3\6.jpg">
            <a:extLst>
              <a:ext uri="{FF2B5EF4-FFF2-40B4-BE49-F238E27FC236}">
                <a16:creationId xmlns:a16="http://schemas.microsoft.com/office/drawing/2014/main" id="{25C50906-D689-4A94-8F36-956B364FF3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62" y="-206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1DFA028-D70C-4F29-9C51-17D6BFF48899}"/>
              </a:ext>
            </a:extLst>
          </p:cNvPr>
          <p:cNvSpPr txBox="1"/>
          <p:nvPr/>
        </p:nvSpPr>
        <p:spPr>
          <a:xfrm>
            <a:off x="6096001" y="701336"/>
            <a:ext cx="56402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C00000"/>
                </a:solidFill>
              </a:rPr>
              <a:t>Акция </a:t>
            </a:r>
          </a:p>
          <a:p>
            <a:pPr algn="ctr"/>
            <a:r>
              <a:rPr lang="ru-RU" sz="4000" b="1" dirty="0">
                <a:solidFill>
                  <a:srgbClr val="C00000"/>
                </a:solidFill>
              </a:rPr>
              <a:t>«Блокадная ласточка»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2B3396-B23D-4C33-B57A-A7EECA4FA0DC}"/>
              </a:ext>
            </a:extLst>
          </p:cNvPr>
          <p:cNvSpPr txBox="1"/>
          <p:nvPr/>
        </p:nvSpPr>
        <p:spPr>
          <a:xfrm flipH="1">
            <a:off x="6862439" y="2024776"/>
            <a:ext cx="45098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Практическое занятие по изготовлению памятного значка( бейджа) в честь памяти героев блокадного Ленинграда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9601C0-0C4B-415D-82F4-B5247CC29451}"/>
              </a:ext>
            </a:extLst>
          </p:cNvPr>
          <p:cNvSpPr txBox="1"/>
          <p:nvPr/>
        </p:nvSpPr>
        <p:spPr>
          <a:xfrm>
            <a:off x="7013359" y="3719744"/>
            <a:ext cx="31732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Акцию подготовила и провела</a:t>
            </a:r>
          </a:p>
          <a:p>
            <a:r>
              <a:rPr lang="ru-RU" dirty="0"/>
              <a:t>Воспитатель: Усольцева Е.П.</a:t>
            </a:r>
          </a:p>
        </p:txBody>
      </p:sp>
    </p:spTree>
    <p:extLst>
      <p:ext uri="{BB962C8B-B14F-4D97-AF65-F5344CB8AC3E}">
        <p14:creationId xmlns:p14="http://schemas.microsoft.com/office/powerpoint/2010/main" val="15143486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++++++РАБОТА МИНСК\2020\Janyary\02 Классный чса Письма надежды\СТИХИ\3\6.jpg">
            <a:extLst>
              <a:ext uri="{FF2B5EF4-FFF2-40B4-BE49-F238E27FC236}">
                <a16:creationId xmlns:a16="http://schemas.microsoft.com/office/drawing/2014/main" id="{1AB263C2-2EA9-4853-BAB4-39783D0CD6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62" y="-206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09EBDED-E480-4C51-BBD4-EEFFFD907908}"/>
              </a:ext>
            </a:extLst>
          </p:cNvPr>
          <p:cNvSpPr/>
          <p:nvPr/>
        </p:nvSpPr>
        <p:spPr>
          <a:xfrm>
            <a:off x="6791416" y="1038687"/>
            <a:ext cx="4767309" cy="431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Жители блокадного Ленинграда носили на груди жетон, маленький жестяной значок – ласточку с письмом в клюве. Этот знак был ответом на заявления фашистов, что теперь в город даже птица не пролетит. Так жители осажденного города показывали, что ждут хороших вестей с фронта, что не теряют связи со своей страной, </a:t>
            </a:r>
            <a:r>
              <a:rPr lang="ru-RU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 «Блокадная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ласточка» стала символом надежды на лучшее, на скорую встречу с родными и близкими.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24399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++++++РАБОТА МИНСК\2020\Janyary\02 Классный чса Письма надежды\СТИХИ\3\3.jpg">
            <a:extLst>
              <a:ext uri="{FF2B5EF4-FFF2-40B4-BE49-F238E27FC236}">
                <a16:creationId xmlns:a16="http://schemas.microsoft.com/office/drawing/2014/main" id="{F5EE7BD8-9242-409E-8679-2ED3FE9E43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662F46D-78B1-45C8-90A8-A07F82DEA768}"/>
              </a:ext>
            </a:extLst>
          </p:cNvPr>
          <p:cNvSpPr/>
          <p:nvPr/>
        </p:nvSpPr>
        <p:spPr>
          <a:xfrm>
            <a:off x="7235300" y="719091"/>
            <a:ext cx="4287915" cy="5345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Сквозь года, и радость, и невзгоды</a:t>
            </a:r>
            <a:endParaRPr lang="ru-RU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Вечно будет мне сиять одна -</a:t>
            </a:r>
            <a:endParaRPr lang="ru-RU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 весна сорок второго года,</a:t>
            </a:r>
            <a:endParaRPr lang="ru-RU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осажденном городе весна.</a:t>
            </a:r>
            <a:endParaRPr lang="ru-RU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Маленькую ласточку из жести</a:t>
            </a:r>
            <a:endParaRPr lang="ru-RU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 носила на груди сама.</a:t>
            </a:r>
            <a:endParaRPr lang="ru-RU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Это было знаком доброй вести,</a:t>
            </a:r>
            <a:endParaRPr lang="ru-RU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это означало: «Жду письма».</a:t>
            </a:r>
            <a:endParaRPr lang="ru-RU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Этот знак придумала блокада.</a:t>
            </a:r>
            <a:endParaRPr lang="ru-RU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Знали мы, что только самолет,</a:t>
            </a:r>
            <a:endParaRPr lang="ru-RU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только птица к нам, до Ленинграда,</a:t>
            </a:r>
            <a:endParaRPr lang="ru-RU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милой-милой родины дойдет…</a:t>
            </a:r>
            <a:endParaRPr lang="ru-RU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Ольга Берггольц. «Блокадная ласточка»</a:t>
            </a:r>
            <a:endParaRPr lang="ru-RU" sz="16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42968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Moi\Desktop\победа\копияЛасточка.jpg">
            <a:extLst>
              <a:ext uri="{FF2B5EF4-FFF2-40B4-BE49-F238E27FC236}">
                <a16:creationId xmlns:a16="http://schemas.microsoft.com/office/drawing/2014/main" id="{1FACDEF2-1FB7-46C2-918A-DA7CBB474D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0258" y="832283"/>
            <a:ext cx="3351074" cy="23736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514BD21-B570-4C04-AF46-47069DC98344}"/>
              </a:ext>
            </a:extLst>
          </p:cNvPr>
          <p:cNvSpPr txBox="1"/>
          <p:nvPr/>
        </p:nvSpPr>
        <p:spPr>
          <a:xfrm flipH="1">
            <a:off x="1633491" y="-124287"/>
            <a:ext cx="96220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solidFill>
                  <a:srgbClr val="C00000"/>
                </a:solidFill>
              </a:rPr>
              <a:t>Этапы изготовления памятного бейджа «Блокадной ласточки»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79CF29A-DF9A-465A-9624-30EC2A641147}"/>
              </a:ext>
            </a:extLst>
          </p:cNvPr>
          <p:cNvSpPr/>
          <p:nvPr/>
        </p:nvSpPr>
        <p:spPr>
          <a:xfrm>
            <a:off x="457200" y="1104900"/>
            <a:ext cx="3046767" cy="20880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51840D-C4C9-4B26-A0E5-692030A68DC4}"/>
              </a:ext>
            </a:extLst>
          </p:cNvPr>
          <p:cNvSpPr txBox="1"/>
          <p:nvPr/>
        </p:nvSpPr>
        <p:spPr>
          <a:xfrm>
            <a:off x="106532" y="3192937"/>
            <a:ext cx="44388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b="1" dirty="0"/>
          </a:p>
          <a:p>
            <a:r>
              <a:rPr lang="ru-RU" sz="2000" b="1" dirty="0"/>
              <a:t>1. Вырежи по форме бейджа  голубой прямоугольник из синего листа цветной бумаги (символ небо)</a:t>
            </a:r>
          </a:p>
        </p:txBody>
      </p:sp>
      <p:pic>
        <p:nvPicPr>
          <p:cNvPr id="6" name="Picture 2" descr="C:\Users\Moi\Desktop\победа\s1200.png">
            <a:extLst>
              <a:ext uri="{FF2B5EF4-FFF2-40B4-BE49-F238E27FC236}">
                <a16:creationId xmlns:a16="http://schemas.microsoft.com/office/drawing/2014/main" id="{0E21E441-5845-4FB2-BB4F-F7A1562986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77061" y="989326"/>
            <a:ext cx="3127173" cy="23468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C1C9148-A2E3-478E-BBAA-5632FB3BCA69}"/>
              </a:ext>
            </a:extLst>
          </p:cNvPr>
          <p:cNvSpPr txBox="1"/>
          <p:nvPr/>
        </p:nvSpPr>
        <p:spPr>
          <a:xfrm>
            <a:off x="4569041" y="3192937"/>
            <a:ext cx="34622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2. Используя заготовку аккуратно вырежи «Блокадную ласточку» 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FD0FFE1-EC9C-4543-BC34-AAD7F174A67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555" b="35555"/>
          <a:stretch/>
        </p:blipFill>
        <p:spPr>
          <a:xfrm>
            <a:off x="6930999" y="4216707"/>
            <a:ext cx="4120724" cy="25131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809F49A-88B1-4096-AE0E-0383DFE1A018}"/>
              </a:ext>
            </a:extLst>
          </p:cNvPr>
          <p:cNvSpPr txBox="1"/>
          <p:nvPr/>
        </p:nvSpPr>
        <p:spPr>
          <a:xfrm>
            <a:off x="8204200" y="3336213"/>
            <a:ext cx="398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3. Используя заготовку аккуратно вырежи георгиевскую ленту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28F9F42-1E57-40DC-9C11-0AB54B30AD1C}"/>
              </a:ext>
            </a:extLst>
          </p:cNvPr>
          <p:cNvSpPr txBox="1"/>
          <p:nvPr/>
        </p:nvSpPr>
        <p:spPr>
          <a:xfrm>
            <a:off x="936445" y="5232400"/>
            <a:ext cx="44388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4. Склей  части памятного бейджа «Блокадная ласточка»</a:t>
            </a:r>
          </a:p>
        </p:txBody>
      </p:sp>
      <p:sp>
        <p:nvSpPr>
          <p:cNvPr id="12" name="Стрелка: вправо 11">
            <a:extLst>
              <a:ext uri="{FF2B5EF4-FFF2-40B4-BE49-F238E27FC236}">
                <a16:creationId xmlns:a16="http://schemas.microsoft.com/office/drawing/2014/main" id="{035CE4C8-A8B0-4126-B4F5-E6EAC5F59398}"/>
              </a:ext>
            </a:extLst>
          </p:cNvPr>
          <p:cNvSpPr/>
          <p:nvPr/>
        </p:nvSpPr>
        <p:spPr>
          <a:xfrm>
            <a:off x="5375302" y="5427593"/>
            <a:ext cx="1143000" cy="31750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32719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7C17545-3786-442C-BC28-C9979A9A57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23" b="33889"/>
          <a:stretch/>
        </p:blipFill>
        <p:spPr>
          <a:xfrm>
            <a:off x="157370" y="46491"/>
            <a:ext cx="3741529" cy="34666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95F8807-ECF3-4A8B-9388-B5723FA4FB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33010" r="-922" b="32945"/>
          <a:stretch/>
        </p:blipFill>
        <p:spPr>
          <a:xfrm>
            <a:off x="7884517" y="46492"/>
            <a:ext cx="4307483" cy="30676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1F6DFCE-E13F-41AD-8644-73EDA318F3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306" y="3429000"/>
            <a:ext cx="4455904" cy="32534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7AB174C-3BB5-41DA-B29A-11371696ACB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81" b="27407"/>
          <a:stretch/>
        </p:blipFill>
        <p:spPr>
          <a:xfrm>
            <a:off x="4064619" y="46491"/>
            <a:ext cx="3579967" cy="34849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98CE1F2-36B1-4008-AA4F-FA4E95DBA7A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63" b="18334"/>
          <a:stretch/>
        </p:blipFill>
        <p:spPr>
          <a:xfrm>
            <a:off x="4830456" y="3026909"/>
            <a:ext cx="2814130" cy="3784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C1A9609-96E1-4131-89E0-CB4FEBAA758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89" b="39260"/>
          <a:stretch/>
        </p:blipFill>
        <p:spPr>
          <a:xfrm>
            <a:off x="-82455" y="3742804"/>
            <a:ext cx="4912911" cy="27849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737607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++++++РАБОТА МИНСК\2020\Janyary\02 Классный чса Письма надежды\СТИХИ\3\6.jpg">
            <a:extLst>
              <a:ext uri="{FF2B5EF4-FFF2-40B4-BE49-F238E27FC236}">
                <a16:creationId xmlns:a16="http://schemas.microsoft.com/office/drawing/2014/main" id="{0FFA24E6-21C0-49C8-8B1C-8634037961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62" y="-206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C4A7296-E4BD-4AE0-80D0-1B1D657283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996" y="546100"/>
            <a:ext cx="3881344" cy="548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8182002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243</Words>
  <Application>Microsoft Office PowerPoint</Application>
  <PresentationFormat>Широкоэкранный</PresentationFormat>
  <Paragraphs>26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Надежда Лесная</dc:creator>
  <cp:lastModifiedBy>Надежда Лесная</cp:lastModifiedBy>
  <cp:revision>8</cp:revision>
  <dcterms:created xsi:type="dcterms:W3CDTF">2020-04-25T09:25:34Z</dcterms:created>
  <dcterms:modified xsi:type="dcterms:W3CDTF">2020-04-25T10:33:01Z</dcterms:modified>
</cp:coreProperties>
</file>