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6"/>
  </p:notesMasterIdLst>
  <p:sldIdLst>
    <p:sldId id="256" r:id="rId2"/>
    <p:sldId id="257" r:id="rId3"/>
    <p:sldId id="258" r:id="rId4"/>
    <p:sldId id="271" r:id="rId5"/>
    <p:sldId id="269" r:id="rId6"/>
    <p:sldId id="260" r:id="rId7"/>
    <p:sldId id="262" r:id="rId8"/>
    <p:sldId id="263" r:id="rId9"/>
    <p:sldId id="272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E891235-1E44-48A8-9817-0DF54628A92A}">
          <p14:sldIdLst>
            <p14:sldId id="256"/>
            <p14:sldId id="257"/>
            <p14:sldId id="258"/>
            <p14:sldId id="271"/>
            <p14:sldId id="269"/>
            <p14:sldId id="260"/>
            <p14:sldId id="262"/>
            <p14:sldId id="263"/>
            <p14:sldId id="272"/>
            <p14:sldId id="265"/>
            <p14:sldId id="266"/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68" d="100"/>
          <a:sy n="68" d="100"/>
        </p:scale>
        <p:origin x="6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9768E-0504-48A9-A0E0-9C2A2E8288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9267B7-D7AB-4BF2-8493-E9940F40BFAB}">
      <dgm:prSet/>
      <dgm:spPr/>
      <dgm:t>
        <a:bodyPr/>
        <a:lstStyle/>
        <a:p>
          <a:pPr algn="just"/>
          <a:r>
            <a:rPr lang="ru-RU" i="1" baseline="0" dirty="0"/>
            <a:t>которое обусловлено проникновением патогенных микробов в организм и реакцией на внедрившиеся микроорганизмы и их токсины, лечение которых приводит преимущественно хирургическими методами.</a:t>
          </a:r>
          <a:endParaRPr lang="ru-RU" i="1" dirty="0"/>
        </a:p>
      </dgm:t>
    </dgm:pt>
    <dgm:pt modelId="{5302DB94-8581-4D14-B102-8D6C74F44F1B}" type="parTrans" cxnId="{042577D2-111F-4358-8507-CA42B6D6C003}">
      <dgm:prSet/>
      <dgm:spPr/>
      <dgm:t>
        <a:bodyPr/>
        <a:lstStyle/>
        <a:p>
          <a:endParaRPr lang="ru-RU"/>
        </a:p>
      </dgm:t>
    </dgm:pt>
    <dgm:pt modelId="{D749CE38-4235-4B7E-BC80-968CCF569953}" type="sibTrans" cxnId="{042577D2-111F-4358-8507-CA42B6D6C003}">
      <dgm:prSet/>
      <dgm:spPr/>
      <dgm:t>
        <a:bodyPr/>
        <a:lstStyle/>
        <a:p>
          <a:endParaRPr lang="ru-RU"/>
        </a:p>
      </dgm:t>
    </dgm:pt>
    <dgm:pt modelId="{721134C4-82D5-43A1-9BED-DC0A7F874ECD}">
      <dgm:prSet/>
      <dgm:spPr/>
      <dgm:t>
        <a:bodyPr/>
        <a:lstStyle/>
        <a:p>
          <a:pPr algn="just"/>
          <a:r>
            <a:rPr lang="ru-RU" baseline="0" dirty="0"/>
            <a:t>- </a:t>
          </a:r>
          <a:r>
            <a:rPr lang="ru-RU" i="1" baseline="0" dirty="0"/>
            <a:t>это воспалительное заболевание, </a:t>
          </a:r>
          <a:endParaRPr lang="ru-RU" i="1" dirty="0"/>
        </a:p>
      </dgm:t>
    </dgm:pt>
    <dgm:pt modelId="{28071069-BF83-4199-9880-D9068E86F435}" type="parTrans" cxnId="{D86732C5-F0FF-4179-9703-4329B8930B97}">
      <dgm:prSet/>
      <dgm:spPr/>
      <dgm:t>
        <a:bodyPr/>
        <a:lstStyle/>
        <a:p>
          <a:endParaRPr lang="ru-RU"/>
        </a:p>
      </dgm:t>
    </dgm:pt>
    <dgm:pt modelId="{99CEB3E5-F0F5-41C2-B7DF-85FD518EACB5}" type="sibTrans" cxnId="{D86732C5-F0FF-4179-9703-4329B8930B97}">
      <dgm:prSet/>
      <dgm:spPr/>
      <dgm:t>
        <a:bodyPr/>
        <a:lstStyle/>
        <a:p>
          <a:endParaRPr lang="ru-RU"/>
        </a:p>
      </dgm:t>
    </dgm:pt>
    <dgm:pt modelId="{8770BA72-DBE4-4BAA-AB0D-0FAB13813562}" type="pres">
      <dgm:prSet presAssocID="{4A69768E-0504-48A9-A0E0-9C2A2E8288DD}" presName="linear" presStyleCnt="0">
        <dgm:presLayoutVars>
          <dgm:animLvl val="lvl"/>
          <dgm:resizeHandles val="exact"/>
        </dgm:presLayoutVars>
      </dgm:prSet>
      <dgm:spPr/>
    </dgm:pt>
    <dgm:pt modelId="{1979E20D-D27E-4AEB-97B7-1B2AECA71DFF}" type="pres">
      <dgm:prSet presAssocID="{721134C4-82D5-43A1-9BED-DC0A7F874ECD}" presName="parentText" presStyleLbl="node1" presStyleIdx="0" presStyleCnt="2" custScaleY="57515">
        <dgm:presLayoutVars>
          <dgm:chMax val="0"/>
          <dgm:bulletEnabled val="1"/>
        </dgm:presLayoutVars>
      </dgm:prSet>
      <dgm:spPr/>
    </dgm:pt>
    <dgm:pt modelId="{490F275D-D640-495F-AAC2-95FE19B3F414}" type="pres">
      <dgm:prSet presAssocID="{99CEB3E5-F0F5-41C2-B7DF-85FD518EACB5}" presName="spacer" presStyleCnt="0"/>
      <dgm:spPr/>
    </dgm:pt>
    <dgm:pt modelId="{4FB43D19-2375-4C11-8ACF-C0464D58A20F}" type="pres">
      <dgm:prSet presAssocID="{3A9267B7-D7AB-4BF2-8493-E9940F40BFA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5492019-7946-4CD5-BDBC-1E882F51012F}" type="presOf" srcId="{4A69768E-0504-48A9-A0E0-9C2A2E8288DD}" destId="{8770BA72-DBE4-4BAA-AB0D-0FAB13813562}" srcOrd="0" destOrd="0" presId="urn:microsoft.com/office/officeart/2005/8/layout/vList2"/>
    <dgm:cxn modelId="{8A39C22D-4AC9-4045-BF45-68F1AB39BCE9}" type="presOf" srcId="{721134C4-82D5-43A1-9BED-DC0A7F874ECD}" destId="{1979E20D-D27E-4AEB-97B7-1B2AECA71DFF}" srcOrd="0" destOrd="0" presId="urn:microsoft.com/office/officeart/2005/8/layout/vList2"/>
    <dgm:cxn modelId="{707AE548-F864-4567-90C3-C3F44C04267E}" type="presOf" srcId="{3A9267B7-D7AB-4BF2-8493-E9940F40BFAB}" destId="{4FB43D19-2375-4C11-8ACF-C0464D58A20F}" srcOrd="0" destOrd="0" presId="urn:microsoft.com/office/officeart/2005/8/layout/vList2"/>
    <dgm:cxn modelId="{D86732C5-F0FF-4179-9703-4329B8930B97}" srcId="{4A69768E-0504-48A9-A0E0-9C2A2E8288DD}" destId="{721134C4-82D5-43A1-9BED-DC0A7F874ECD}" srcOrd="0" destOrd="0" parTransId="{28071069-BF83-4199-9880-D9068E86F435}" sibTransId="{99CEB3E5-F0F5-41C2-B7DF-85FD518EACB5}"/>
    <dgm:cxn modelId="{042577D2-111F-4358-8507-CA42B6D6C003}" srcId="{4A69768E-0504-48A9-A0E0-9C2A2E8288DD}" destId="{3A9267B7-D7AB-4BF2-8493-E9940F40BFAB}" srcOrd="1" destOrd="0" parTransId="{5302DB94-8581-4D14-B102-8D6C74F44F1B}" sibTransId="{D749CE38-4235-4B7E-BC80-968CCF569953}"/>
    <dgm:cxn modelId="{6F535428-759D-4C8E-B546-69E4966E832B}" type="presParOf" srcId="{8770BA72-DBE4-4BAA-AB0D-0FAB13813562}" destId="{1979E20D-D27E-4AEB-97B7-1B2AECA71DFF}" srcOrd="0" destOrd="0" presId="urn:microsoft.com/office/officeart/2005/8/layout/vList2"/>
    <dgm:cxn modelId="{A2E30458-B6FB-4604-88A0-750B8C480A10}" type="presParOf" srcId="{8770BA72-DBE4-4BAA-AB0D-0FAB13813562}" destId="{490F275D-D640-495F-AAC2-95FE19B3F414}" srcOrd="1" destOrd="0" presId="urn:microsoft.com/office/officeart/2005/8/layout/vList2"/>
    <dgm:cxn modelId="{0C4A2E45-5579-459B-9125-CC537D320079}" type="presParOf" srcId="{8770BA72-DBE4-4BAA-AB0D-0FAB13813562}" destId="{4FB43D19-2375-4C11-8ACF-C0464D58A2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9F4FE6-410C-4E9E-9098-8BBD00CC153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4180EF-B48C-4115-8C33-6810E0EC7893}">
      <dgm:prSet phldrT="[Текст]" custT="1"/>
      <dgm:spPr/>
      <dgm:t>
        <a:bodyPr/>
        <a:lstStyle/>
        <a:p>
          <a:r>
            <a:rPr lang="ru-RU" sz="2400" dirty="0"/>
            <a:t>По этиологии:</a:t>
          </a:r>
        </a:p>
      </dgm:t>
    </dgm:pt>
    <dgm:pt modelId="{4DCD9C51-DF93-4E78-99AF-D056F716643E}" type="parTrans" cxnId="{D1E5FA36-09EF-441B-8FDE-7A411614F2AD}">
      <dgm:prSet/>
      <dgm:spPr/>
      <dgm:t>
        <a:bodyPr/>
        <a:lstStyle/>
        <a:p>
          <a:endParaRPr lang="ru-RU"/>
        </a:p>
      </dgm:t>
    </dgm:pt>
    <dgm:pt modelId="{8A4B7F27-0D10-4C3D-8666-A53BCA4DA71D}" type="sibTrans" cxnId="{D1E5FA36-09EF-441B-8FDE-7A411614F2AD}">
      <dgm:prSet/>
      <dgm:spPr/>
      <dgm:t>
        <a:bodyPr/>
        <a:lstStyle/>
        <a:p>
          <a:endParaRPr lang="ru-RU"/>
        </a:p>
      </dgm:t>
    </dgm:pt>
    <dgm:pt modelId="{A3163EC0-23BD-40C1-A74A-C57FBF42FE85}">
      <dgm:prSet phldrT="[Текст]" custT="1"/>
      <dgm:spPr/>
      <dgm:t>
        <a:bodyPr/>
        <a:lstStyle/>
        <a:p>
          <a:r>
            <a:rPr lang="ru-RU" sz="2400" dirty="0"/>
            <a:t>вирусная</a:t>
          </a:r>
        </a:p>
      </dgm:t>
    </dgm:pt>
    <dgm:pt modelId="{1E7F7ED5-399B-4AB1-9F3F-2031A67B7B47}" type="parTrans" cxnId="{5ED52875-3B0C-46FC-A64C-C185CE466197}">
      <dgm:prSet/>
      <dgm:spPr/>
      <dgm:t>
        <a:bodyPr/>
        <a:lstStyle/>
        <a:p>
          <a:endParaRPr lang="ru-RU"/>
        </a:p>
      </dgm:t>
    </dgm:pt>
    <dgm:pt modelId="{EC706FA5-9764-4306-B1F7-8CB3FBFC0BCB}" type="sibTrans" cxnId="{5ED52875-3B0C-46FC-A64C-C185CE466197}">
      <dgm:prSet/>
      <dgm:spPr/>
      <dgm:t>
        <a:bodyPr/>
        <a:lstStyle/>
        <a:p>
          <a:endParaRPr lang="ru-RU"/>
        </a:p>
      </dgm:t>
    </dgm:pt>
    <dgm:pt modelId="{AF484996-CCE3-49A0-9DDC-B025A4391E03}">
      <dgm:prSet phldrT="[Текст]" custT="1"/>
      <dgm:spPr/>
      <dgm:t>
        <a:bodyPr/>
        <a:lstStyle/>
        <a:p>
          <a:r>
            <a:rPr lang="ru-RU" sz="2400" dirty="0"/>
            <a:t>бактериальная</a:t>
          </a:r>
        </a:p>
      </dgm:t>
    </dgm:pt>
    <dgm:pt modelId="{ED2F91BB-A129-4D6D-9283-074B210B358C}" type="parTrans" cxnId="{0C9EF687-E25D-4B1E-8855-947572F914CD}">
      <dgm:prSet/>
      <dgm:spPr/>
      <dgm:t>
        <a:bodyPr/>
        <a:lstStyle/>
        <a:p>
          <a:endParaRPr lang="ru-RU"/>
        </a:p>
      </dgm:t>
    </dgm:pt>
    <dgm:pt modelId="{5CE1BCEE-35E6-4973-B334-251ACCED9806}" type="sibTrans" cxnId="{0C9EF687-E25D-4B1E-8855-947572F914CD}">
      <dgm:prSet/>
      <dgm:spPr/>
      <dgm:t>
        <a:bodyPr/>
        <a:lstStyle/>
        <a:p>
          <a:endParaRPr lang="ru-RU"/>
        </a:p>
      </dgm:t>
    </dgm:pt>
    <dgm:pt modelId="{F4E3B072-C562-4C0D-9DAF-AC454C647484}">
      <dgm:prSet phldrT="[Текст]"/>
      <dgm:spPr/>
      <dgm:t>
        <a:bodyPr/>
        <a:lstStyle/>
        <a:p>
          <a:r>
            <a:rPr lang="ru-RU" dirty="0"/>
            <a:t>грибковая</a:t>
          </a:r>
        </a:p>
      </dgm:t>
    </dgm:pt>
    <dgm:pt modelId="{787EF2B9-1C9C-43A6-AC5E-5803B10DAA54}" type="parTrans" cxnId="{8E8CE8E8-9428-4D85-9BF0-966615A4C744}">
      <dgm:prSet/>
      <dgm:spPr/>
      <dgm:t>
        <a:bodyPr/>
        <a:lstStyle/>
        <a:p>
          <a:endParaRPr lang="ru-RU"/>
        </a:p>
      </dgm:t>
    </dgm:pt>
    <dgm:pt modelId="{05D95963-34B7-4A6D-8566-59F2A7D153DE}" type="sibTrans" cxnId="{8E8CE8E8-9428-4D85-9BF0-966615A4C744}">
      <dgm:prSet/>
      <dgm:spPr/>
      <dgm:t>
        <a:bodyPr/>
        <a:lstStyle/>
        <a:p>
          <a:endParaRPr lang="ru-RU"/>
        </a:p>
      </dgm:t>
    </dgm:pt>
    <dgm:pt modelId="{29215825-E901-47EE-83CA-257AB351EE0B}">
      <dgm:prSet phldrT="[Текст]"/>
      <dgm:spPr/>
      <dgm:t>
        <a:bodyPr/>
        <a:lstStyle/>
        <a:p>
          <a:r>
            <a:rPr lang="ru-RU" dirty="0"/>
            <a:t>микроплазменная</a:t>
          </a:r>
        </a:p>
      </dgm:t>
    </dgm:pt>
    <dgm:pt modelId="{6BFE2168-F545-461C-B1B3-170347E9B82F}" type="parTrans" cxnId="{6D743D72-EBFF-40A4-9990-AC3DA2E9CFE7}">
      <dgm:prSet/>
      <dgm:spPr/>
      <dgm:t>
        <a:bodyPr/>
        <a:lstStyle/>
        <a:p>
          <a:endParaRPr lang="ru-RU"/>
        </a:p>
      </dgm:t>
    </dgm:pt>
    <dgm:pt modelId="{60B887AD-4A61-4CC8-AF90-BE0A07F5E106}" type="sibTrans" cxnId="{6D743D72-EBFF-40A4-9990-AC3DA2E9CFE7}">
      <dgm:prSet/>
      <dgm:spPr/>
      <dgm:t>
        <a:bodyPr/>
        <a:lstStyle/>
        <a:p>
          <a:endParaRPr lang="ru-RU"/>
        </a:p>
      </dgm:t>
    </dgm:pt>
    <dgm:pt modelId="{FDFC3413-38A6-4FFC-A739-2ED7E09C968B}">
      <dgm:prSet phldrT="[Текст]"/>
      <dgm:spPr/>
      <dgm:t>
        <a:bodyPr/>
        <a:lstStyle/>
        <a:p>
          <a:r>
            <a:rPr lang="ru-RU" dirty="0"/>
            <a:t>обусловлена простейшими</a:t>
          </a:r>
        </a:p>
      </dgm:t>
    </dgm:pt>
    <dgm:pt modelId="{A4AF87E7-A575-4F71-A7FF-09222FBDB2B4}" type="parTrans" cxnId="{B44DE22F-9C91-4122-9434-87EAE14F08EC}">
      <dgm:prSet/>
      <dgm:spPr/>
      <dgm:t>
        <a:bodyPr/>
        <a:lstStyle/>
        <a:p>
          <a:endParaRPr lang="ru-RU"/>
        </a:p>
      </dgm:t>
    </dgm:pt>
    <dgm:pt modelId="{F39FCE17-56CD-45EE-BBA5-EB2A59079317}" type="sibTrans" cxnId="{B44DE22F-9C91-4122-9434-87EAE14F08EC}">
      <dgm:prSet/>
      <dgm:spPr/>
      <dgm:t>
        <a:bodyPr/>
        <a:lstStyle/>
        <a:p>
          <a:endParaRPr lang="ru-RU"/>
        </a:p>
      </dgm:t>
    </dgm:pt>
    <dgm:pt modelId="{72891A1F-F630-4CC0-A0F6-C70C5C979041}">
      <dgm:prSet phldrT="[Текст]"/>
      <dgm:spPr/>
      <dgm:t>
        <a:bodyPr/>
        <a:lstStyle/>
        <a:p>
          <a:r>
            <a:rPr lang="ru-RU" dirty="0"/>
            <a:t>смешанная</a:t>
          </a:r>
        </a:p>
      </dgm:t>
    </dgm:pt>
    <dgm:pt modelId="{07E8D5FE-3B67-4490-AC91-FC191DD4D6AE}" type="parTrans" cxnId="{407707DD-7ABA-45FC-9F18-19CA7CD69ADC}">
      <dgm:prSet/>
      <dgm:spPr/>
      <dgm:t>
        <a:bodyPr/>
        <a:lstStyle/>
        <a:p>
          <a:endParaRPr lang="ru-RU"/>
        </a:p>
      </dgm:t>
    </dgm:pt>
    <dgm:pt modelId="{A84A1B4E-76AF-4BC4-8014-C02A8F5E1EF4}" type="sibTrans" cxnId="{407707DD-7ABA-45FC-9F18-19CA7CD69ADC}">
      <dgm:prSet/>
      <dgm:spPr/>
      <dgm:t>
        <a:bodyPr/>
        <a:lstStyle/>
        <a:p>
          <a:endParaRPr lang="ru-RU"/>
        </a:p>
      </dgm:t>
    </dgm:pt>
    <dgm:pt modelId="{FEAE7E47-2AA9-4AF5-914E-289DB998C8CC}">
      <dgm:prSet phldrT="[Текст]"/>
      <dgm:spPr/>
      <dgm:t>
        <a:bodyPr/>
        <a:lstStyle/>
        <a:p>
          <a:r>
            <a:rPr lang="ru-RU" dirty="0"/>
            <a:t>вторичная</a:t>
          </a:r>
        </a:p>
      </dgm:t>
    </dgm:pt>
    <dgm:pt modelId="{20143BD6-0FFD-4786-894B-06B07F686950}" type="parTrans" cxnId="{2DA4973E-AEF3-42DB-873E-3C506D45E3D5}">
      <dgm:prSet/>
      <dgm:spPr/>
      <dgm:t>
        <a:bodyPr/>
        <a:lstStyle/>
        <a:p>
          <a:endParaRPr lang="ru-RU"/>
        </a:p>
      </dgm:t>
    </dgm:pt>
    <dgm:pt modelId="{AC3EF526-32F2-4134-922B-0ECCA73402A9}" type="sibTrans" cxnId="{2DA4973E-AEF3-42DB-873E-3C506D45E3D5}">
      <dgm:prSet/>
      <dgm:spPr/>
      <dgm:t>
        <a:bodyPr/>
        <a:lstStyle/>
        <a:p>
          <a:endParaRPr lang="ru-RU"/>
        </a:p>
      </dgm:t>
    </dgm:pt>
    <dgm:pt modelId="{170A12E8-C5E3-429B-BE2D-307C1104A17C}">
      <dgm:prSet phldrT="[Текст]"/>
      <dgm:spPr/>
      <dgm:t>
        <a:bodyPr/>
        <a:lstStyle/>
        <a:p>
          <a:r>
            <a:rPr lang="ru-RU" dirty="0" err="1"/>
            <a:t>моноинфекция</a:t>
          </a:r>
          <a:endParaRPr lang="ru-RU" dirty="0"/>
        </a:p>
      </dgm:t>
    </dgm:pt>
    <dgm:pt modelId="{A94A2443-3CCD-435A-859F-0A1E398D7F50}" type="parTrans" cxnId="{8C82A7F7-5D7D-4CFB-8F2D-58E714044E6D}">
      <dgm:prSet/>
      <dgm:spPr/>
      <dgm:t>
        <a:bodyPr/>
        <a:lstStyle/>
        <a:p>
          <a:endParaRPr lang="ru-RU"/>
        </a:p>
      </dgm:t>
    </dgm:pt>
    <dgm:pt modelId="{D410BF87-4DCA-4D56-BBE2-8E2EBA447404}" type="sibTrans" cxnId="{8C82A7F7-5D7D-4CFB-8F2D-58E714044E6D}">
      <dgm:prSet/>
      <dgm:spPr/>
      <dgm:t>
        <a:bodyPr/>
        <a:lstStyle/>
        <a:p>
          <a:endParaRPr lang="ru-RU"/>
        </a:p>
      </dgm:t>
    </dgm:pt>
    <dgm:pt modelId="{6271E5DD-4DE6-458E-8787-1B21AC41EF41}">
      <dgm:prSet phldrT="[Текст]"/>
      <dgm:spPr/>
      <dgm:t>
        <a:bodyPr/>
        <a:lstStyle/>
        <a:p>
          <a:r>
            <a:rPr lang="ru-RU" dirty="0" err="1"/>
            <a:t>полиинфекция</a:t>
          </a:r>
          <a:endParaRPr lang="ru-RU" dirty="0"/>
        </a:p>
      </dgm:t>
    </dgm:pt>
    <dgm:pt modelId="{4EE19475-CB60-4735-803F-A972D40767AA}" type="parTrans" cxnId="{B09F3355-8DB1-4049-A4AA-C0EE408FF803}">
      <dgm:prSet/>
      <dgm:spPr/>
      <dgm:t>
        <a:bodyPr/>
        <a:lstStyle/>
        <a:p>
          <a:endParaRPr lang="ru-RU"/>
        </a:p>
      </dgm:t>
    </dgm:pt>
    <dgm:pt modelId="{EA091C7E-63A2-4773-B46D-E99C976EEE53}" type="sibTrans" cxnId="{B09F3355-8DB1-4049-A4AA-C0EE408FF803}">
      <dgm:prSet/>
      <dgm:spPr/>
      <dgm:t>
        <a:bodyPr/>
        <a:lstStyle/>
        <a:p>
          <a:endParaRPr lang="ru-RU"/>
        </a:p>
      </dgm:t>
    </dgm:pt>
    <dgm:pt modelId="{9B82A691-2446-48B2-B43F-94377EDC1D9D}">
      <dgm:prSet phldrT="[Текст]"/>
      <dgm:spPr/>
      <dgm:t>
        <a:bodyPr/>
        <a:lstStyle/>
        <a:p>
          <a:r>
            <a:rPr lang="ru-RU" dirty="0"/>
            <a:t>суперинфекция</a:t>
          </a:r>
        </a:p>
      </dgm:t>
    </dgm:pt>
    <dgm:pt modelId="{7340089D-9FBD-4DC0-9D44-AD8CF333E245}" type="parTrans" cxnId="{5E83961E-0D4E-4176-8F88-2E6E82C9EC84}">
      <dgm:prSet/>
      <dgm:spPr/>
      <dgm:t>
        <a:bodyPr/>
        <a:lstStyle/>
        <a:p>
          <a:endParaRPr lang="ru-RU"/>
        </a:p>
      </dgm:t>
    </dgm:pt>
    <dgm:pt modelId="{74456391-29D9-4F38-BF3B-71E05210D4A8}" type="sibTrans" cxnId="{5E83961E-0D4E-4176-8F88-2E6E82C9EC84}">
      <dgm:prSet/>
      <dgm:spPr/>
      <dgm:t>
        <a:bodyPr/>
        <a:lstStyle/>
        <a:p>
          <a:endParaRPr lang="ru-RU"/>
        </a:p>
      </dgm:t>
    </dgm:pt>
    <dgm:pt modelId="{3901AF9B-9C67-415A-882E-2D8D86C649AA}" type="pres">
      <dgm:prSet presAssocID="{429F4FE6-410C-4E9E-9098-8BBD00CC1539}" presName="vert0" presStyleCnt="0">
        <dgm:presLayoutVars>
          <dgm:dir/>
          <dgm:animOne val="branch"/>
          <dgm:animLvl val="lvl"/>
        </dgm:presLayoutVars>
      </dgm:prSet>
      <dgm:spPr/>
    </dgm:pt>
    <dgm:pt modelId="{48D1B913-E5C5-469F-AFF3-5486AC6DA6DA}" type="pres">
      <dgm:prSet presAssocID="{A64180EF-B48C-4115-8C33-6810E0EC7893}" presName="thickLine" presStyleLbl="alignNode1" presStyleIdx="0" presStyleCnt="1"/>
      <dgm:spPr/>
    </dgm:pt>
    <dgm:pt modelId="{41D77DD8-D960-4ACF-93ED-73A255FC8DFC}" type="pres">
      <dgm:prSet presAssocID="{A64180EF-B48C-4115-8C33-6810E0EC7893}" presName="horz1" presStyleCnt="0"/>
      <dgm:spPr/>
    </dgm:pt>
    <dgm:pt modelId="{DF93A366-4CAE-4757-B09B-8B40619DF884}" type="pres">
      <dgm:prSet presAssocID="{A64180EF-B48C-4115-8C33-6810E0EC7893}" presName="tx1" presStyleLbl="revTx" presStyleIdx="0" presStyleCnt="11" custScaleX="211389"/>
      <dgm:spPr/>
    </dgm:pt>
    <dgm:pt modelId="{19D16073-857B-4472-8EC4-E14E53DE40E4}" type="pres">
      <dgm:prSet presAssocID="{A64180EF-B48C-4115-8C33-6810E0EC7893}" presName="vert1" presStyleCnt="0"/>
      <dgm:spPr/>
    </dgm:pt>
    <dgm:pt modelId="{5CB7449C-AF07-4886-A943-F8119B3EB749}" type="pres">
      <dgm:prSet presAssocID="{A3163EC0-23BD-40C1-A74A-C57FBF42FE85}" presName="vertSpace2a" presStyleCnt="0"/>
      <dgm:spPr/>
    </dgm:pt>
    <dgm:pt modelId="{38FE8C11-D800-4285-AF92-8BFFE3BB5652}" type="pres">
      <dgm:prSet presAssocID="{A3163EC0-23BD-40C1-A74A-C57FBF42FE85}" presName="horz2" presStyleCnt="0"/>
      <dgm:spPr/>
    </dgm:pt>
    <dgm:pt modelId="{2DD81A6D-6E0D-4822-9963-B75F3BAA2AD8}" type="pres">
      <dgm:prSet presAssocID="{A3163EC0-23BD-40C1-A74A-C57FBF42FE85}" presName="horzSpace2" presStyleCnt="0"/>
      <dgm:spPr/>
    </dgm:pt>
    <dgm:pt modelId="{6DE7FF41-A931-477A-92CE-CFED6A284DBA}" type="pres">
      <dgm:prSet presAssocID="{A3163EC0-23BD-40C1-A74A-C57FBF42FE85}" presName="tx2" presStyleLbl="revTx" presStyleIdx="1" presStyleCnt="11" custScaleY="95844"/>
      <dgm:spPr/>
    </dgm:pt>
    <dgm:pt modelId="{33176A56-0069-437B-A602-BC18E235F950}" type="pres">
      <dgm:prSet presAssocID="{A3163EC0-23BD-40C1-A74A-C57FBF42FE85}" presName="vert2" presStyleCnt="0"/>
      <dgm:spPr/>
    </dgm:pt>
    <dgm:pt modelId="{066D93C3-5A4C-473B-B787-44C16C2F04CF}" type="pres">
      <dgm:prSet presAssocID="{A3163EC0-23BD-40C1-A74A-C57FBF42FE85}" presName="thinLine2b" presStyleLbl="callout" presStyleIdx="0" presStyleCnt="10"/>
      <dgm:spPr/>
    </dgm:pt>
    <dgm:pt modelId="{51961AEE-6ABD-424B-9CA4-E94D558E742A}" type="pres">
      <dgm:prSet presAssocID="{A3163EC0-23BD-40C1-A74A-C57FBF42FE85}" presName="vertSpace2b" presStyleCnt="0"/>
      <dgm:spPr/>
    </dgm:pt>
    <dgm:pt modelId="{6ACA9B18-3E82-4AA3-B3AD-3C41F9F77FC3}" type="pres">
      <dgm:prSet presAssocID="{AF484996-CCE3-49A0-9DDC-B025A4391E03}" presName="horz2" presStyleCnt="0"/>
      <dgm:spPr/>
    </dgm:pt>
    <dgm:pt modelId="{2D66DF96-79D8-4FC4-83ED-B385F9B6E369}" type="pres">
      <dgm:prSet presAssocID="{AF484996-CCE3-49A0-9DDC-B025A4391E03}" presName="horzSpace2" presStyleCnt="0"/>
      <dgm:spPr/>
    </dgm:pt>
    <dgm:pt modelId="{FF63C3C6-E9FB-47DA-B1D0-D5127F9A8464}" type="pres">
      <dgm:prSet presAssocID="{AF484996-CCE3-49A0-9DDC-B025A4391E03}" presName="tx2" presStyleLbl="revTx" presStyleIdx="2" presStyleCnt="11" custScaleY="95477"/>
      <dgm:spPr/>
    </dgm:pt>
    <dgm:pt modelId="{58A6062F-4499-4971-A6E9-975B0177009B}" type="pres">
      <dgm:prSet presAssocID="{AF484996-CCE3-49A0-9DDC-B025A4391E03}" presName="vert2" presStyleCnt="0"/>
      <dgm:spPr/>
    </dgm:pt>
    <dgm:pt modelId="{CC44CA8B-736C-4C6F-926E-F2EF06D3FF7E}" type="pres">
      <dgm:prSet presAssocID="{AF484996-CCE3-49A0-9DDC-B025A4391E03}" presName="thinLine2b" presStyleLbl="callout" presStyleIdx="1" presStyleCnt="10"/>
      <dgm:spPr/>
    </dgm:pt>
    <dgm:pt modelId="{07E1A59A-05D3-4230-A926-A34ED7E56221}" type="pres">
      <dgm:prSet presAssocID="{AF484996-CCE3-49A0-9DDC-B025A4391E03}" presName="vertSpace2b" presStyleCnt="0"/>
      <dgm:spPr/>
    </dgm:pt>
    <dgm:pt modelId="{D0C6C087-FA72-49C4-BDA2-9D091DE4EDC3}" type="pres">
      <dgm:prSet presAssocID="{F4E3B072-C562-4C0D-9DAF-AC454C647484}" presName="horz2" presStyleCnt="0"/>
      <dgm:spPr/>
    </dgm:pt>
    <dgm:pt modelId="{05BFF7CD-62AB-4469-A5C5-A0267A778D1C}" type="pres">
      <dgm:prSet presAssocID="{F4E3B072-C562-4C0D-9DAF-AC454C647484}" presName="horzSpace2" presStyleCnt="0"/>
      <dgm:spPr/>
    </dgm:pt>
    <dgm:pt modelId="{884BBB58-3AD0-45EC-9530-A6EA26AF2AE5}" type="pres">
      <dgm:prSet presAssocID="{F4E3B072-C562-4C0D-9DAF-AC454C647484}" presName="tx2" presStyleLbl="revTx" presStyleIdx="3" presStyleCnt="11" custScaleY="94991"/>
      <dgm:spPr/>
    </dgm:pt>
    <dgm:pt modelId="{2F9AC2DB-DAD9-481A-B1E9-FF7F1D51EA4E}" type="pres">
      <dgm:prSet presAssocID="{F4E3B072-C562-4C0D-9DAF-AC454C647484}" presName="vert2" presStyleCnt="0"/>
      <dgm:spPr/>
    </dgm:pt>
    <dgm:pt modelId="{D691920C-5CCA-47AF-8CF8-33C507A0EBAC}" type="pres">
      <dgm:prSet presAssocID="{F4E3B072-C562-4C0D-9DAF-AC454C647484}" presName="thinLine2b" presStyleLbl="callout" presStyleIdx="2" presStyleCnt="10"/>
      <dgm:spPr/>
    </dgm:pt>
    <dgm:pt modelId="{5DBDFC7D-984F-4DE6-8B52-A196080C5EF1}" type="pres">
      <dgm:prSet presAssocID="{F4E3B072-C562-4C0D-9DAF-AC454C647484}" presName="vertSpace2b" presStyleCnt="0"/>
      <dgm:spPr/>
    </dgm:pt>
    <dgm:pt modelId="{AAC0999A-820C-45D2-88EB-7C0E776C0498}" type="pres">
      <dgm:prSet presAssocID="{29215825-E901-47EE-83CA-257AB351EE0B}" presName="horz2" presStyleCnt="0"/>
      <dgm:spPr/>
    </dgm:pt>
    <dgm:pt modelId="{8074E3C5-6ED3-43F4-81A2-B9EE03E0ED7A}" type="pres">
      <dgm:prSet presAssocID="{29215825-E901-47EE-83CA-257AB351EE0B}" presName="horzSpace2" presStyleCnt="0"/>
      <dgm:spPr/>
    </dgm:pt>
    <dgm:pt modelId="{DC89DE84-F53F-4D36-B129-835C11E3315F}" type="pres">
      <dgm:prSet presAssocID="{29215825-E901-47EE-83CA-257AB351EE0B}" presName="tx2" presStyleLbl="revTx" presStyleIdx="4" presStyleCnt="11" custScaleY="95112"/>
      <dgm:spPr/>
    </dgm:pt>
    <dgm:pt modelId="{D5FF1225-C4AC-41EB-9083-26FCCA0588E3}" type="pres">
      <dgm:prSet presAssocID="{29215825-E901-47EE-83CA-257AB351EE0B}" presName="vert2" presStyleCnt="0"/>
      <dgm:spPr/>
    </dgm:pt>
    <dgm:pt modelId="{D4CA1C3B-640C-400B-8825-B1855A414930}" type="pres">
      <dgm:prSet presAssocID="{29215825-E901-47EE-83CA-257AB351EE0B}" presName="thinLine2b" presStyleLbl="callout" presStyleIdx="3" presStyleCnt="10"/>
      <dgm:spPr/>
    </dgm:pt>
    <dgm:pt modelId="{72A6FE61-CF30-4C08-A488-458C9DC03E41}" type="pres">
      <dgm:prSet presAssocID="{29215825-E901-47EE-83CA-257AB351EE0B}" presName="vertSpace2b" presStyleCnt="0"/>
      <dgm:spPr/>
    </dgm:pt>
    <dgm:pt modelId="{33510DA4-9517-4F9F-B9D6-1F3B71D2E54D}" type="pres">
      <dgm:prSet presAssocID="{FDFC3413-38A6-4FFC-A739-2ED7E09C968B}" presName="horz2" presStyleCnt="0"/>
      <dgm:spPr/>
    </dgm:pt>
    <dgm:pt modelId="{45B4162A-C86E-40C2-BB58-852459EB4426}" type="pres">
      <dgm:prSet presAssocID="{FDFC3413-38A6-4FFC-A739-2ED7E09C968B}" presName="horzSpace2" presStyleCnt="0"/>
      <dgm:spPr/>
    </dgm:pt>
    <dgm:pt modelId="{F80AF88C-4953-4F9C-9F31-35E2CB219E9B}" type="pres">
      <dgm:prSet presAssocID="{FDFC3413-38A6-4FFC-A739-2ED7E09C968B}" presName="tx2" presStyleLbl="revTx" presStyleIdx="5" presStyleCnt="11" custScaleY="94510"/>
      <dgm:spPr/>
    </dgm:pt>
    <dgm:pt modelId="{E158E0DB-9195-48B1-B50C-C9D2A856D11C}" type="pres">
      <dgm:prSet presAssocID="{FDFC3413-38A6-4FFC-A739-2ED7E09C968B}" presName="vert2" presStyleCnt="0"/>
      <dgm:spPr/>
    </dgm:pt>
    <dgm:pt modelId="{BDDFBD5E-EBDE-4D30-98C8-93887B0A71BD}" type="pres">
      <dgm:prSet presAssocID="{FDFC3413-38A6-4FFC-A739-2ED7E09C968B}" presName="thinLine2b" presStyleLbl="callout" presStyleIdx="4" presStyleCnt="10"/>
      <dgm:spPr/>
    </dgm:pt>
    <dgm:pt modelId="{6FE56133-F466-4862-9177-A5F5DD23F2E0}" type="pres">
      <dgm:prSet presAssocID="{FDFC3413-38A6-4FFC-A739-2ED7E09C968B}" presName="vertSpace2b" presStyleCnt="0"/>
      <dgm:spPr/>
    </dgm:pt>
    <dgm:pt modelId="{8C0EE669-176C-4DB1-A6D1-DBFB82BE488B}" type="pres">
      <dgm:prSet presAssocID="{72891A1F-F630-4CC0-A0F6-C70C5C979041}" presName="horz2" presStyleCnt="0"/>
      <dgm:spPr/>
    </dgm:pt>
    <dgm:pt modelId="{A2BB03F9-85D9-4B56-844C-0085515BACFE}" type="pres">
      <dgm:prSet presAssocID="{72891A1F-F630-4CC0-A0F6-C70C5C979041}" presName="horzSpace2" presStyleCnt="0"/>
      <dgm:spPr/>
    </dgm:pt>
    <dgm:pt modelId="{59C61C8E-0B4C-4609-9EB5-A495B39BE2ED}" type="pres">
      <dgm:prSet presAssocID="{72891A1F-F630-4CC0-A0F6-C70C5C979041}" presName="tx2" presStyleLbl="revTx" presStyleIdx="6" presStyleCnt="11" custScaleY="93445"/>
      <dgm:spPr/>
    </dgm:pt>
    <dgm:pt modelId="{8EF6E5D3-64F6-4E8C-B2E9-BFF9ABB33B82}" type="pres">
      <dgm:prSet presAssocID="{72891A1F-F630-4CC0-A0F6-C70C5C979041}" presName="vert2" presStyleCnt="0"/>
      <dgm:spPr/>
    </dgm:pt>
    <dgm:pt modelId="{F292D7C7-AAA6-4D9A-8B41-B88F89A87AFC}" type="pres">
      <dgm:prSet presAssocID="{72891A1F-F630-4CC0-A0F6-C70C5C979041}" presName="thinLine2b" presStyleLbl="callout" presStyleIdx="5" presStyleCnt="10"/>
      <dgm:spPr/>
    </dgm:pt>
    <dgm:pt modelId="{D96684E4-A83B-427B-8E32-4F7CDFF79AED}" type="pres">
      <dgm:prSet presAssocID="{72891A1F-F630-4CC0-A0F6-C70C5C979041}" presName="vertSpace2b" presStyleCnt="0"/>
      <dgm:spPr/>
    </dgm:pt>
    <dgm:pt modelId="{E84AFD34-94E6-40DB-B9A5-5917533154A7}" type="pres">
      <dgm:prSet presAssocID="{FEAE7E47-2AA9-4AF5-914E-289DB998C8CC}" presName="horz2" presStyleCnt="0"/>
      <dgm:spPr/>
    </dgm:pt>
    <dgm:pt modelId="{B4E3F437-353B-490A-8664-0CD4BF9D3031}" type="pres">
      <dgm:prSet presAssocID="{FEAE7E47-2AA9-4AF5-914E-289DB998C8CC}" presName="horzSpace2" presStyleCnt="0"/>
      <dgm:spPr/>
    </dgm:pt>
    <dgm:pt modelId="{5F3C95B7-CD9A-499C-A78A-D4AF41AFEAD6}" type="pres">
      <dgm:prSet presAssocID="{FEAE7E47-2AA9-4AF5-914E-289DB998C8CC}" presName="tx2" presStyleLbl="revTx" presStyleIdx="7" presStyleCnt="11" custScaleY="93445"/>
      <dgm:spPr/>
    </dgm:pt>
    <dgm:pt modelId="{9944E5CE-DD50-4A66-BBB4-88A077522F5F}" type="pres">
      <dgm:prSet presAssocID="{FEAE7E47-2AA9-4AF5-914E-289DB998C8CC}" presName="vert2" presStyleCnt="0"/>
      <dgm:spPr/>
    </dgm:pt>
    <dgm:pt modelId="{A4FB8278-0E50-46F1-89D0-BA5EE9883252}" type="pres">
      <dgm:prSet presAssocID="{FEAE7E47-2AA9-4AF5-914E-289DB998C8CC}" presName="thinLine2b" presStyleLbl="callout" presStyleIdx="6" presStyleCnt="10"/>
      <dgm:spPr/>
    </dgm:pt>
    <dgm:pt modelId="{AE630A6B-7884-4CCF-AC34-0B34C7EC1E4F}" type="pres">
      <dgm:prSet presAssocID="{FEAE7E47-2AA9-4AF5-914E-289DB998C8CC}" presName="vertSpace2b" presStyleCnt="0"/>
      <dgm:spPr/>
    </dgm:pt>
    <dgm:pt modelId="{DD048527-44B2-4F28-94C8-6FAD755EC139}" type="pres">
      <dgm:prSet presAssocID="{170A12E8-C5E3-429B-BE2D-307C1104A17C}" presName="horz2" presStyleCnt="0"/>
      <dgm:spPr/>
    </dgm:pt>
    <dgm:pt modelId="{4D5F9B81-3844-4CF5-9F74-AB4ECB862862}" type="pres">
      <dgm:prSet presAssocID="{170A12E8-C5E3-429B-BE2D-307C1104A17C}" presName="horzSpace2" presStyleCnt="0"/>
      <dgm:spPr/>
    </dgm:pt>
    <dgm:pt modelId="{E890704C-9B63-40E4-A83A-C277C4AEAD01}" type="pres">
      <dgm:prSet presAssocID="{170A12E8-C5E3-429B-BE2D-307C1104A17C}" presName="tx2" presStyleLbl="revTx" presStyleIdx="8" presStyleCnt="11" custScaleY="92864"/>
      <dgm:spPr/>
    </dgm:pt>
    <dgm:pt modelId="{FC488088-7653-4166-9EBC-BB5936EF4B7E}" type="pres">
      <dgm:prSet presAssocID="{170A12E8-C5E3-429B-BE2D-307C1104A17C}" presName="vert2" presStyleCnt="0"/>
      <dgm:spPr/>
    </dgm:pt>
    <dgm:pt modelId="{FA375EF7-6BE6-4946-9B4A-3BB33F2138B0}" type="pres">
      <dgm:prSet presAssocID="{170A12E8-C5E3-429B-BE2D-307C1104A17C}" presName="thinLine2b" presStyleLbl="callout" presStyleIdx="7" presStyleCnt="10"/>
      <dgm:spPr/>
    </dgm:pt>
    <dgm:pt modelId="{A92BC49B-9134-4FAD-9DE3-ECFA2089CC92}" type="pres">
      <dgm:prSet presAssocID="{170A12E8-C5E3-429B-BE2D-307C1104A17C}" presName="vertSpace2b" presStyleCnt="0"/>
      <dgm:spPr/>
    </dgm:pt>
    <dgm:pt modelId="{A2497D48-80A9-4CB0-9315-3FB1DE018776}" type="pres">
      <dgm:prSet presAssocID="{6271E5DD-4DE6-458E-8787-1B21AC41EF41}" presName="horz2" presStyleCnt="0"/>
      <dgm:spPr/>
    </dgm:pt>
    <dgm:pt modelId="{A4610531-BEFC-4679-ADF2-ACB00469CE53}" type="pres">
      <dgm:prSet presAssocID="{6271E5DD-4DE6-458E-8787-1B21AC41EF41}" presName="horzSpace2" presStyleCnt="0"/>
      <dgm:spPr/>
    </dgm:pt>
    <dgm:pt modelId="{9E3FDC23-55FF-4449-A43A-98F62C26884B}" type="pres">
      <dgm:prSet presAssocID="{6271E5DD-4DE6-458E-8787-1B21AC41EF41}" presName="tx2" presStyleLbl="revTx" presStyleIdx="9" presStyleCnt="11" custScaleY="92176"/>
      <dgm:spPr/>
    </dgm:pt>
    <dgm:pt modelId="{16487744-59C8-4B12-9F6E-20905E9EB052}" type="pres">
      <dgm:prSet presAssocID="{6271E5DD-4DE6-458E-8787-1B21AC41EF41}" presName="vert2" presStyleCnt="0"/>
      <dgm:spPr/>
    </dgm:pt>
    <dgm:pt modelId="{103D790F-3B25-4B79-8B8A-D186AD7541DA}" type="pres">
      <dgm:prSet presAssocID="{6271E5DD-4DE6-458E-8787-1B21AC41EF41}" presName="thinLine2b" presStyleLbl="callout" presStyleIdx="8" presStyleCnt="10"/>
      <dgm:spPr/>
    </dgm:pt>
    <dgm:pt modelId="{41F41E28-B70D-4077-AD52-C7D42C0D3367}" type="pres">
      <dgm:prSet presAssocID="{6271E5DD-4DE6-458E-8787-1B21AC41EF41}" presName="vertSpace2b" presStyleCnt="0"/>
      <dgm:spPr/>
    </dgm:pt>
    <dgm:pt modelId="{A33DFEBA-2DAA-48A3-AE67-41D72FF775CA}" type="pres">
      <dgm:prSet presAssocID="{9B82A691-2446-48B2-B43F-94377EDC1D9D}" presName="horz2" presStyleCnt="0"/>
      <dgm:spPr/>
    </dgm:pt>
    <dgm:pt modelId="{F0EAC73E-9FD9-4E4D-A8E5-B7DABD321153}" type="pres">
      <dgm:prSet presAssocID="{9B82A691-2446-48B2-B43F-94377EDC1D9D}" presName="horzSpace2" presStyleCnt="0"/>
      <dgm:spPr/>
    </dgm:pt>
    <dgm:pt modelId="{FE63A8CA-1117-4579-BDC7-14ECEE9665A5}" type="pres">
      <dgm:prSet presAssocID="{9B82A691-2446-48B2-B43F-94377EDC1D9D}" presName="tx2" presStyleLbl="revTx" presStyleIdx="10" presStyleCnt="11" custScaleY="91498"/>
      <dgm:spPr/>
    </dgm:pt>
    <dgm:pt modelId="{40356F5B-AD20-4977-B2E6-CDC224433386}" type="pres">
      <dgm:prSet presAssocID="{9B82A691-2446-48B2-B43F-94377EDC1D9D}" presName="vert2" presStyleCnt="0"/>
      <dgm:spPr/>
    </dgm:pt>
    <dgm:pt modelId="{5FA1C9E9-15F8-41F2-8512-BC03A14AC22C}" type="pres">
      <dgm:prSet presAssocID="{9B82A691-2446-48B2-B43F-94377EDC1D9D}" presName="thinLine2b" presStyleLbl="callout" presStyleIdx="9" presStyleCnt="10"/>
      <dgm:spPr/>
    </dgm:pt>
    <dgm:pt modelId="{8172234D-D28D-41A2-8FE1-361180DAA9D6}" type="pres">
      <dgm:prSet presAssocID="{9B82A691-2446-48B2-B43F-94377EDC1D9D}" presName="vertSpace2b" presStyleCnt="0"/>
      <dgm:spPr/>
    </dgm:pt>
  </dgm:ptLst>
  <dgm:cxnLst>
    <dgm:cxn modelId="{CF0AF30C-18ED-4423-B0E6-36E8A32F5C92}" type="presOf" srcId="{170A12E8-C5E3-429B-BE2D-307C1104A17C}" destId="{E890704C-9B63-40E4-A83A-C277C4AEAD01}" srcOrd="0" destOrd="0" presId="urn:microsoft.com/office/officeart/2008/layout/LinedList"/>
    <dgm:cxn modelId="{BFD71319-C48B-4840-B13F-E71447FF32EB}" type="presOf" srcId="{AF484996-CCE3-49A0-9DDC-B025A4391E03}" destId="{FF63C3C6-E9FB-47DA-B1D0-D5127F9A8464}" srcOrd="0" destOrd="0" presId="urn:microsoft.com/office/officeart/2008/layout/LinedList"/>
    <dgm:cxn modelId="{5E83961E-0D4E-4176-8F88-2E6E82C9EC84}" srcId="{A64180EF-B48C-4115-8C33-6810E0EC7893}" destId="{9B82A691-2446-48B2-B43F-94377EDC1D9D}" srcOrd="9" destOrd="0" parTransId="{7340089D-9FBD-4DC0-9D44-AD8CF333E245}" sibTransId="{74456391-29D9-4F38-BF3B-71E05210D4A8}"/>
    <dgm:cxn modelId="{DD78AC1E-3A02-4F7F-BCCD-47C735FA3D40}" type="presOf" srcId="{F4E3B072-C562-4C0D-9DAF-AC454C647484}" destId="{884BBB58-3AD0-45EC-9530-A6EA26AF2AE5}" srcOrd="0" destOrd="0" presId="urn:microsoft.com/office/officeart/2008/layout/LinedList"/>
    <dgm:cxn modelId="{1530AD23-3F98-46C2-98AA-03AA2DF6FC39}" type="presOf" srcId="{FEAE7E47-2AA9-4AF5-914E-289DB998C8CC}" destId="{5F3C95B7-CD9A-499C-A78A-D4AF41AFEAD6}" srcOrd="0" destOrd="0" presId="urn:microsoft.com/office/officeart/2008/layout/LinedList"/>
    <dgm:cxn modelId="{B44DE22F-9C91-4122-9434-87EAE14F08EC}" srcId="{A64180EF-B48C-4115-8C33-6810E0EC7893}" destId="{FDFC3413-38A6-4FFC-A739-2ED7E09C968B}" srcOrd="4" destOrd="0" parTransId="{A4AF87E7-A575-4F71-A7FF-09222FBDB2B4}" sibTransId="{F39FCE17-56CD-45EE-BBA5-EB2A59079317}"/>
    <dgm:cxn modelId="{3BC6E22F-F16B-4E22-93AA-F5245EB2E3E6}" type="presOf" srcId="{29215825-E901-47EE-83CA-257AB351EE0B}" destId="{DC89DE84-F53F-4D36-B129-835C11E3315F}" srcOrd="0" destOrd="0" presId="urn:microsoft.com/office/officeart/2008/layout/LinedList"/>
    <dgm:cxn modelId="{D1E5FA36-09EF-441B-8FDE-7A411614F2AD}" srcId="{429F4FE6-410C-4E9E-9098-8BBD00CC1539}" destId="{A64180EF-B48C-4115-8C33-6810E0EC7893}" srcOrd="0" destOrd="0" parTransId="{4DCD9C51-DF93-4E78-99AF-D056F716643E}" sibTransId="{8A4B7F27-0D10-4C3D-8666-A53BCA4DA71D}"/>
    <dgm:cxn modelId="{2DA4973E-AEF3-42DB-873E-3C506D45E3D5}" srcId="{A64180EF-B48C-4115-8C33-6810E0EC7893}" destId="{FEAE7E47-2AA9-4AF5-914E-289DB998C8CC}" srcOrd="6" destOrd="0" parTransId="{20143BD6-0FFD-4786-894B-06B07F686950}" sibTransId="{AC3EF526-32F2-4134-922B-0ECCA73402A9}"/>
    <dgm:cxn modelId="{18544564-8A2B-4B06-8973-F4302286922D}" type="presOf" srcId="{429F4FE6-410C-4E9E-9098-8BBD00CC1539}" destId="{3901AF9B-9C67-415A-882E-2D8D86C649AA}" srcOrd="0" destOrd="0" presId="urn:microsoft.com/office/officeart/2008/layout/LinedList"/>
    <dgm:cxn modelId="{0F3F8D64-DD21-4AF1-9AC3-636D20A3455B}" type="presOf" srcId="{A64180EF-B48C-4115-8C33-6810E0EC7893}" destId="{DF93A366-4CAE-4757-B09B-8B40619DF884}" srcOrd="0" destOrd="0" presId="urn:microsoft.com/office/officeart/2008/layout/LinedList"/>
    <dgm:cxn modelId="{61557450-CEBD-47D4-A4E6-1A762A747001}" type="presOf" srcId="{72891A1F-F630-4CC0-A0F6-C70C5C979041}" destId="{59C61C8E-0B4C-4609-9EB5-A495B39BE2ED}" srcOrd="0" destOrd="0" presId="urn:microsoft.com/office/officeart/2008/layout/LinedList"/>
    <dgm:cxn modelId="{6D743D72-EBFF-40A4-9990-AC3DA2E9CFE7}" srcId="{A64180EF-B48C-4115-8C33-6810E0EC7893}" destId="{29215825-E901-47EE-83CA-257AB351EE0B}" srcOrd="3" destOrd="0" parTransId="{6BFE2168-F545-461C-B1B3-170347E9B82F}" sibTransId="{60B887AD-4A61-4CC8-AF90-BE0A07F5E106}"/>
    <dgm:cxn modelId="{5ED52875-3B0C-46FC-A64C-C185CE466197}" srcId="{A64180EF-B48C-4115-8C33-6810E0EC7893}" destId="{A3163EC0-23BD-40C1-A74A-C57FBF42FE85}" srcOrd="0" destOrd="0" parTransId="{1E7F7ED5-399B-4AB1-9F3F-2031A67B7B47}" sibTransId="{EC706FA5-9764-4306-B1F7-8CB3FBFC0BCB}"/>
    <dgm:cxn modelId="{B09F3355-8DB1-4049-A4AA-C0EE408FF803}" srcId="{A64180EF-B48C-4115-8C33-6810E0EC7893}" destId="{6271E5DD-4DE6-458E-8787-1B21AC41EF41}" srcOrd="8" destOrd="0" parTransId="{4EE19475-CB60-4735-803F-A972D40767AA}" sibTransId="{EA091C7E-63A2-4773-B46D-E99C976EEE53}"/>
    <dgm:cxn modelId="{99FB4986-BE87-42E5-A7DB-1D60B4254198}" type="presOf" srcId="{FDFC3413-38A6-4FFC-A739-2ED7E09C968B}" destId="{F80AF88C-4953-4F9C-9F31-35E2CB219E9B}" srcOrd="0" destOrd="0" presId="urn:microsoft.com/office/officeart/2008/layout/LinedList"/>
    <dgm:cxn modelId="{0C9EF687-E25D-4B1E-8855-947572F914CD}" srcId="{A64180EF-B48C-4115-8C33-6810E0EC7893}" destId="{AF484996-CCE3-49A0-9DDC-B025A4391E03}" srcOrd="1" destOrd="0" parTransId="{ED2F91BB-A129-4D6D-9283-074B210B358C}" sibTransId="{5CE1BCEE-35E6-4973-B334-251ACCED9806}"/>
    <dgm:cxn modelId="{8E4E90A3-5EB7-4BEE-9F82-EFB89347508C}" type="presOf" srcId="{6271E5DD-4DE6-458E-8787-1B21AC41EF41}" destId="{9E3FDC23-55FF-4449-A43A-98F62C26884B}" srcOrd="0" destOrd="0" presId="urn:microsoft.com/office/officeart/2008/layout/LinedList"/>
    <dgm:cxn modelId="{685CB0BB-D446-4E9E-9380-B28800A16067}" type="presOf" srcId="{A3163EC0-23BD-40C1-A74A-C57FBF42FE85}" destId="{6DE7FF41-A931-477A-92CE-CFED6A284DBA}" srcOrd="0" destOrd="0" presId="urn:microsoft.com/office/officeart/2008/layout/LinedList"/>
    <dgm:cxn modelId="{ED71E9D1-7C99-4541-811B-ED6A3E35AB32}" type="presOf" srcId="{9B82A691-2446-48B2-B43F-94377EDC1D9D}" destId="{FE63A8CA-1117-4579-BDC7-14ECEE9665A5}" srcOrd="0" destOrd="0" presId="urn:microsoft.com/office/officeart/2008/layout/LinedList"/>
    <dgm:cxn modelId="{407707DD-7ABA-45FC-9F18-19CA7CD69ADC}" srcId="{A64180EF-B48C-4115-8C33-6810E0EC7893}" destId="{72891A1F-F630-4CC0-A0F6-C70C5C979041}" srcOrd="5" destOrd="0" parTransId="{07E8D5FE-3B67-4490-AC91-FC191DD4D6AE}" sibTransId="{A84A1B4E-76AF-4BC4-8014-C02A8F5E1EF4}"/>
    <dgm:cxn modelId="{8E8CE8E8-9428-4D85-9BF0-966615A4C744}" srcId="{A64180EF-B48C-4115-8C33-6810E0EC7893}" destId="{F4E3B072-C562-4C0D-9DAF-AC454C647484}" srcOrd="2" destOrd="0" parTransId="{787EF2B9-1C9C-43A6-AC5E-5803B10DAA54}" sibTransId="{05D95963-34B7-4A6D-8566-59F2A7D153DE}"/>
    <dgm:cxn modelId="{8C82A7F7-5D7D-4CFB-8F2D-58E714044E6D}" srcId="{A64180EF-B48C-4115-8C33-6810E0EC7893}" destId="{170A12E8-C5E3-429B-BE2D-307C1104A17C}" srcOrd="7" destOrd="0" parTransId="{A94A2443-3CCD-435A-859F-0A1E398D7F50}" sibTransId="{D410BF87-4DCA-4D56-BBE2-8E2EBA447404}"/>
    <dgm:cxn modelId="{689E8392-AC40-41D9-85B2-923D4D63E3E4}" type="presParOf" srcId="{3901AF9B-9C67-415A-882E-2D8D86C649AA}" destId="{48D1B913-E5C5-469F-AFF3-5486AC6DA6DA}" srcOrd="0" destOrd="0" presId="urn:microsoft.com/office/officeart/2008/layout/LinedList"/>
    <dgm:cxn modelId="{36335771-3A7C-45C7-A907-829AAEE03655}" type="presParOf" srcId="{3901AF9B-9C67-415A-882E-2D8D86C649AA}" destId="{41D77DD8-D960-4ACF-93ED-73A255FC8DFC}" srcOrd="1" destOrd="0" presId="urn:microsoft.com/office/officeart/2008/layout/LinedList"/>
    <dgm:cxn modelId="{5A9F6891-9F60-42E7-94B2-ECCB9D19AFBE}" type="presParOf" srcId="{41D77DD8-D960-4ACF-93ED-73A255FC8DFC}" destId="{DF93A366-4CAE-4757-B09B-8B40619DF884}" srcOrd="0" destOrd="0" presId="urn:microsoft.com/office/officeart/2008/layout/LinedList"/>
    <dgm:cxn modelId="{371D43D1-835E-4538-AA16-A96FADA6F444}" type="presParOf" srcId="{41D77DD8-D960-4ACF-93ED-73A255FC8DFC}" destId="{19D16073-857B-4472-8EC4-E14E53DE40E4}" srcOrd="1" destOrd="0" presId="urn:microsoft.com/office/officeart/2008/layout/LinedList"/>
    <dgm:cxn modelId="{5101A037-6592-4CC9-A8F9-9FEB86D6164D}" type="presParOf" srcId="{19D16073-857B-4472-8EC4-E14E53DE40E4}" destId="{5CB7449C-AF07-4886-A943-F8119B3EB749}" srcOrd="0" destOrd="0" presId="urn:microsoft.com/office/officeart/2008/layout/LinedList"/>
    <dgm:cxn modelId="{248E72D3-65D4-4690-BF84-7ACFF342C7FB}" type="presParOf" srcId="{19D16073-857B-4472-8EC4-E14E53DE40E4}" destId="{38FE8C11-D800-4285-AF92-8BFFE3BB5652}" srcOrd="1" destOrd="0" presId="urn:microsoft.com/office/officeart/2008/layout/LinedList"/>
    <dgm:cxn modelId="{CFED57C6-F8C2-422D-8389-A0DE409C8CEB}" type="presParOf" srcId="{38FE8C11-D800-4285-AF92-8BFFE3BB5652}" destId="{2DD81A6D-6E0D-4822-9963-B75F3BAA2AD8}" srcOrd="0" destOrd="0" presId="urn:microsoft.com/office/officeart/2008/layout/LinedList"/>
    <dgm:cxn modelId="{54578231-9304-4F64-86D4-FED899C74B89}" type="presParOf" srcId="{38FE8C11-D800-4285-AF92-8BFFE3BB5652}" destId="{6DE7FF41-A931-477A-92CE-CFED6A284DBA}" srcOrd="1" destOrd="0" presId="urn:microsoft.com/office/officeart/2008/layout/LinedList"/>
    <dgm:cxn modelId="{FE8B83B6-870C-4B07-8484-C7A0FEC0AA2F}" type="presParOf" srcId="{38FE8C11-D800-4285-AF92-8BFFE3BB5652}" destId="{33176A56-0069-437B-A602-BC18E235F950}" srcOrd="2" destOrd="0" presId="urn:microsoft.com/office/officeart/2008/layout/LinedList"/>
    <dgm:cxn modelId="{3CE93F4F-E545-45AF-846D-C294CCDF2DD3}" type="presParOf" srcId="{19D16073-857B-4472-8EC4-E14E53DE40E4}" destId="{066D93C3-5A4C-473B-B787-44C16C2F04CF}" srcOrd="2" destOrd="0" presId="urn:microsoft.com/office/officeart/2008/layout/LinedList"/>
    <dgm:cxn modelId="{359FA122-C422-41F7-BF6E-12137871526D}" type="presParOf" srcId="{19D16073-857B-4472-8EC4-E14E53DE40E4}" destId="{51961AEE-6ABD-424B-9CA4-E94D558E742A}" srcOrd="3" destOrd="0" presId="urn:microsoft.com/office/officeart/2008/layout/LinedList"/>
    <dgm:cxn modelId="{DEF7780C-3D57-43BC-908D-56EEFBFCE884}" type="presParOf" srcId="{19D16073-857B-4472-8EC4-E14E53DE40E4}" destId="{6ACA9B18-3E82-4AA3-B3AD-3C41F9F77FC3}" srcOrd="4" destOrd="0" presId="urn:microsoft.com/office/officeart/2008/layout/LinedList"/>
    <dgm:cxn modelId="{CACEC78A-B4E1-4DCA-AA7D-425A141F172F}" type="presParOf" srcId="{6ACA9B18-3E82-4AA3-B3AD-3C41F9F77FC3}" destId="{2D66DF96-79D8-4FC4-83ED-B385F9B6E369}" srcOrd="0" destOrd="0" presId="urn:microsoft.com/office/officeart/2008/layout/LinedList"/>
    <dgm:cxn modelId="{EB718BEB-E4C8-4911-884C-E1744D2A5F84}" type="presParOf" srcId="{6ACA9B18-3E82-4AA3-B3AD-3C41F9F77FC3}" destId="{FF63C3C6-E9FB-47DA-B1D0-D5127F9A8464}" srcOrd="1" destOrd="0" presId="urn:microsoft.com/office/officeart/2008/layout/LinedList"/>
    <dgm:cxn modelId="{50A2831B-2DAC-4B44-AE15-FF076176BA06}" type="presParOf" srcId="{6ACA9B18-3E82-4AA3-B3AD-3C41F9F77FC3}" destId="{58A6062F-4499-4971-A6E9-975B0177009B}" srcOrd="2" destOrd="0" presId="urn:microsoft.com/office/officeart/2008/layout/LinedList"/>
    <dgm:cxn modelId="{4DD158FD-C47F-4765-8F9F-0B588682DA32}" type="presParOf" srcId="{19D16073-857B-4472-8EC4-E14E53DE40E4}" destId="{CC44CA8B-736C-4C6F-926E-F2EF06D3FF7E}" srcOrd="5" destOrd="0" presId="urn:microsoft.com/office/officeart/2008/layout/LinedList"/>
    <dgm:cxn modelId="{5B210A04-7C9F-4F03-B807-25A4CB44DC94}" type="presParOf" srcId="{19D16073-857B-4472-8EC4-E14E53DE40E4}" destId="{07E1A59A-05D3-4230-A926-A34ED7E56221}" srcOrd="6" destOrd="0" presId="urn:microsoft.com/office/officeart/2008/layout/LinedList"/>
    <dgm:cxn modelId="{7F401768-B262-4823-B49D-21CE5666DDFD}" type="presParOf" srcId="{19D16073-857B-4472-8EC4-E14E53DE40E4}" destId="{D0C6C087-FA72-49C4-BDA2-9D091DE4EDC3}" srcOrd="7" destOrd="0" presId="urn:microsoft.com/office/officeart/2008/layout/LinedList"/>
    <dgm:cxn modelId="{6860E7CE-BD82-415E-BABE-426B5F2FDA61}" type="presParOf" srcId="{D0C6C087-FA72-49C4-BDA2-9D091DE4EDC3}" destId="{05BFF7CD-62AB-4469-A5C5-A0267A778D1C}" srcOrd="0" destOrd="0" presId="urn:microsoft.com/office/officeart/2008/layout/LinedList"/>
    <dgm:cxn modelId="{FBBD3F7E-7DF5-4AF0-B87A-9F5A4429EB75}" type="presParOf" srcId="{D0C6C087-FA72-49C4-BDA2-9D091DE4EDC3}" destId="{884BBB58-3AD0-45EC-9530-A6EA26AF2AE5}" srcOrd="1" destOrd="0" presId="urn:microsoft.com/office/officeart/2008/layout/LinedList"/>
    <dgm:cxn modelId="{643618AE-1FC5-4A4F-AC76-9F1E61B2708B}" type="presParOf" srcId="{D0C6C087-FA72-49C4-BDA2-9D091DE4EDC3}" destId="{2F9AC2DB-DAD9-481A-B1E9-FF7F1D51EA4E}" srcOrd="2" destOrd="0" presId="urn:microsoft.com/office/officeart/2008/layout/LinedList"/>
    <dgm:cxn modelId="{7546ABB3-CA67-4539-A493-F1251DDDEB81}" type="presParOf" srcId="{19D16073-857B-4472-8EC4-E14E53DE40E4}" destId="{D691920C-5CCA-47AF-8CF8-33C507A0EBAC}" srcOrd="8" destOrd="0" presId="urn:microsoft.com/office/officeart/2008/layout/LinedList"/>
    <dgm:cxn modelId="{CFADEB42-4998-4393-9834-ADF74146029B}" type="presParOf" srcId="{19D16073-857B-4472-8EC4-E14E53DE40E4}" destId="{5DBDFC7D-984F-4DE6-8B52-A196080C5EF1}" srcOrd="9" destOrd="0" presId="urn:microsoft.com/office/officeart/2008/layout/LinedList"/>
    <dgm:cxn modelId="{FEDFE3E4-C1C9-47EF-B7F9-899791B24886}" type="presParOf" srcId="{19D16073-857B-4472-8EC4-E14E53DE40E4}" destId="{AAC0999A-820C-45D2-88EB-7C0E776C0498}" srcOrd="10" destOrd="0" presId="urn:microsoft.com/office/officeart/2008/layout/LinedList"/>
    <dgm:cxn modelId="{80E904D8-8243-4858-B0B8-1C93B79DB1A5}" type="presParOf" srcId="{AAC0999A-820C-45D2-88EB-7C0E776C0498}" destId="{8074E3C5-6ED3-43F4-81A2-B9EE03E0ED7A}" srcOrd="0" destOrd="0" presId="urn:microsoft.com/office/officeart/2008/layout/LinedList"/>
    <dgm:cxn modelId="{26E8F8C0-A4C7-4559-B5BF-9E70279DAE54}" type="presParOf" srcId="{AAC0999A-820C-45D2-88EB-7C0E776C0498}" destId="{DC89DE84-F53F-4D36-B129-835C11E3315F}" srcOrd="1" destOrd="0" presId="urn:microsoft.com/office/officeart/2008/layout/LinedList"/>
    <dgm:cxn modelId="{A06A4FA1-3261-41FD-8C1A-A1962AD7B9A9}" type="presParOf" srcId="{AAC0999A-820C-45D2-88EB-7C0E776C0498}" destId="{D5FF1225-C4AC-41EB-9083-26FCCA0588E3}" srcOrd="2" destOrd="0" presId="urn:microsoft.com/office/officeart/2008/layout/LinedList"/>
    <dgm:cxn modelId="{F902281A-9519-4936-A742-C5D3BFCABF08}" type="presParOf" srcId="{19D16073-857B-4472-8EC4-E14E53DE40E4}" destId="{D4CA1C3B-640C-400B-8825-B1855A414930}" srcOrd="11" destOrd="0" presId="urn:microsoft.com/office/officeart/2008/layout/LinedList"/>
    <dgm:cxn modelId="{F6BFE7F9-7368-4E6A-B4DA-30D7A4D2FF04}" type="presParOf" srcId="{19D16073-857B-4472-8EC4-E14E53DE40E4}" destId="{72A6FE61-CF30-4C08-A488-458C9DC03E41}" srcOrd="12" destOrd="0" presId="urn:microsoft.com/office/officeart/2008/layout/LinedList"/>
    <dgm:cxn modelId="{9CDDCC20-F84E-4EB3-A0D9-ECBE7E8AC0E4}" type="presParOf" srcId="{19D16073-857B-4472-8EC4-E14E53DE40E4}" destId="{33510DA4-9517-4F9F-B9D6-1F3B71D2E54D}" srcOrd="13" destOrd="0" presId="urn:microsoft.com/office/officeart/2008/layout/LinedList"/>
    <dgm:cxn modelId="{EF6F82F7-2F5F-4D24-82F9-B0C28A04CE95}" type="presParOf" srcId="{33510DA4-9517-4F9F-B9D6-1F3B71D2E54D}" destId="{45B4162A-C86E-40C2-BB58-852459EB4426}" srcOrd="0" destOrd="0" presId="urn:microsoft.com/office/officeart/2008/layout/LinedList"/>
    <dgm:cxn modelId="{EE6CECA8-E4E0-4DE2-BECE-9FA538D7CEEE}" type="presParOf" srcId="{33510DA4-9517-4F9F-B9D6-1F3B71D2E54D}" destId="{F80AF88C-4953-4F9C-9F31-35E2CB219E9B}" srcOrd="1" destOrd="0" presId="urn:microsoft.com/office/officeart/2008/layout/LinedList"/>
    <dgm:cxn modelId="{5E8B539B-4340-42C1-B795-AA75DD91774E}" type="presParOf" srcId="{33510DA4-9517-4F9F-B9D6-1F3B71D2E54D}" destId="{E158E0DB-9195-48B1-B50C-C9D2A856D11C}" srcOrd="2" destOrd="0" presId="urn:microsoft.com/office/officeart/2008/layout/LinedList"/>
    <dgm:cxn modelId="{56CEFB58-9AE9-401E-90D7-901F8C315B6C}" type="presParOf" srcId="{19D16073-857B-4472-8EC4-E14E53DE40E4}" destId="{BDDFBD5E-EBDE-4D30-98C8-93887B0A71BD}" srcOrd="14" destOrd="0" presId="urn:microsoft.com/office/officeart/2008/layout/LinedList"/>
    <dgm:cxn modelId="{00AA455F-6E3B-4AC9-8A74-57EE65352594}" type="presParOf" srcId="{19D16073-857B-4472-8EC4-E14E53DE40E4}" destId="{6FE56133-F466-4862-9177-A5F5DD23F2E0}" srcOrd="15" destOrd="0" presId="urn:microsoft.com/office/officeart/2008/layout/LinedList"/>
    <dgm:cxn modelId="{AEE4FAA3-295F-40BA-8192-E76B53340687}" type="presParOf" srcId="{19D16073-857B-4472-8EC4-E14E53DE40E4}" destId="{8C0EE669-176C-4DB1-A6D1-DBFB82BE488B}" srcOrd="16" destOrd="0" presId="urn:microsoft.com/office/officeart/2008/layout/LinedList"/>
    <dgm:cxn modelId="{E9C5FCB3-5B25-4234-9C04-B6F783774998}" type="presParOf" srcId="{8C0EE669-176C-4DB1-A6D1-DBFB82BE488B}" destId="{A2BB03F9-85D9-4B56-844C-0085515BACFE}" srcOrd="0" destOrd="0" presId="urn:microsoft.com/office/officeart/2008/layout/LinedList"/>
    <dgm:cxn modelId="{6FA6EC0B-D664-428B-95DD-1DC62A11CB49}" type="presParOf" srcId="{8C0EE669-176C-4DB1-A6D1-DBFB82BE488B}" destId="{59C61C8E-0B4C-4609-9EB5-A495B39BE2ED}" srcOrd="1" destOrd="0" presId="urn:microsoft.com/office/officeart/2008/layout/LinedList"/>
    <dgm:cxn modelId="{7AAC9617-2213-4EAF-BAEE-03BE70DCA17B}" type="presParOf" srcId="{8C0EE669-176C-4DB1-A6D1-DBFB82BE488B}" destId="{8EF6E5D3-64F6-4E8C-B2E9-BFF9ABB33B82}" srcOrd="2" destOrd="0" presId="urn:microsoft.com/office/officeart/2008/layout/LinedList"/>
    <dgm:cxn modelId="{3BED1CDF-0A31-447D-9D7D-D2BFCA31889A}" type="presParOf" srcId="{19D16073-857B-4472-8EC4-E14E53DE40E4}" destId="{F292D7C7-AAA6-4D9A-8B41-B88F89A87AFC}" srcOrd="17" destOrd="0" presId="urn:microsoft.com/office/officeart/2008/layout/LinedList"/>
    <dgm:cxn modelId="{73008E20-A044-4AF9-BF34-A03876D4B760}" type="presParOf" srcId="{19D16073-857B-4472-8EC4-E14E53DE40E4}" destId="{D96684E4-A83B-427B-8E32-4F7CDFF79AED}" srcOrd="18" destOrd="0" presId="urn:microsoft.com/office/officeart/2008/layout/LinedList"/>
    <dgm:cxn modelId="{E7E1A219-95CF-4B77-AB9D-6B46E4B26AC0}" type="presParOf" srcId="{19D16073-857B-4472-8EC4-E14E53DE40E4}" destId="{E84AFD34-94E6-40DB-B9A5-5917533154A7}" srcOrd="19" destOrd="0" presId="urn:microsoft.com/office/officeart/2008/layout/LinedList"/>
    <dgm:cxn modelId="{812ABEEE-102D-40C4-9A9C-ED9B15FFBEC9}" type="presParOf" srcId="{E84AFD34-94E6-40DB-B9A5-5917533154A7}" destId="{B4E3F437-353B-490A-8664-0CD4BF9D3031}" srcOrd="0" destOrd="0" presId="urn:microsoft.com/office/officeart/2008/layout/LinedList"/>
    <dgm:cxn modelId="{006DDF94-3838-408A-9BE6-B2F9C5907C57}" type="presParOf" srcId="{E84AFD34-94E6-40DB-B9A5-5917533154A7}" destId="{5F3C95B7-CD9A-499C-A78A-D4AF41AFEAD6}" srcOrd="1" destOrd="0" presId="urn:microsoft.com/office/officeart/2008/layout/LinedList"/>
    <dgm:cxn modelId="{DE073E77-C18F-4F04-BFF9-56A5A09B342F}" type="presParOf" srcId="{E84AFD34-94E6-40DB-B9A5-5917533154A7}" destId="{9944E5CE-DD50-4A66-BBB4-88A077522F5F}" srcOrd="2" destOrd="0" presId="urn:microsoft.com/office/officeart/2008/layout/LinedList"/>
    <dgm:cxn modelId="{A68CB16F-3626-438A-99A3-AAC161383789}" type="presParOf" srcId="{19D16073-857B-4472-8EC4-E14E53DE40E4}" destId="{A4FB8278-0E50-46F1-89D0-BA5EE9883252}" srcOrd="20" destOrd="0" presId="urn:microsoft.com/office/officeart/2008/layout/LinedList"/>
    <dgm:cxn modelId="{6D6037AE-7456-4550-89E8-E6463A6C7EA4}" type="presParOf" srcId="{19D16073-857B-4472-8EC4-E14E53DE40E4}" destId="{AE630A6B-7884-4CCF-AC34-0B34C7EC1E4F}" srcOrd="21" destOrd="0" presId="urn:microsoft.com/office/officeart/2008/layout/LinedList"/>
    <dgm:cxn modelId="{8251225A-1086-4898-B60B-4EB75EA84994}" type="presParOf" srcId="{19D16073-857B-4472-8EC4-E14E53DE40E4}" destId="{DD048527-44B2-4F28-94C8-6FAD755EC139}" srcOrd="22" destOrd="0" presId="urn:microsoft.com/office/officeart/2008/layout/LinedList"/>
    <dgm:cxn modelId="{FF0A9725-A6CC-4BD8-96E6-2D04FDFC22DE}" type="presParOf" srcId="{DD048527-44B2-4F28-94C8-6FAD755EC139}" destId="{4D5F9B81-3844-4CF5-9F74-AB4ECB862862}" srcOrd="0" destOrd="0" presId="urn:microsoft.com/office/officeart/2008/layout/LinedList"/>
    <dgm:cxn modelId="{5BF499AD-6F82-4466-A847-2A92D15E9702}" type="presParOf" srcId="{DD048527-44B2-4F28-94C8-6FAD755EC139}" destId="{E890704C-9B63-40E4-A83A-C277C4AEAD01}" srcOrd="1" destOrd="0" presId="urn:microsoft.com/office/officeart/2008/layout/LinedList"/>
    <dgm:cxn modelId="{948C9410-39DA-4FD6-AA1B-72FD1B2508D4}" type="presParOf" srcId="{DD048527-44B2-4F28-94C8-6FAD755EC139}" destId="{FC488088-7653-4166-9EBC-BB5936EF4B7E}" srcOrd="2" destOrd="0" presId="urn:microsoft.com/office/officeart/2008/layout/LinedList"/>
    <dgm:cxn modelId="{B270576D-A4B9-4102-A395-F257254FCA8A}" type="presParOf" srcId="{19D16073-857B-4472-8EC4-E14E53DE40E4}" destId="{FA375EF7-6BE6-4946-9B4A-3BB33F2138B0}" srcOrd="23" destOrd="0" presId="urn:microsoft.com/office/officeart/2008/layout/LinedList"/>
    <dgm:cxn modelId="{B4DC9500-D326-4614-8307-4FAC105CECDF}" type="presParOf" srcId="{19D16073-857B-4472-8EC4-E14E53DE40E4}" destId="{A92BC49B-9134-4FAD-9DE3-ECFA2089CC92}" srcOrd="24" destOrd="0" presId="urn:microsoft.com/office/officeart/2008/layout/LinedList"/>
    <dgm:cxn modelId="{3A21F0D4-F42A-4571-AAD4-587820756D8E}" type="presParOf" srcId="{19D16073-857B-4472-8EC4-E14E53DE40E4}" destId="{A2497D48-80A9-4CB0-9315-3FB1DE018776}" srcOrd="25" destOrd="0" presId="urn:microsoft.com/office/officeart/2008/layout/LinedList"/>
    <dgm:cxn modelId="{F317CC90-7089-4A74-9B3F-71201BE31E8B}" type="presParOf" srcId="{A2497D48-80A9-4CB0-9315-3FB1DE018776}" destId="{A4610531-BEFC-4679-ADF2-ACB00469CE53}" srcOrd="0" destOrd="0" presId="urn:microsoft.com/office/officeart/2008/layout/LinedList"/>
    <dgm:cxn modelId="{2A0D856F-6285-4FEF-A5A1-CDD09EA19670}" type="presParOf" srcId="{A2497D48-80A9-4CB0-9315-3FB1DE018776}" destId="{9E3FDC23-55FF-4449-A43A-98F62C26884B}" srcOrd="1" destOrd="0" presId="urn:microsoft.com/office/officeart/2008/layout/LinedList"/>
    <dgm:cxn modelId="{635D4399-F26C-458F-8DD6-BC2DD63E4119}" type="presParOf" srcId="{A2497D48-80A9-4CB0-9315-3FB1DE018776}" destId="{16487744-59C8-4B12-9F6E-20905E9EB052}" srcOrd="2" destOrd="0" presId="urn:microsoft.com/office/officeart/2008/layout/LinedList"/>
    <dgm:cxn modelId="{DEEAC2BB-F9AE-4E68-9122-864505E53441}" type="presParOf" srcId="{19D16073-857B-4472-8EC4-E14E53DE40E4}" destId="{103D790F-3B25-4B79-8B8A-D186AD7541DA}" srcOrd="26" destOrd="0" presId="urn:microsoft.com/office/officeart/2008/layout/LinedList"/>
    <dgm:cxn modelId="{2E82B83E-5063-4D08-856A-3DF7C7D397AA}" type="presParOf" srcId="{19D16073-857B-4472-8EC4-E14E53DE40E4}" destId="{41F41E28-B70D-4077-AD52-C7D42C0D3367}" srcOrd="27" destOrd="0" presId="urn:microsoft.com/office/officeart/2008/layout/LinedList"/>
    <dgm:cxn modelId="{97060E74-9881-4B33-AE2F-492C26CFC350}" type="presParOf" srcId="{19D16073-857B-4472-8EC4-E14E53DE40E4}" destId="{A33DFEBA-2DAA-48A3-AE67-41D72FF775CA}" srcOrd="28" destOrd="0" presId="urn:microsoft.com/office/officeart/2008/layout/LinedList"/>
    <dgm:cxn modelId="{5537E819-CC40-4774-AFBF-2367CF23F891}" type="presParOf" srcId="{A33DFEBA-2DAA-48A3-AE67-41D72FF775CA}" destId="{F0EAC73E-9FD9-4E4D-A8E5-B7DABD321153}" srcOrd="0" destOrd="0" presId="urn:microsoft.com/office/officeart/2008/layout/LinedList"/>
    <dgm:cxn modelId="{941F3CCA-367D-4D76-8D7D-938292DDDC0A}" type="presParOf" srcId="{A33DFEBA-2DAA-48A3-AE67-41D72FF775CA}" destId="{FE63A8CA-1117-4579-BDC7-14ECEE9665A5}" srcOrd="1" destOrd="0" presId="urn:microsoft.com/office/officeart/2008/layout/LinedList"/>
    <dgm:cxn modelId="{BCA2B2C0-5108-4CAE-9B5C-688A161A9C5C}" type="presParOf" srcId="{A33DFEBA-2DAA-48A3-AE67-41D72FF775CA}" destId="{40356F5B-AD20-4977-B2E6-CDC224433386}" srcOrd="2" destOrd="0" presId="urn:microsoft.com/office/officeart/2008/layout/LinedList"/>
    <dgm:cxn modelId="{E800C7D5-6A60-47AA-AFAA-7C0F57D029C4}" type="presParOf" srcId="{19D16073-857B-4472-8EC4-E14E53DE40E4}" destId="{5FA1C9E9-15F8-41F2-8512-BC03A14AC22C}" srcOrd="29" destOrd="0" presId="urn:microsoft.com/office/officeart/2008/layout/LinedList"/>
    <dgm:cxn modelId="{E930EE72-1185-4DD4-8756-93BD6AE44A13}" type="presParOf" srcId="{19D16073-857B-4472-8EC4-E14E53DE40E4}" destId="{8172234D-D28D-41A2-8FE1-361180DAA9D6}" srcOrd="30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B4295C-7397-430F-9720-8D9E854B681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2AD6DD-3B6D-4CE9-BDD6-D5EEDAECB582}">
      <dgm:prSet phldrT="[Текст]" custT="1"/>
      <dgm:spPr/>
      <dgm:t>
        <a:bodyPr/>
        <a:lstStyle/>
        <a:p>
          <a:r>
            <a:rPr lang="ru-RU" sz="2400" dirty="0"/>
            <a:t>По клиническому течению и патолого-анатомическим изменениям в тканях:</a:t>
          </a:r>
        </a:p>
      </dgm:t>
    </dgm:pt>
    <dgm:pt modelId="{BB6E676E-8786-4AF8-8E05-F59DB18DFD77}" type="parTrans" cxnId="{5A20DBF5-7DF1-4AB8-9C63-690370BB6717}">
      <dgm:prSet/>
      <dgm:spPr/>
      <dgm:t>
        <a:bodyPr/>
        <a:lstStyle/>
        <a:p>
          <a:endParaRPr lang="ru-RU"/>
        </a:p>
      </dgm:t>
    </dgm:pt>
    <dgm:pt modelId="{BDA56BCA-7C22-4596-81CB-887E0E6FE860}" type="sibTrans" cxnId="{5A20DBF5-7DF1-4AB8-9C63-690370BB6717}">
      <dgm:prSet/>
      <dgm:spPr/>
      <dgm:t>
        <a:bodyPr/>
        <a:lstStyle/>
        <a:p>
          <a:endParaRPr lang="ru-RU"/>
        </a:p>
      </dgm:t>
    </dgm:pt>
    <dgm:pt modelId="{5F31CA94-6388-43B6-8093-951CE9187090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400" dirty="0"/>
            <a:t>острая </a:t>
          </a:r>
        </a:p>
        <a:p>
          <a:pPr>
            <a:buFont typeface="+mj-lt"/>
            <a:buAutoNum type="arabicPeriod"/>
          </a:pPr>
          <a:r>
            <a:rPr lang="ru-RU" sz="2400" dirty="0"/>
            <a:t>(гнойная аэробная, </a:t>
          </a:r>
        </a:p>
        <a:p>
          <a:pPr>
            <a:buFont typeface="+mj-lt"/>
            <a:buAutoNum type="arabicPeriod"/>
          </a:pPr>
          <a:r>
            <a:rPr lang="ru-RU" sz="2400" dirty="0"/>
            <a:t>гнилостная, специфическая)</a:t>
          </a:r>
        </a:p>
      </dgm:t>
    </dgm:pt>
    <dgm:pt modelId="{636884D0-A53E-40DF-BE15-EBB7292FBBA9}" type="parTrans" cxnId="{9E636010-6025-412E-94A3-0388852BCDC4}">
      <dgm:prSet/>
      <dgm:spPr/>
      <dgm:t>
        <a:bodyPr/>
        <a:lstStyle/>
        <a:p>
          <a:endParaRPr lang="ru-RU"/>
        </a:p>
      </dgm:t>
    </dgm:pt>
    <dgm:pt modelId="{EEAA3132-9804-4443-AFED-3047ECE1FAAA}" type="sibTrans" cxnId="{9E636010-6025-412E-94A3-0388852BCDC4}">
      <dgm:prSet/>
      <dgm:spPr/>
      <dgm:t>
        <a:bodyPr/>
        <a:lstStyle/>
        <a:p>
          <a:endParaRPr lang="ru-RU"/>
        </a:p>
      </dgm:t>
    </dgm:pt>
    <dgm:pt modelId="{27B794A7-BF3B-4F00-B839-D0DF2F41C3B8}">
      <dgm:prSet phldrT="[Текст]" custT="1"/>
      <dgm:spPr/>
      <dgm:t>
        <a:bodyPr/>
        <a:lstStyle/>
        <a:p>
          <a:pPr algn="l">
            <a:buFont typeface="+mj-lt"/>
            <a:buAutoNum type="arabicPeriod"/>
          </a:pPr>
          <a:r>
            <a:rPr lang="ru-RU" sz="2400" dirty="0"/>
            <a:t>хроническая </a:t>
          </a:r>
        </a:p>
        <a:p>
          <a:pPr algn="l">
            <a:buFont typeface="+mj-lt"/>
            <a:buAutoNum type="arabicPeriod"/>
          </a:pPr>
          <a:r>
            <a:rPr lang="ru-RU" sz="2400" dirty="0"/>
            <a:t>(специфическая и не 			                  специфическая)</a:t>
          </a:r>
        </a:p>
      </dgm:t>
    </dgm:pt>
    <dgm:pt modelId="{472B84B3-76C1-40E4-B33F-B575BE7B574C}" type="parTrans" cxnId="{18E44956-4E23-4D9B-8E8E-65C22B5183E6}">
      <dgm:prSet/>
      <dgm:spPr/>
      <dgm:t>
        <a:bodyPr/>
        <a:lstStyle/>
        <a:p>
          <a:endParaRPr lang="ru-RU"/>
        </a:p>
      </dgm:t>
    </dgm:pt>
    <dgm:pt modelId="{EC4CCEA6-11BB-4165-834E-C37C071A2C8B}" type="sibTrans" cxnId="{18E44956-4E23-4D9B-8E8E-65C22B5183E6}">
      <dgm:prSet/>
      <dgm:spPr/>
      <dgm:t>
        <a:bodyPr/>
        <a:lstStyle/>
        <a:p>
          <a:endParaRPr lang="ru-RU"/>
        </a:p>
      </dgm:t>
    </dgm:pt>
    <dgm:pt modelId="{4BBA6D62-CB00-4D22-B428-C96BCA4B6B17}">
      <dgm:prSet phldrT="[Текст]" custT="1"/>
      <dgm:spPr/>
      <dgm:t>
        <a:bodyPr/>
        <a:lstStyle/>
        <a:p>
          <a:r>
            <a:rPr lang="ru-RU" sz="2400" dirty="0"/>
            <a:t>По локализации: </a:t>
          </a:r>
        </a:p>
      </dgm:t>
    </dgm:pt>
    <dgm:pt modelId="{A6FE243A-B247-436A-AFD4-037335AA2876}" type="parTrans" cxnId="{DC13F587-9705-4A82-B310-65AC383A8454}">
      <dgm:prSet/>
      <dgm:spPr/>
      <dgm:t>
        <a:bodyPr/>
        <a:lstStyle/>
        <a:p>
          <a:endParaRPr lang="ru-RU"/>
        </a:p>
      </dgm:t>
    </dgm:pt>
    <dgm:pt modelId="{BC7389C9-1305-475B-AF3C-2936B2826946}" type="sibTrans" cxnId="{DC13F587-9705-4A82-B310-65AC383A8454}">
      <dgm:prSet/>
      <dgm:spPr/>
      <dgm:t>
        <a:bodyPr/>
        <a:lstStyle/>
        <a:p>
          <a:endParaRPr lang="ru-RU"/>
        </a:p>
      </dgm:t>
    </dgm:pt>
    <dgm:pt modelId="{00BAF58C-B0FC-4A94-827A-D152AE949628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400" dirty="0"/>
            <a:t>органов и тканей </a:t>
          </a:r>
        </a:p>
      </dgm:t>
    </dgm:pt>
    <dgm:pt modelId="{32936D07-4E8F-40E6-957F-0B7A8202D097}" type="parTrans" cxnId="{86D4AA23-AD40-4692-9B4E-15D89AA239AA}">
      <dgm:prSet/>
      <dgm:spPr/>
      <dgm:t>
        <a:bodyPr/>
        <a:lstStyle/>
        <a:p>
          <a:endParaRPr lang="ru-RU"/>
        </a:p>
      </dgm:t>
    </dgm:pt>
    <dgm:pt modelId="{B57EDB6C-209F-4B7D-A91F-A21E44D032AA}" type="sibTrans" cxnId="{86D4AA23-AD40-4692-9B4E-15D89AA239AA}">
      <dgm:prSet/>
      <dgm:spPr/>
      <dgm:t>
        <a:bodyPr/>
        <a:lstStyle/>
        <a:p>
          <a:endParaRPr lang="ru-RU"/>
        </a:p>
      </dgm:t>
    </dgm:pt>
    <dgm:pt modelId="{71973968-B4EA-413E-B434-0D354B583A74}">
      <dgm:prSet phldrT="[Текст]" custT="1"/>
      <dgm:spPr/>
      <dgm:t>
        <a:bodyPr/>
        <a:lstStyle/>
        <a:p>
          <a:pPr>
            <a:buFont typeface="+mj-lt"/>
            <a:buAutoNum type="arabicPeriod"/>
          </a:pPr>
          <a:r>
            <a:rPr lang="ru-RU" sz="2400" dirty="0"/>
            <a:t>систем и органов </a:t>
          </a:r>
        </a:p>
      </dgm:t>
    </dgm:pt>
    <dgm:pt modelId="{8AA7D21E-9BEA-4886-870F-3E8D652717D1}" type="parTrans" cxnId="{023DC293-368D-4738-B8FB-072F8BE868D8}">
      <dgm:prSet/>
      <dgm:spPr/>
      <dgm:t>
        <a:bodyPr/>
        <a:lstStyle/>
        <a:p>
          <a:endParaRPr lang="ru-RU"/>
        </a:p>
      </dgm:t>
    </dgm:pt>
    <dgm:pt modelId="{8D34D844-440D-4F8C-9378-D747F0DB50AE}" type="sibTrans" cxnId="{023DC293-368D-4738-B8FB-072F8BE868D8}">
      <dgm:prSet/>
      <dgm:spPr/>
      <dgm:t>
        <a:bodyPr/>
        <a:lstStyle/>
        <a:p>
          <a:endParaRPr lang="ru-RU"/>
        </a:p>
      </dgm:t>
    </dgm:pt>
    <dgm:pt modelId="{F181CBFE-3C82-444D-B73F-37DBAF6B338E}" type="pres">
      <dgm:prSet presAssocID="{EFB4295C-7397-430F-9720-8D9E854B681B}" presName="vert0" presStyleCnt="0">
        <dgm:presLayoutVars>
          <dgm:dir/>
          <dgm:animOne val="branch"/>
          <dgm:animLvl val="lvl"/>
        </dgm:presLayoutVars>
      </dgm:prSet>
      <dgm:spPr/>
    </dgm:pt>
    <dgm:pt modelId="{0ADA2773-DCE8-4504-9CF5-6DF7F2E4EC14}" type="pres">
      <dgm:prSet presAssocID="{662AD6DD-3B6D-4CE9-BDD6-D5EEDAECB582}" presName="thickLine" presStyleLbl="alignNode1" presStyleIdx="0" presStyleCnt="2"/>
      <dgm:spPr/>
    </dgm:pt>
    <dgm:pt modelId="{614C8B3D-E0EE-4288-822E-E27FD4B70877}" type="pres">
      <dgm:prSet presAssocID="{662AD6DD-3B6D-4CE9-BDD6-D5EEDAECB582}" presName="horz1" presStyleCnt="0"/>
      <dgm:spPr/>
    </dgm:pt>
    <dgm:pt modelId="{80901305-811C-410A-9246-63204112D9A0}" type="pres">
      <dgm:prSet presAssocID="{662AD6DD-3B6D-4CE9-BDD6-D5EEDAECB582}" presName="tx1" presStyleLbl="revTx" presStyleIdx="0" presStyleCnt="6" custScaleX="154200" custScaleY="159488"/>
      <dgm:spPr/>
    </dgm:pt>
    <dgm:pt modelId="{0A567B49-FC7E-48D7-8EF6-AA39F190579D}" type="pres">
      <dgm:prSet presAssocID="{662AD6DD-3B6D-4CE9-BDD6-D5EEDAECB582}" presName="vert1" presStyleCnt="0"/>
      <dgm:spPr/>
    </dgm:pt>
    <dgm:pt modelId="{29DDA7AF-6A1C-4523-A9B0-265A879A6903}" type="pres">
      <dgm:prSet presAssocID="{5F31CA94-6388-43B6-8093-951CE9187090}" presName="vertSpace2a" presStyleCnt="0"/>
      <dgm:spPr/>
    </dgm:pt>
    <dgm:pt modelId="{B4D798F9-F234-4053-8051-9969D6E5A49F}" type="pres">
      <dgm:prSet presAssocID="{5F31CA94-6388-43B6-8093-951CE9187090}" presName="horz2" presStyleCnt="0"/>
      <dgm:spPr/>
    </dgm:pt>
    <dgm:pt modelId="{3B00B41C-C3CB-45FA-82B6-C4C437D0B4C9}" type="pres">
      <dgm:prSet presAssocID="{5F31CA94-6388-43B6-8093-951CE9187090}" presName="horzSpace2" presStyleCnt="0"/>
      <dgm:spPr/>
    </dgm:pt>
    <dgm:pt modelId="{9D9C3A4F-8998-4DEB-9310-1412F654D3C1}" type="pres">
      <dgm:prSet presAssocID="{5F31CA94-6388-43B6-8093-951CE9187090}" presName="tx2" presStyleLbl="revTx" presStyleIdx="1" presStyleCnt="6" custScaleY="105755"/>
      <dgm:spPr/>
    </dgm:pt>
    <dgm:pt modelId="{01FBC06D-6318-468A-AD86-E1E862E44F2B}" type="pres">
      <dgm:prSet presAssocID="{5F31CA94-6388-43B6-8093-951CE9187090}" presName="vert2" presStyleCnt="0"/>
      <dgm:spPr/>
    </dgm:pt>
    <dgm:pt modelId="{D08C489A-44DE-42FC-8EC8-F7498AD479F5}" type="pres">
      <dgm:prSet presAssocID="{5F31CA94-6388-43B6-8093-951CE9187090}" presName="thinLine2b" presStyleLbl="callout" presStyleIdx="0" presStyleCnt="4" custLinFactY="2863371" custLinFactNeighborX="47" custLinFactNeighborY="2900000"/>
      <dgm:spPr/>
    </dgm:pt>
    <dgm:pt modelId="{8FAB3F3A-66B6-4CD4-AAC5-2216082456AC}" type="pres">
      <dgm:prSet presAssocID="{5F31CA94-6388-43B6-8093-951CE9187090}" presName="vertSpace2b" presStyleCnt="0"/>
      <dgm:spPr/>
    </dgm:pt>
    <dgm:pt modelId="{886A9AAB-2ADF-4F6D-AAC6-32DE0D2DFC26}" type="pres">
      <dgm:prSet presAssocID="{27B794A7-BF3B-4F00-B839-D0DF2F41C3B8}" presName="horz2" presStyleCnt="0"/>
      <dgm:spPr/>
    </dgm:pt>
    <dgm:pt modelId="{55AC7411-B45F-422F-9E60-D261A9277322}" type="pres">
      <dgm:prSet presAssocID="{27B794A7-BF3B-4F00-B839-D0DF2F41C3B8}" presName="horzSpace2" presStyleCnt="0"/>
      <dgm:spPr/>
    </dgm:pt>
    <dgm:pt modelId="{6851CB88-7D02-4620-81EC-F38A04EF7999}" type="pres">
      <dgm:prSet presAssocID="{27B794A7-BF3B-4F00-B839-D0DF2F41C3B8}" presName="tx2" presStyleLbl="revTx" presStyleIdx="2" presStyleCnt="6" custScaleY="160046" custLinFactY="22004" custLinFactNeighborX="48" custLinFactNeighborY="100000"/>
      <dgm:spPr/>
    </dgm:pt>
    <dgm:pt modelId="{031E3F46-EF7E-4C9B-8B9D-AAC30FD61F35}" type="pres">
      <dgm:prSet presAssocID="{27B794A7-BF3B-4F00-B839-D0DF2F41C3B8}" presName="vert2" presStyleCnt="0"/>
      <dgm:spPr/>
    </dgm:pt>
    <dgm:pt modelId="{1FEB7F37-CBB7-4CE3-B38E-8E6CD60E1E6B}" type="pres">
      <dgm:prSet presAssocID="{27B794A7-BF3B-4F00-B839-D0DF2F41C3B8}" presName="thinLine2b" presStyleLbl="callout" presStyleIdx="1" presStyleCnt="4" custLinFactY="-550639" custLinFactNeighborX="47" custLinFactNeighborY="-600000"/>
      <dgm:spPr/>
    </dgm:pt>
    <dgm:pt modelId="{2C865988-7464-4DAF-90C4-BF26256E1E90}" type="pres">
      <dgm:prSet presAssocID="{27B794A7-BF3B-4F00-B839-D0DF2F41C3B8}" presName="vertSpace2b" presStyleCnt="0"/>
      <dgm:spPr/>
    </dgm:pt>
    <dgm:pt modelId="{90C45DE9-DC41-4A6B-A88A-05839FCE877A}" type="pres">
      <dgm:prSet presAssocID="{4BBA6D62-CB00-4D22-B428-C96BCA4B6B17}" presName="thickLine" presStyleLbl="alignNode1" presStyleIdx="1" presStyleCnt="2"/>
      <dgm:spPr/>
    </dgm:pt>
    <dgm:pt modelId="{9AC83E6D-AD0B-444A-BC3B-E66613CF5750}" type="pres">
      <dgm:prSet presAssocID="{4BBA6D62-CB00-4D22-B428-C96BCA4B6B17}" presName="horz1" presStyleCnt="0"/>
      <dgm:spPr/>
    </dgm:pt>
    <dgm:pt modelId="{06EABEED-E165-41E6-A9FA-E5ECFD850514}" type="pres">
      <dgm:prSet presAssocID="{4BBA6D62-CB00-4D22-B428-C96BCA4B6B17}" presName="tx1" presStyleLbl="revTx" presStyleIdx="3" presStyleCnt="6" custScaleX="154315"/>
      <dgm:spPr/>
    </dgm:pt>
    <dgm:pt modelId="{052B39B9-31B8-4E66-8405-8C24D372CBD5}" type="pres">
      <dgm:prSet presAssocID="{4BBA6D62-CB00-4D22-B428-C96BCA4B6B17}" presName="vert1" presStyleCnt="0"/>
      <dgm:spPr/>
    </dgm:pt>
    <dgm:pt modelId="{46A131BF-B599-4568-BCCA-9BBB442EAEF6}" type="pres">
      <dgm:prSet presAssocID="{00BAF58C-B0FC-4A94-827A-D152AE949628}" presName="vertSpace2a" presStyleCnt="0"/>
      <dgm:spPr/>
    </dgm:pt>
    <dgm:pt modelId="{5A6580DF-B7A6-4FF1-949D-D29DB40B876E}" type="pres">
      <dgm:prSet presAssocID="{00BAF58C-B0FC-4A94-827A-D152AE949628}" presName="horz2" presStyleCnt="0"/>
      <dgm:spPr/>
    </dgm:pt>
    <dgm:pt modelId="{035DE3C3-9F34-48F7-B33C-9D33D3161438}" type="pres">
      <dgm:prSet presAssocID="{00BAF58C-B0FC-4A94-827A-D152AE949628}" presName="horzSpace2" presStyleCnt="0"/>
      <dgm:spPr/>
    </dgm:pt>
    <dgm:pt modelId="{73A70A90-28A9-428B-84AD-C471894275E8}" type="pres">
      <dgm:prSet presAssocID="{00BAF58C-B0FC-4A94-827A-D152AE949628}" presName="tx2" presStyleLbl="revTx" presStyleIdx="4" presStyleCnt="6" custScaleY="62132"/>
      <dgm:spPr/>
    </dgm:pt>
    <dgm:pt modelId="{9791FFC4-9857-4A97-B14B-366980F2D10F}" type="pres">
      <dgm:prSet presAssocID="{00BAF58C-B0FC-4A94-827A-D152AE949628}" presName="vert2" presStyleCnt="0"/>
      <dgm:spPr/>
    </dgm:pt>
    <dgm:pt modelId="{6085CED4-BA74-43E9-B4A9-51B3E9B964B0}" type="pres">
      <dgm:prSet presAssocID="{00BAF58C-B0FC-4A94-827A-D152AE949628}" presName="thinLine2b" presStyleLbl="callout" presStyleIdx="2" presStyleCnt="4"/>
      <dgm:spPr/>
    </dgm:pt>
    <dgm:pt modelId="{BE96C496-D832-4922-892E-1C834BD47951}" type="pres">
      <dgm:prSet presAssocID="{00BAF58C-B0FC-4A94-827A-D152AE949628}" presName="vertSpace2b" presStyleCnt="0"/>
      <dgm:spPr/>
    </dgm:pt>
    <dgm:pt modelId="{02C40C2A-3EF6-450A-ACE3-BEC8059393E6}" type="pres">
      <dgm:prSet presAssocID="{71973968-B4EA-413E-B434-0D354B583A74}" presName="horz2" presStyleCnt="0"/>
      <dgm:spPr/>
    </dgm:pt>
    <dgm:pt modelId="{D87AC976-FD06-4F47-819C-1D49E72FD36C}" type="pres">
      <dgm:prSet presAssocID="{71973968-B4EA-413E-B434-0D354B583A74}" presName="horzSpace2" presStyleCnt="0"/>
      <dgm:spPr/>
    </dgm:pt>
    <dgm:pt modelId="{00F8085F-7695-465F-AD63-8C7F09F3117E}" type="pres">
      <dgm:prSet presAssocID="{71973968-B4EA-413E-B434-0D354B583A74}" presName="tx2" presStyleLbl="revTx" presStyleIdx="5" presStyleCnt="6" custScaleY="62058"/>
      <dgm:spPr/>
    </dgm:pt>
    <dgm:pt modelId="{5B2523C6-250A-4A5E-AF2C-E8CF08B0D393}" type="pres">
      <dgm:prSet presAssocID="{71973968-B4EA-413E-B434-0D354B583A74}" presName="vert2" presStyleCnt="0"/>
      <dgm:spPr/>
    </dgm:pt>
    <dgm:pt modelId="{78EDB0E1-74E3-4D39-AF55-146CA4F934BC}" type="pres">
      <dgm:prSet presAssocID="{71973968-B4EA-413E-B434-0D354B583A74}" presName="thinLine2b" presStyleLbl="callout" presStyleIdx="3" presStyleCnt="4"/>
      <dgm:spPr/>
    </dgm:pt>
    <dgm:pt modelId="{8D4A8D70-1F61-4CEE-BBFE-D64AC14DF410}" type="pres">
      <dgm:prSet presAssocID="{71973968-B4EA-413E-B434-0D354B583A74}" presName="vertSpace2b" presStyleCnt="0"/>
      <dgm:spPr/>
    </dgm:pt>
  </dgm:ptLst>
  <dgm:cxnLst>
    <dgm:cxn modelId="{8E3E880C-9BFB-4F21-A9FC-4366E32D42C5}" type="presOf" srcId="{5F31CA94-6388-43B6-8093-951CE9187090}" destId="{9D9C3A4F-8998-4DEB-9310-1412F654D3C1}" srcOrd="0" destOrd="0" presId="urn:microsoft.com/office/officeart/2008/layout/LinedList"/>
    <dgm:cxn modelId="{9E636010-6025-412E-94A3-0388852BCDC4}" srcId="{662AD6DD-3B6D-4CE9-BDD6-D5EEDAECB582}" destId="{5F31CA94-6388-43B6-8093-951CE9187090}" srcOrd="0" destOrd="0" parTransId="{636884D0-A53E-40DF-BE15-EBB7292FBBA9}" sibTransId="{EEAA3132-9804-4443-AFED-3047ECE1FAAA}"/>
    <dgm:cxn modelId="{86D4AA23-AD40-4692-9B4E-15D89AA239AA}" srcId="{4BBA6D62-CB00-4D22-B428-C96BCA4B6B17}" destId="{00BAF58C-B0FC-4A94-827A-D152AE949628}" srcOrd="0" destOrd="0" parTransId="{32936D07-4E8F-40E6-957F-0B7A8202D097}" sibTransId="{B57EDB6C-209F-4B7D-A91F-A21E44D032AA}"/>
    <dgm:cxn modelId="{CCA7053D-9F4B-44EE-9E0C-C01C017E637F}" type="presOf" srcId="{71973968-B4EA-413E-B434-0D354B583A74}" destId="{00F8085F-7695-465F-AD63-8C7F09F3117E}" srcOrd="0" destOrd="0" presId="urn:microsoft.com/office/officeart/2008/layout/LinedList"/>
    <dgm:cxn modelId="{C1C90C60-B308-4ACB-9D0F-45397A8F70F9}" type="presOf" srcId="{4BBA6D62-CB00-4D22-B428-C96BCA4B6B17}" destId="{06EABEED-E165-41E6-A9FA-E5ECFD850514}" srcOrd="0" destOrd="0" presId="urn:microsoft.com/office/officeart/2008/layout/LinedList"/>
    <dgm:cxn modelId="{18E44956-4E23-4D9B-8E8E-65C22B5183E6}" srcId="{662AD6DD-3B6D-4CE9-BDD6-D5EEDAECB582}" destId="{27B794A7-BF3B-4F00-B839-D0DF2F41C3B8}" srcOrd="1" destOrd="0" parTransId="{472B84B3-76C1-40E4-B33F-B575BE7B574C}" sibTransId="{EC4CCEA6-11BB-4165-834E-C37C071A2C8B}"/>
    <dgm:cxn modelId="{DC13F587-9705-4A82-B310-65AC383A8454}" srcId="{EFB4295C-7397-430F-9720-8D9E854B681B}" destId="{4BBA6D62-CB00-4D22-B428-C96BCA4B6B17}" srcOrd="1" destOrd="0" parTransId="{A6FE243A-B247-436A-AFD4-037335AA2876}" sibTransId="{BC7389C9-1305-475B-AF3C-2936B2826946}"/>
    <dgm:cxn modelId="{023DC293-368D-4738-B8FB-072F8BE868D8}" srcId="{4BBA6D62-CB00-4D22-B428-C96BCA4B6B17}" destId="{71973968-B4EA-413E-B434-0D354B583A74}" srcOrd="1" destOrd="0" parTransId="{8AA7D21E-9BEA-4886-870F-3E8D652717D1}" sibTransId="{8D34D844-440D-4F8C-9378-D747F0DB50AE}"/>
    <dgm:cxn modelId="{86387BB4-C5AA-4823-98A9-572019057476}" type="presOf" srcId="{662AD6DD-3B6D-4CE9-BDD6-D5EEDAECB582}" destId="{80901305-811C-410A-9246-63204112D9A0}" srcOrd="0" destOrd="0" presId="urn:microsoft.com/office/officeart/2008/layout/LinedList"/>
    <dgm:cxn modelId="{F9D6FCBB-2E20-4645-B17E-F2BCF8368FFB}" type="presOf" srcId="{EFB4295C-7397-430F-9720-8D9E854B681B}" destId="{F181CBFE-3C82-444D-B73F-37DBAF6B338E}" srcOrd="0" destOrd="0" presId="urn:microsoft.com/office/officeart/2008/layout/LinedList"/>
    <dgm:cxn modelId="{F51E12EA-8EED-4B38-93A6-141B173C3F50}" type="presOf" srcId="{27B794A7-BF3B-4F00-B839-D0DF2F41C3B8}" destId="{6851CB88-7D02-4620-81EC-F38A04EF7999}" srcOrd="0" destOrd="0" presId="urn:microsoft.com/office/officeart/2008/layout/LinedList"/>
    <dgm:cxn modelId="{17740FEF-7FF2-4E38-A8A2-B46BA804950D}" type="presOf" srcId="{00BAF58C-B0FC-4A94-827A-D152AE949628}" destId="{73A70A90-28A9-428B-84AD-C471894275E8}" srcOrd="0" destOrd="0" presId="urn:microsoft.com/office/officeart/2008/layout/LinedList"/>
    <dgm:cxn modelId="{5A20DBF5-7DF1-4AB8-9C63-690370BB6717}" srcId="{EFB4295C-7397-430F-9720-8D9E854B681B}" destId="{662AD6DD-3B6D-4CE9-BDD6-D5EEDAECB582}" srcOrd="0" destOrd="0" parTransId="{BB6E676E-8786-4AF8-8E05-F59DB18DFD77}" sibTransId="{BDA56BCA-7C22-4596-81CB-887E0E6FE860}"/>
    <dgm:cxn modelId="{B1DF89B8-710B-4E71-8633-41688E2E598E}" type="presParOf" srcId="{F181CBFE-3C82-444D-B73F-37DBAF6B338E}" destId="{0ADA2773-DCE8-4504-9CF5-6DF7F2E4EC14}" srcOrd="0" destOrd="0" presId="urn:microsoft.com/office/officeart/2008/layout/LinedList"/>
    <dgm:cxn modelId="{DB4927A9-810F-4F96-B93A-C942B2AE07B8}" type="presParOf" srcId="{F181CBFE-3C82-444D-B73F-37DBAF6B338E}" destId="{614C8B3D-E0EE-4288-822E-E27FD4B70877}" srcOrd="1" destOrd="0" presId="urn:microsoft.com/office/officeart/2008/layout/LinedList"/>
    <dgm:cxn modelId="{0F2EF1FD-A37C-4B50-B520-07D0C22B2F51}" type="presParOf" srcId="{614C8B3D-E0EE-4288-822E-E27FD4B70877}" destId="{80901305-811C-410A-9246-63204112D9A0}" srcOrd="0" destOrd="0" presId="urn:microsoft.com/office/officeart/2008/layout/LinedList"/>
    <dgm:cxn modelId="{599DD451-5839-4D10-8864-8495195B49E7}" type="presParOf" srcId="{614C8B3D-E0EE-4288-822E-E27FD4B70877}" destId="{0A567B49-FC7E-48D7-8EF6-AA39F190579D}" srcOrd="1" destOrd="0" presId="urn:microsoft.com/office/officeart/2008/layout/LinedList"/>
    <dgm:cxn modelId="{7B9CD5F5-8263-47DF-AEAE-870CB7BAFFB8}" type="presParOf" srcId="{0A567B49-FC7E-48D7-8EF6-AA39F190579D}" destId="{29DDA7AF-6A1C-4523-A9B0-265A879A6903}" srcOrd="0" destOrd="0" presId="urn:microsoft.com/office/officeart/2008/layout/LinedList"/>
    <dgm:cxn modelId="{C02C87FB-D121-46F3-AE7D-99EEF3976204}" type="presParOf" srcId="{0A567B49-FC7E-48D7-8EF6-AA39F190579D}" destId="{B4D798F9-F234-4053-8051-9969D6E5A49F}" srcOrd="1" destOrd="0" presId="urn:microsoft.com/office/officeart/2008/layout/LinedList"/>
    <dgm:cxn modelId="{767AD905-8EA7-49B9-972B-B98F4D08C225}" type="presParOf" srcId="{B4D798F9-F234-4053-8051-9969D6E5A49F}" destId="{3B00B41C-C3CB-45FA-82B6-C4C437D0B4C9}" srcOrd="0" destOrd="0" presId="urn:microsoft.com/office/officeart/2008/layout/LinedList"/>
    <dgm:cxn modelId="{63A0E28A-29D9-4032-B5FB-4765363D6D90}" type="presParOf" srcId="{B4D798F9-F234-4053-8051-9969D6E5A49F}" destId="{9D9C3A4F-8998-4DEB-9310-1412F654D3C1}" srcOrd="1" destOrd="0" presId="urn:microsoft.com/office/officeart/2008/layout/LinedList"/>
    <dgm:cxn modelId="{8F67BF02-02E5-4E88-86AC-B7058F25AFA6}" type="presParOf" srcId="{B4D798F9-F234-4053-8051-9969D6E5A49F}" destId="{01FBC06D-6318-468A-AD86-E1E862E44F2B}" srcOrd="2" destOrd="0" presId="urn:microsoft.com/office/officeart/2008/layout/LinedList"/>
    <dgm:cxn modelId="{68B046A1-44AA-48BE-A319-92A7914E7512}" type="presParOf" srcId="{0A567B49-FC7E-48D7-8EF6-AA39F190579D}" destId="{D08C489A-44DE-42FC-8EC8-F7498AD479F5}" srcOrd="2" destOrd="0" presId="urn:microsoft.com/office/officeart/2008/layout/LinedList"/>
    <dgm:cxn modelId="{2185D69B-988A-4285-840C-9E494DCEE701}" type="presParOf" srcId="{0A567B49-FC7E-48D7-8EF6-AA39F190579D}" destId="{8FAB3F3A-66B6-4CD4-AAC5-2216082456AC}" srcOrd="3" destOrd="0" presId="urn:microsoft.com/office/officeart/2008/layout/LinedList"/>
    <dgm:cxn modelId="{2B269C54-94D9-42EA-8E24-9E33097BCEAB}" type="presParOf" srcId="{0A567B49-FC7E-48D7-8EF6-AA39F190579D}" destId="{886A9AAB-2ADF-4F6D-AAC6-32DE0D2DFC26}" srcOrd="4" destOrd="0" presId="urn:microsoft.com/office/officeart/2008/layout/LinedList"/>
    <dgm:cxn modelId="{42EB9216-2973-4A25-8813-A74646C3AA68}" type="presParOf" srcId="{886A9AAB-2ADF-4F6D-AAC6-32DE0D2DFC26}" destId="{55AC7411-B45F-422F-9E60-D261A9277322}" srcOrd="0" destOrd="0" presId="urn:microsoft.com/office/officeart/2008/layout/LinedList"/>
    <dgm:cxn modelId="{B213DB07-2252-4BCB-B76F-306F00636C8F}" type="presParOf" srcId="{886A9AAB-2ADF-4F6D-AAC6-32DE0D2DFC26}" destId="{6851CB88-7D02-4620-81EC-F38A04EF7999}" srcOrd="1" destOrd="0" presId="urn:microsoft.com/office/officeart/2008/layout/LinedList"/>
    <dgm:cxn modelId="{2073E4CA-4650-40AA-8247-896E23B90AEF}" type="presParOf" srcId="{886A9AAB-2ADF-4F6D-AAC6-32DE0D2DFC26}" destId="{031E3F46-EF7E-4C9B-8B9D-AAC30FD61F35}" srcOrd="2" destOrd="0" presId="urn:microsoft.com/office/officeart/2008/layout/LinedList"/>
    <dgm:cxn modelId="{3AB3E218-D251-453E-B7F0-A74176B81526}" type="presParOf" srcId="{0A567B49-FC7E-48D7-8EF6-AA39F190579D}" destId="{1FEB7F37-CBB7-4CE3-B38E-8E6CD60E1E6B}" srcOrd="5" destOrd="0" presId="urn:microsoft.com/office/officeart/2008/layout/LinedList"/>
    <dgm:cxn modelId="{4C3F92D9-233C-4FCF-B820-4AE066C76269}" type="presParOf" srcId="{0A567B49-FC7E-48D7-8EF6-AA39F190579D}" destId="{2C865988-7464-4DAF-90C4-BF26256E1E90}" srcOrd="6" destOrd="0" presId="urn:microsoft.com/office/officeart/2008/layout/LinedList"/>
    <dgm:cxn modelId="{D7AFDADC-B059-4905-9492-FB10ADFFCF8A}" type="presParOf" srcId="{F181CBFE-3C82-444D-B73F-37DBAF6B338E}" destId="{90C45DE9-DC41-4A6B-A88A-05839FCE877A}" srcOrd="2" destOrd="0" presId="urn:microsoft.com/office/officeart/2008/layout/LinedList"/>
    <dgm:cxn modelId="{C0ACA6AE-AD50-4B2F-AA67-87C123275B0B}" type="presParOf" srcId="{F181CBFE-3C82-444D-B73F-37DBAF6B338E}" destId="{9AC83E6D-AD0B-444A-BC3B-E66613CF5750}" srcOrd="3" destOrd="0" presId="urn:microsoft.com/office/officeart/2008/layout/LinedList"/>
    <dgm:cxn modelId="{A3A9E313-1C20-4E8C-ACBB-77774970E89B}" type="presParOf" srcId="{9AC83E6D-AD0B-444A-BC3B-E66613CF5750}" destId="{06EABEED-E165-41E6-A9FA-E5ECFD850514}" srcOrd="0" destOrd="0" presId="urn:microsoft.com/office/officeart/2008/layout/LinedList"/>
    <dgm:cxn modelId="{76DD47FE-E335-47DF-9379-D0989B25AD13}" type="presParOf" srcId="{9AC83E6D-AD0B-444A-BC3B-E66613CF5750}" destId="{052B39B9-31B8-4E66-8405-8C24D372CBD5}" srcOrd="1" destOrd="0" presId="urn:microsoft.com/office/officeart/2008/layout/LinedList"/>
    <dgm:cxn modelId="{C8585B5E-52F0-4F9E-8E01-E150C3194F08}" type="presParOf" srcId="{052B39B9-31B8-4E66-8405-8C24D372CBD5}" destId="{46A131BF-B599-4568-BCCA-9BBB442EAEF6}" srcOrd="0" destOrd="0" presId="urn:microsoft.com/office/officeart/2008/layout/LinedList"/>
    <dgm:cxn modelId="{17735CA1-161A-47EA-8FB2-797DBFD01ED1}" type="presParOf" srcId="{052B39B9-31B8-4E66-8405-8C24D372CBD5}" destId="{5A6580DF-B7A6-4FF1-949D-D29DB40B876E}" srcOrd="1" destOrd="0" presId="urn:microsoft.com/office/officeart/2008/layout/LinedList"/>
    <dgm:cxn modelId="{909E752D-6F15-4996-8264-86D31D4FB88E}" type="presParOf" srcId="{5A6580DF-B7A6-4FF1-949D-D29DB40B876E}" destId="{035DE3C3-9F34-48F7-B33C-9D33D3161438}" srcOrd="0" destOrd="0" presId="urn:microsoft.com/office/officeart/2008/layout/LinedList"/>
    <dgm:cxn modelId="{E9D9AA34-AACC-46AE-B21E-45996ECD3B06}" type="presParOf" srcId="{5A6580DF-B7A6-4FF1-949D-D29DB40B876E}" destId="{73A70A90-28A9-428B-84AD-C471894275E8}" srcOrd="1" destOrd="0" presId="urn:microsoft.com/office/officeart/2008/layout/LinedList"/>
    <dgm:cxn modelId="{8283486C-B011-4673-8A43-A4D41B9D6FF4}" type="presParOf" srcId="{5A6580DF-B7A6-4FF1-949D-D29DB40B876E}" destId="{9791FFC4-9857-4A97-B14B-366980F2D10F}" srcOrd="2" destOrd="0" presId="urn:microsoft.com/office/officeart/2008/layout/LinedList"/>
    <dgm:cxn modelId="{EAD30699-1512-4182-ACE7-3D1E4E2A59DA}" type="presParOf" srcId="{052B39B9-31B8-4E66-8405-8C24D372CBD5}" destId="{6085CED4-BA74-43E9-B4A9-51B3E9B964B0}" srcOrd="2" destOrd="0" presId="urn:microsoft.com/office/officeart/2008/layout/LinedList"/>
    <dgm:cxn modelId="{3ADF34B3-D7B9-4507-BB12-07BA2BE70465}" type="presParOf" srcId="{052B39B9-31B8-4E66-8405-8C24D372CBD5}" destId="{BE96C496-D832-4922-892E-1C834BD47951}" srcOrd="3" destOrd="0" presId="urn:microsoft.com/office/officeart/2008/layout/LinedList"/>
    <dgm:cxn modelId="{96F8BF4F-D4B9-4429-ACBC-CE523C54119E}" type="presParOf" srcId="{052B39B9-31B8-4E66-8405-8C24D372CBD5}" destId="{02C40C2A-3EF6-450A-ACE3-BEC8059393E6}" srcOrd="4" destOrd="0" presId="urn:microsoft.com/office/officeart/2008/layout/LinedList"/>
    <dgm:cxn modelId="{9A806CE2-62F0-4101-8D20-E5CAA7571E81}" type="presParOf" srcId="{02C40C2A-3EF6-450A-ACE3-BEC8059393E6}" destId="{D87AC976-FD06-4F47-819C-1D49E72FD36C}" srcOrd="0" destOrd="0" presId="urn:microsoft.com/office/officeart/2008/layout/LinedList"/>
    <dgm:cxn modelId="{DECBD41D-B304-4541-B28B-7849DF4BD3DB}" type="presParOf" srcId="{02C40C2A-3EF6-450A-ACE3-BEC8059393E6}" destId="{00F8085F-7695-465F-AD63-8C7F09F3117E}" srcOrd="1" destOrd="0" presId="urn:microsoft.com/office/officeart/2008/layout/LinedList"/>
    <dgm:cxn modelId="{3117EBD2-1D77-42DA-B023-514DB54F6C99}" type="presParOf" srcId="{02C40C2A-3EF6-450A-ACE3-BEC8059393E6}" destId="{5B2523C6-250A-4A5E-AF2C-E8CF08B0D393}" srcOrd="2" destOrd="0" presId="urn:microsoft.com/office/officeart/2008/layout/LinedList"/>
    <dgm:cxn modelId="{DA06EA9A-58D0-44D8-9828-DE973458AA69}" type="presParOf" srcId="{052B39B9-31B8-4E66-8405-8C24D372CBD5}" destId="{78EDB0E1-74E3-4D39-AF55-146CA4F934BC}" srcOrd="5" destOrd="0" presId="urn:microsoft.com/office/officeart/2008/layout/LinedList"/>
    <dgm:cxn modelId="{75032B56-16FF-4AC0-B93C-9B098E197D48}" type="presParOf" srcId="{052B39B9-31B8-4E66-8405-8C24D372CBD5}" destId="{8D4A8D70-1F61-4CEE-BBFE-D64AC14DF410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69768E-0504-48A9-A0E0-9C2A2E8288D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9267B7-D7AB-4BF2-8493-E9940F40BFAB}">
      <dgm:prSet custT="1"/>
      <dgm:spPr/>
      <dgm:t>
        <a:bodyPr/>
        <a:lstStyle/>
        <a:p>
          <a:pPr algn="just"/>
          <a:r>
            <a:rPr lang="ru-RU" sz="2800" i="1" dirty="0"/>
            <a:t>характеризующееся острым очаговым серозным или серозно-геморрагическим воспалением кожи или слизистых оболочек, лихорадкой и интоксикацией</a:t>
          </a:r>
          <a:r>
            <a:rPr lang="ru-RU" sz="2800" i="1" baseline="0" dirty="0"/>
            <a:t>.</a:t>
          </a:r>
          <a:endParaRPr lang="ru-RU" sz="2800" i="1" dirty="0"/>
        </a:p>
      </dgm:t>
    </dgm:pt>
    <dgm:pt modelId="{5302DB94-8581-4D14-B102-8D6C74F44F1B}" type="parTrans" cxnId="{042577D2-111F-4358-8507-CA42B6D6C003}">
      <dgm:prSet/>
      <dgm:spPr/>
      <dgm:t>
        <a:bodyPr/>
        <a:lstStyle/>
        <a:p>
          <a:endParaRPr lang="ru-RU"/>
        </a:p>
      </dgm:t>
    </dgm:pt>
    <dgm:pt modelId="{D749CE38-4235-4B7E-BC80-968CCF569953}" type="sibTrans" cxnId="{042577D2-111F-4358-8507-CA42B6D6C003}">
      <dgm:prSet/>
      <dgm:spPr/>
      <dgm:t>
        <a:bodyPr/>
        <a:lstStyle/>
        <a:p>
          <a:endParaRPr lang="ru-RU"/>
        </a:p>
      </dgm:t>
    </dgm:pt>
    <dgm:pt modelId="{721134C4-82D5-43A1-9BED-DC0A7F874ECD}">
      <dgm:prSet custT="1"/>
      <dgm:spPr/>
      <dgm:t>
        <a:bodyPr/>
        <a:lstStyle/>
        <a:p>
          <a:pPr algn="just"/>
          <a:r>
            <a:rPr lang="ru-RU" sz="3300" baseline="0" dirty="0"/>
            <a:t>- </a:t>
          </a:r>
          <a:r>
            <a:rPr lang="ru-RU" sz="2800" i="1" baseline="0" dirty="0"/>
            <a:t>это и</a:t>
          </a:r>
          <a:r>
            <a:rPr lang="ru-RU" sz="2800" i="1" dirty="0"/>
            <a:t>нфекционное заболевание</a:t>
          </a:r>
          <a:r>
            <a:rPr lang="ru-RU" sz="2800" i="1" baseline="0" dirty="0"/>
            <a:t>, </a:t>
          </a:r>
          <a:endParaRPr lang="ru-RU" sz="2800" i="1" dirty="0"/>
        </a:p>
      </dgm:t>
    </dgm:pt>
    <dgm:pt modelId="{28071069-BF83-4199-9880-D9068E86F435}" type="parTrans" cxnId="{D86732C5-F0FF-4179-9703-4329B8930B97}">
      <dgm:prSet/>
      <dgm:spPr/>
      <dgm:t>
        <a:bodyPr/>
        <a:lstStyle/>
        <a:p>
          <a:endParaRPr lang="ru-RU"/>
        </a:p>
      </dgm:t>
    </dgm:pt>
    <dgm:pt modelId="{99CEB3E5-F0F5-41C2-B7DF-85FD518EACB5}" type="sibTrans" cxnId="{D86732C5-F0FF-4179-9703-4329B8930B97}">
      <dgm:prSet/>
      <dgm:spPr/>
      <dgm:t>
        <a:bodyPr/>
        <a:lstStyle/>
        <a:p>
          <a:endParaRPr lang="ru-RU"/>
        </a:p>
      </dgm:t>
    </dgm:pt>
    <dgm:pt modelId="{8770BA72-DBE4-4BAA-AB0D-0FAB13813562}" type="pres">
      <dgm:prSet presAssocID="{4A69768E-0504-48A9-A0E0-9C2A2E8288DD}" presName="linear" presStyleCnt="0">
        <dgm:presLayoutVars>
          <dgm:animLvl val="lvl"/>
          <dgm:resizeHandles val="exact"/>
        </dgm:presLayoutVars>
      </dgm:prSet>
      <dgm:spPr/>
    </dgm:pt>
    <dgm:pt modelId="{1979E20D-D27E-4AEB-97B7-1B2AECA71DFF}" type="pres">
      <dgm:prSet presAssocID="{721134C4-82D5-43A1-9BED-DC0A7F874ECD}" presName="parentText" presStyleLbl="node1" presStyleIdx="0" presStyleCnt="2" custScaleY="57515">
        <dgm:presLayoutVars>
          <dgm:chMax val="0"/>
          <dgm:bulletEnabled val="1"/>
        </dgm:presLayoutVars>
      </dgm:prSet>
      <dgm:spPr/>
    </dgm:pt>
    <dgm:pt modelId="{490F275D-D640-495F-AAC2-95FE19B3F414}" type="pres">
      <dgm:prSet presAssocID="{99CEB3E5-F0F5-41C2-B7DF-85FD518EACB5}" presName="spacer" presStyleCnt="0"/>
      <dgm:spPr/>
    </dgm:pt>
    <dgm:pt modelId="{4FB43D19-2375-4C11-8ACF-C0464D58A20F}" type="pres">
      <dgm:prSet presAssocID="{3A9267B7-D7AB-4BF2-8493-E9940F40BFA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15492019-7946-4CD5-BDBC-1E882F51012F}" type="presOf" srcId="{4A69768E-0504-48A9-A0E0-9C2A2E8288DD}" destId="{8770BA72-DBE4-4BAA-AB0D-0FAB13813562}" srcOrd="0" destOrd="0" presId="urn:microsoft.com/office/officeart/2005/8/layout/vList2"/>
    <dgm:cxn modelId="{8A39C22D-4AC9-4045-BF45-68F1AB39BCE9}" type="presOf" srcId="{721134C4-82D5-43A1-9BED-DC0A7F874ECD}" destId="{1979E20D-D27E-4AEB-97B7-1B2AECA71DFF}" srcOrd="0" destOrd="0" presId="urn:microsoft.com/office/officeart/2005/8/layout/vList2"/>
    <dgm:cxn modelId="{707AE548-F864-4567-90C3-C3F44C04267E}" type="presOf" srcId="{3A9267B7-D7AB-4BF2-8493-E9940F40BFAB}" destId="{4FB43D19-2375-4C11-8ACF-C0464D58A20F}" srcOrd="0" destOrd="0" presId="urn:microsoft.com/office/officeart/2005/8/layout/vList2"/>
    <dgm:cxn modelId="{D86732C5-F0FF-4179-9703-4329B8930B97}" srcId="{4A69768E-0504-48A9-A0E0-9C2A2E8288DD}" destId="{721134C4-82D5-43A1-9BED-DC0A7F874ECD}" srcOrd="0" destOrd="0" parTransId="{28071069-BF83-4199-9880-D9068E86F435}" sibTransId="{99CEB3E5-F0F5-41C2-B7DF-85FD518EACB5}"/>
    <dgm:cxn modelId="{042577D2-111F-4358-8507-CA42B6D6C003}" srcId="{4A69768E-0504-48A9-A0E0-9C2A2E8288DD}" destId="{3A9267B7-D7AB-4BF2-8493-E9940F40BFAB}" srcOrd="1" destOrd="0" parTransId="{5302DB94-8581-4D14-B102-8D6C74F44F1B}" sibTransId="{D749CE38-4235-4B7E-BC80-968CCF569953}"/>
    <dgm:cxn modelId="{6F535428-759D-4C8E-B546-69E4966E832B}" type="presParOf" srcId="{8770BA72-DBE4-4BAA-AB0D-0FAB13813562}" destId="{1979E20D-D27E-4AEB-97B7-1B2AECA71DFF}" srcOrd="0" destOrd="0" presId="urn:microsoft.com/office/officeart/2005/8/layout/vList2"/>
    <dgm:cxn modelId="{A2E30458-B6FB-4604-88A0-750B8C480A10}" type="presParOf" srcId="{8770BA72-DBE4-4BAA-AB0D-0FAB13813562}" destId="{490F275D-D640-495F-AAC2-95FE19B3F414}" srcOrd="1" destOrd="0" presId="urn:microsoft.com/office/officeart/2005/8/layout/vList2"/>
    <dgm:cxn modelId="{0C4A2E45-5579-459B-9125-CC537D320079}" type="presParOf" srcId="{8770BA72-DBE4-4BAA-AB0D-0FAB13813562}" destId="{4FB43D19-2375-4C11-8ACF-C0464D58A2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E31496-C896-45C6-8368-A0D4BD548E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F46C92-2E5C-41B4-9D94-31508130D98D}">
      <dgm:prSet phldrT="[Текст]" custT="1"/>
      <dgm:spPr/>
      <dgm:t>
        <a:bodyPr/>
        <a:lstStyle/>
        <a:p>
          <a:r>
            <a:rPr lang="ru-RU" sz="2400" i="0" u="none" dirty="0"/>
            <a:t>По тяжести течения:</a:t>
          </a:r>
        </a:p>
      </dgm:t>
    </dgm:pt>
    <dgm:pt modelId="{FE973B64-5184-4554-9F8C-8B2938ED23B1}" type="parTrans" cxnId="{7B5E6341-2A60-4716-B1DF-DB871246936B}">
      <dgm:prSet/>
      <dgm:spPr/>
      <dgm:t>
        <a:bodyPr/>
        <a:lstStyle/>
        <a:p>
          <a:endParaRPr lang="ru-RU"/>
        </a:p>
      </dgm:t>
    </dgm:pt>
    <dgm:pt modelId="{DFC8E0EC-BB82-4B6E-8312-C0638514E89D}" type="sibTrans" cxnId="{7B5E6341-2A60-4716-B1DF-DB871246936B}">
      <dgm:prSet/>
      <dgm:spPr/>
      <dgm:t>
        <a:bodyPr/>
        <a:lstStyle/>
        <a:p>
          <a:endParaRPr lang="ru-RU"/>
        </a:p>
      </dgm:t>
    </dgm:pt>
    <dgm:pt modelId="{21ECB6C7-B173-4952-B748-4BEE79A0A40B}">
      <dgm:prSet phldrT="[Текст]"/>
      <dgm:spPr/>
      <dgm:t>
        <a:bodyPr/>
        <a:lstStyle/>
        <a:p>
          <a:r>
            <a:rPr lang="ru-RU" dirty="0"/>
            <a:t>лёгкая</a:t>
          </a:r>
        </a:p>
      </dgm:t>
    </dgm:pt>
    <dgm:pt modelId="{A5AC508F-0B4F-4EBE-AEF1-805DC8DA2E21}" type="parTrans" cxnId="{AF9E5F77-0E14-4005-A35E-ABD004C5C6D6}">
      <dgm:prSet/>
      <dgm:spPr/>
      <dgm:t>
        <a:bodyPr/>
        <a:lstStyle/>
        <a:p>
          <a:endParaRPr lang="ru-RU"/>
        </a:p>
      </dgm:t>
    </dgm:pt>
    <dgm:pt modelId="{8742FC68-7596-4B0A-8B94-7771C6EA5325}" type="sibTrans" cxnId="{AF9E5F77-0E14-4005-A35E-ABD004C5C6D6}">
      <dgm:prSet/>
      <dgm:spPr/>
      <dgm:t>
        <a:bodyPr/>
        <a:lstStyle/>
        <a:p>
          <a:endParaRPr lang="ru-RU"/>
        </a:p>
      </dgm:t>
    </dgm:pt>
    <dgm:pt modelId="{B7A8C7C1-2CE9-49F9-89AA-914BD33F51EA}">
      <dgm:prSet phldrT="[Текст]"/>
      <dgm:spPr/>
      <dgm:t>
        <a:bodyPr/>
        <a:lstStyle/>
        <a:p>
          <a:pPr>
            <a:buFont typeface="+mj-lt"/>
            <a:buAutoNum type="arabicParenR"/>
          </a:pPr>
          <a:r>
            <a:rPr lang="ru-RU" dirty="0"/>
            <a:t>средней тяжести</a:t>
          </a:r>
          <a:r>
            <a:rPr lang="ru-RU" u="sng" dirty="0"/>
            <a:t> </a:t>
          </a:r>
          <a:endParaRPr lang="ru-RU" dirty="0"/>
        </a:p>
      </dgm:t>
    </dgm:pt>
    <dgm:pt modelId="{EE3B9200-E4FA-4EA3-91B8-45F1AA9AB9B2}" type="parTrans" cxnId="{D48710D1-0367-4E9B-90DE-C6F7F57B101A}">
      <dgm:prSet/>
      <dgm:spPr/>
      <dgm:t>
        <a:bodyPr/>
        <a:lstStyle/>
        <a:p>
          <a:endParaRPr lang="ru-RU"/>
        </a:p>
      </dgm:t>
    </dgm:pt>
    <dgm:pt modelId="{551B7720-C207-4EB7-990C-16EF36181C74}" type="sibTrans" cxnId="{D48710D1-0367-4E9B-90DE-C6F7F57B101A}">
      <dgm:prSet/>
      <dgm:spPr/>
      <dgm:t>
        <a:bodyPr/>
        <a:lstStyle/>
        <a:p>
          <a:endParaRPr lang="ru-RU"/>
        </a:p>
      </dgm:t>
    </dgm:pt>
    <dgm:pt modelId="{58AD599F-9D4E-4934-BA16-C552EDCE18C0}">
      <dgm:prSet phldrT="[Текст]"/>
      <dgm:spPr/>
      <dgm:t>
        <a:bodyPr/>
        <a:lstStyle/>
        <a:p>
          <a:pPr>
            <a:buFont typeface="+mj-lt"/>
            <a:buAutoNum type="arabicParenR"/>
          </a:pPr>
          <a:r>
            <a:rPr lang="ru-RU" dirty="0"/>
            <a:t>тяжелая</a:t>
          </a:r>
        </a:p>
      </dgm:t>
    </dgm:pt>
    <dgm:pt modelId="{9B43C963-61CD-49FB-A3CA-2B26DA47358B}" type="parTrans" cxnId="{1B33127F-492A-4C8B-AFDC-AB11B305CE76}">
      <dgm:prSet/>
      <dgm:spPr/>
      <dgm:t>
        <a:bodyPr/>
        <a:lstStyle/>
        <a:p>
          <a:endParaRPr lang="ru-RU"/>
        </a:p>
      </dgm:t>
    </dgm:pt>
    <dgm:pt modelId="{8D23373A-8E14-45ED-B1DD-1E13C1DFDC7B}" type="sibTrans" cxnId="{1B33127F-492A-4C8B-AFDC-AB11B305CE76}">
      <dgm:prSet/>
      <dgm:spPr/>
      <dgm:t>
        <a:bodyPr/>
        <a:lstStyle/>
        <a:p>
          <a:endParaRPr lang="ru-RU"/>
        </a:p>
      </dgm:t>
    </dgm:pt>
    <dgm:pt modelId="{E66C3DDB-E47B-4AF0-B0F2-907411E2D30F}">
      <dgm:prSet phldrT="[Текст]" custT="1"/>
      <dgm:spPr/>
      <dgm:t>
        <a:bodyPr/>
        <a:lstStyle/>
        <a:p>
          <a:r>
            <a:rPr lang="ru-RU" sz="2400" i="0" u="none" dirty="0"/>
            <a:t>По характеру </a:t>
          </a:r>
          <a:r>
            <a:rPr lang="ru-RU" sz="2400" i="0" u="none" dirty="0" err="1"/>
            <a:t>распростра</a:t>
          </a:r>
          <a:r>
            <a:rPr lang="ru-RU" sz="2400" i="0" u="none" dirty="0"/>
            <a:t>-нения:</a:t>
          </a:r>
        </a:p>
      </dgm:t>
    </dgm:pt>
    <dgm:pt modelId="{C42165C0-5D18-4C66-BD16-388B290C94EC}" type="parTrans" cxnId="{86D4EB8E-B812-408B-AB96-2B80F6C9C81D}">
      <dgm:prSet/>
      <dgm:spPr/>
      <dgm:t>
        <a:bodyPr/>
        <a:lstStyle/>
        <a:p>
          <a:endParaRPr lang="ru-RU"/>
        </a:p>
      </dgm:t>
    </dgm:pt>
    <dgm:pt modelId="{BFF43431-670A-4243-B645-E51611207A85}" type="sibTrans" cxnId="{86D4EB8E-B812-408B-AB96-2B80F6C9C81D}">
      <dgm:prSet/>
      <dgm:spPr/>
      <dgm:t>
        <a:bodyPr/>
        <a:lstStyle/>
        <a:p>
          <a:endParaRPr lang="ru-RU"/>
        </a:p>
      </dgm:t>
    </dgm:pt>
    <dgm:pt modelId="{3AA631FF-5C2B-47CE-818E-394177F73EF9}">
      <dgm:prSet phldrT="[Текст]"/>
      <dgm:spPr/>
      <dgm:t>
        <a:bodyPr/>
        <a:lstStyle/>
        <a:p>
          <a:pPr>
            <a:buFont typeface="+mj-lt"/>
            <a:buAutoNum type="arabicParenR"/>
          </a:pPr>
          <a:r>
            <a:rPr lang="ru-RU" dirty="0"/>
            <a:t>локализованная </a:t>
          </a:r>
        </a:p>
      </dgm:t>
    </dgm:pt>
    <dgm:pt modelId="{F0D2BC05-328B-4FAA-B1F9-DC93D00174CF}" type="parTrans" cxnId="{B1DAD517-7BAA-4752-BEE0-A40A70947489}">
      <dgm:prSet/>
      <dgm:spPr/>
      <dgm:t>
        <a:bodyPr/>
        <a:lstStyle/>
        <a:p>
          <a:endParaRPr lang="ru-RU"/>
        </a:p>
      </dgm:t>
    </dgm:pt>
    <dgm:pt modelId="{BD006A96-9C1D-4E5C-86E0-D2B5584083FE}" type="sibTrans" cxnId="{B1DAD517-7BAA-4752-BEE0-A40A70947489}">
      <dgm:prSet/>
      <dgm:spPr/>
      <dgm:t>
        <a:bodyPr/>
        <a:lstStyle/>
        <a:p>
          <a:endParaRPr lang="ru-RU"/>
        </a:p>
      </dgm:t>
    </dgm:pt>
    <dgm:pt modelId="{4B082D6D-4B2E-4537-BDBE-E3CC42BB8FCD}">
      <dgm:prSet phldrT="[Текст]"/>
      <dgm:spPr/>
      <dgm:t>
        <a:bodyPr/>
        <a:lstStyle/>
        <a:p>
          <a:pPr>
            <a:buFont typeface="+mj-lt"/>
            <a:buAutoNum type="arabicParenR"/>
          </a:pPr>
          <a:r>
            <a:rPr lang="ru-RU" dirty="0"/>
            <a:t>блуждающая</a:t>
          </a:r>
        </a:p>
      </dgm:t>
    </dgm:pt>
    <dgm:pt modelId="{7E4496D1-E244-45EA-9BB4-F6F12EDD12B4}" type="parTrans" cxnId="{9DDA2EF2-6F3B-45BA-BC60-34DB601AA623}">
      <dgm:prSet/>
      <dgm:spPr/>
      <dgm:t>
        <a:bodyPr/>
        <a:lstStyle/>
        <a:p>
          <a:endParaRPr lang="ru-RU"/>
        </a:p>
      </dgm:t>
    </dgm:pt>
    <dgm:pt modelId="{951475AC-F5CE-4A03-9971-C6C1D519047D}" type="sibTrans" cxnId="{9DDA2EF2-6F3B-45BA-BC60-34DB601AA623}">
      <dgm:prSet/>
      <dgm:spPr/>
      <dgm:t>
        <a:bodyPr/>
        <a:lstStyle/>
        <a:p>
          <a:endParaRPr lang="ru-RU"/>
        </a:p>
      </dgm:t>
    </dgm:pt>
    <dgm:pt modelId="{2E3FE955-D102-44D1-BB42-23803529DB65}">
      <dgm:prSet phldrT="[Текст]"/>
      <dgm:spPr/>
      <dgm:t>
        <a:bodyPr/>
        <a:lstStyle/>
        <a:p>
          <a:pPr>
            <a:buFont typeface="+mj-lt"/>
            <a:buAutoNum type="arabicParenR"/>
          </a:pPr>
          <a:r>
            <a:rPr lang="ru-RU" dirty="0"/>
            <a:t>метастатическая</a:t>
          </a:r>
        </a:p>
      </dgm:t>
    </dgm:pt>
    <dgm:pt modelId="{60F088F1-B10B-4630-8FE9-3B4F7410C500}" type="parTrans" cxnId="{68392057-EB8A-4513-BABB-8D48CD5DC238}">
      <dgm:prSet/>
      <dgm:spPr/>
      <dgm:t>
        <a:bodyPr/>
        <a:lstStyle/>
        <a:p>
          <a:endParaRPr lang="ru-RU"/>
        </a:p>
      </dgm:t>
    </dgm:pt>
    <dgm:pt modelId="{0988DDDC-E5DF-49AC-BE47-338BBD04CD4B}" type="sibTrans" cxnId="{68392057-EB8A-4513-BABB-8D48CD5DC238}">
      <dgm:prSet/>
      <dgm:spPr/>
      <dgm:t>
        <a:bodyPr/>
        <a:lstStyle/>
        <a:p>
          <a:endParaRPr lang="ru-RU"/>
        </a:p>
      </dgm:t>
    </dgm:pt>
    <dgm:pt modelId="{65F10BE6-1490-4FE7-BC7B-D4115200DB19}">
      <dgm:prSet phldrT="[Текст]" custT="1"/>
      <dgm:spPr/>
      <dgm:t>
        <a:bodyPr/>
        <a:lstStyle/>
        <a:p>
          <a:pPr>
            <a:buFont typeface="+mj-lt"/>
            <a:buAutoNum type="arabicParenR"/>
          </a:pPr>
          <a:r>
            <a:rPr lang="ru-RU" sz="2400" dirty="0"/>
            <a:t>По частоте </a:t>
          </a:r>
          <a:r>
            <a:rPr lang="ru-RU" sz="2400" dirty="0" err="1"/>
            <a:t>возникнове-ния</a:t>
          </a:r>
          <a:r>
            <a:rPr lang="ru-RU" sz="2400" dirty="0"/>
            <a:t>:</a:t>
          </a:r>
        </a:p>
      </dgm:t>
    </dgm:pt>
    <dgm:pt modelId="{8EBB550A-CAC0-430D-BE48-48C2611A63B2}" type="parTrans" cxnId="{7C560367-BD52-4F23-8D8C-05A4F8BB72BF}">
      <dgm:prSet/>
      <dgm:spPr/>
      <dgm:t>
        <a:bodyPr/>
        <a:lstStyle/>
        <a:p>
          <a:endParaRPr lang="ru-RU"/>
        </a:p>
      </dgm:t>
    </dgm:pt>
    <dgm:pt modelId="{6AD657F4-649C-4752-A727-235BC4D611D5}" type="sibTrans" cxnId="{7C560367-BD52-4F23-8D8C-05A4F8BB72BF}">
      <dgm:prSet/>
      <dgm:spPr/>
      <dgm:t>
        <a:bodyPr/>
        <a:lstStyle/>
        <a:p>
          <a:endParaRPr lang="ru-RU"/>
        </a:p>
      </dgm:t>
    </dgm:pt>
    <dgm:pt modelId="{4B29081F-256A-4A30-8591-FA3DB3800B0E}">
      <dgm:prSet phldrT="[Текст]"/>
      <dgm:spPr/>
      <dgm:t>
        <a:bodyPr/>
        <a:lstStyle/>
        <a:p>
          <a:pPr>
            <a:buFont typeface="+mj-lt"/>
            <a:buAutoNum type="arabicParenR"/>
          </a:pPr>
          <a:r>
            <a:rPr lang="ru-RU" dirty="0"/>
            <a:t>первичная</a:t>
          </a:r>
        </a:p>
      </dgm:t>
    </dgm:pt>
    <dgm:pt modelId="{BA9D9E47-50BD-479F-A9AF-B0EA6EE13ACC}" type="parTrans" cxnId="{E0A827F5-0CA7-4566-B773-A9FBC44ACB51}">
      <dgm:prSet/>
      <dgm:spPr/>
      <dgm:t>
        <a:bodyPr/>
        <a:lstStyle/>
        <a:p>
          <a:endParaRPr lang="ru-RU"/>
        </a:p>
      </dgm:t>
    </dgm:pt>
    <dgm:pt modelId="{58B488D3-5396-425D-9311-F14E011072AE}" type="sibTrans" cxnId="{E0A827F5-0CA7-4566-B773-A9FBC44ACB51}">
      <dgm:prSet/>
      <dgm:spPr/>
      <dgm:t>
        <a:bodyPr/>
        <a:lstStyle/>
        <a:p>
          <a:endParaRPr lang="ru-RU"/>
        </a:p>
      </dgm:t>
    </dgm:pt>
    <dgm:pt modelId="{1C8E98FD-9596-4EA6-BA34-2C1CC6110795}">
      <dgm:prSet phldrT="[Текст]"/>
      <dgm:spPr/>
      <dgm:t>
        <a:bodyPr/>
        <a:lstStyle/>
        <a:p>
          <a:pPr>
            <a:buFont typeface="+mj-lt"/>
            <a:buAutoNum type="arabicParenR"/>
          </a:pPr>
          <a:r>
            <a:rPr lang="ru-RU" dirty="0"/>
            <a:t>вторичная</a:t>
          </a:r>
        </a:p>
      </dgm:t>
    </dgm:pt>
    <dgm:pt modelId="{19AE6B80-0DE6-4635-B7C4-B79B2DC2C613}" type="parTrans" cxnId="{F96EAB55-3085-40A1-B16F-5F9F0F94C199}">
      <dgm:prSet/>
      <dgm:spPr/>
      <dgm:t>
        <a:bodyPr/>
        <a:lstStyle/>
        <a:p>
          <a:endParaRPr lang="ru-RU"/>
        </a:p>
      </dgm:t>
    </dgm:pt>
    <dgm:pt modelId="{629224E0-11E7-40F7-83D8-32B011051B02}" type="sibTrans" cxnId="{F96EAB55-3085-40A1-B16F-5F9F0F94C199}">
      <dgm:prSet/>
      <dgm:spPr/>
      <dgm:t>
        <a:bodyPr/>
        <a:lstStyle/>
        <a:p>
          <a:endParaRPr lang="ru-RU"/>
        </a:p>
      </dgm:t>
    </dgm:pt>
    <dgm:pt modelId="{DD25F96D-12C2-4AA9-B13E-D2374118F6A8}">
      <dgm:prSet phldrT="[Текст]"/>
      <dgm:spPr/>
      <dgm:t>
        <a:bodyPr/>
        <a:lstStyle/>
        <a:p>
          <a:pPr>
            <a:buFont typeface="+mj-lt"/>
            <a:buAutoNum type="arabicParenR"/>
          </a:pPr>
          <a:r>
            <a:rPr lang="ru-RU" dirty="0"/>
            <a:t>рецидивирующая</a:t>
          </a:r>
        </a:p>
      </dgm:t>
    </dgm:pt>
    <dgm:pt modelId="{89EF6A37-FF0E-4022-AFB4-FFACFCBF7367}" type="parTrans" cxnId="{CA726C62-3C51-4B3D-ABAC-EB298275CEA9}">
      <dgm:prSet/>
      <dgm:spPr/>
      <dgm:t>
        <a:bodyPr/>
        <a:lstStyle/>
        <a:p>
          <a:endParaRPr lang="ru-RU"/>
        </a:p>
      </dgm:t>
    </dgm:pt>
    <dgm:pt modelId="{B60DC9F3-043A-4A57-9B2E-E7AD23D5F975}" type="sibTrans" cxnId="{CA726C62-3C51-4B3D-ABAC-EB298275CEA9}">
      <dgm:prSet/>
      <dgm:spPr/>
      <dgm:t>
        <a:bodyPr/>
        <a:lstStyle/>
        <a:p>
          <a:endParaRPr lang="ru-RU"/>
        </a:p>
      </dgm:t>
    </dgm:pt>
    <dgm:pt modelId="{E1D73743-B453-4768-A5D5-3938BD2A759F}" type="pres">
      <dgm:prSet presAssocID="{13E31496-C896-45C6-8368-A0D4BD548E4C}" presName="vert0" presStyleCnt="0">
        <dgm:presLayoutVars>
          <dgm:dir/>
          <dgm:animOne val="branch"/>
          <dgm:animLvl val="lvl"/>
        </dgm:presLayoutVars>
      </dgm:prSet>
      <dgm:spPr/>
    </dgm:pt>
    <dgm:pt modelId="{D93E9E8F-0D37-4B40-BD78-E3190ACA5900}" type="pres">
      <dgm:prSet presAssocID="{0BF46C92-2E5C-41B4-9D94-31508130D98D}" presName="thickLine" presStyleLbl="alignNode1" presStyleIdx="0" presStyleCnt="3"/>
      <dgm:spPr/>
    </dgm:pt>
    <dgm:pt modelId="{13DC4FF5-6654-46E5-9B85-F24B75638FA9}" type="pres">
      <dgm:prSet presAssocID="{0BF46C92-2E5C-41B4-9D94-31508130D98D}" presName="horz1" presStyleCnt="0"/>
      <dgm:spPr/>
    </dgm:pt>
    <dgm:pt modelId="{0D4C3E5A-8041-42EB-A808-6EA043207451}" type="pres">
      <dgm:prSet presAssocID="{0BF46C92-2E5C-41B4-9D94-31508130D98D}" presName="tx1" presStyleLbl="revTx" presStyleIdx="0" presStyleCnt="12" custScaleX="163150"/>
      <dgm:spPr/>
    </dgm:pt>
    <dgm:pt modelId="{E29BA919-1586-410C-B327-C38303DF840F}" type="pres">
      <dgm:prSet presAssocID="{0BF46C92-2E5C-41B4-9D94-31508130D98D}" presName="vert1" presStyleCnt="0"/>
      <dgm:spPr/>
    </dgm:pt>
    <dgm:pt modelId="{878BA76E-E631-444F-A48A-82D30A1C5DA3}" type="pres">
      <dgm:prSet presAssocID="{21ECB6C7-B173-4952-B748-4BEE79A0A40B}" presName="vertSpace2a" presStyleCnt="0"/>
      <dgm:spPr/>
    </dgm:pt>
    <dgm:pt modelId="{698C4D43-DF95-494A-BF37-17DFA95F883D}" type="pres">
      <dgm:prSet presAssocID="{21ECB6C7-B173-4952-B748-4BEE79A0A40B}" presName="horz2" presStyleCnt="0"/>
      <dgm:spPr/>
    </dgm:pt>
    <dgm:pt modelId="{5DD18AE7-BA4D-41CE-87A8-E5CBB052578B}" type="pres">
      <dgm:prSet presAssocID="{21ECB6C7-B173-4952-B748-4BEE79A0A40B}" presName="horzSpace2" presStyleCnt="0"/>
      <dgm:spPr/>
    </dgm:pt>
    <dgm:pt modelId="{7FDFF878-389E-4D7A-9122-BED8692F806F}" type="pres">
      <dgm:prSet presAssocID="{21ECB6C7-B173-4952-B748-4BEE79A0A40B}" presName="tx2" presStyleLbl="revTx" presStyleIdx="1" presStyleCnt="12"/>
      <dgm:spPr/>
    </dgm:pt>
    <dgm:pt modelId="{80F3C972-4948-41CC-9341-360752C5AAC6}" type="pres">
      <dgm:prSet presAssocID="{21ECB6C7-B173-4952-B748-4BEE79A0A40B}" presName="vert2" presStyleCnt="0"/>
      <dgm:spPr/>
    </dgm:pt>
    <dgm:pt modelId="{3D252C8E-4467-4FDB-9ECC-15E651FB3AA7}" type="pres">
      <dgm:prSet presAssocID="{21ECB6C7-B173-4952-B748-4BEE79A0A40B}" presName="thinLine2b" presStyleLbl="callout" presStyleIdx="0" presStyleCnt="9"/>
      <dgm:spPr/>
    </dgm:pt>
    <dgm:pt modelId="{E2798C7C-8942-453C-8843-5183FF4ED24A}" type="pres">
      <dgm:prSet presAssocID="{21ECB6C7-B173-4952-B748-4BEE79A0A40B}" presName="vertSpace2b" presStyleCnt="0"/>
      <dgm:spPr/>
    </dgm:pt>
    <dgm:pt modelId="{9C9B2C67-E075-48F7-82AF-2E8DB75D3FEC}" type="pres">
      <dgm:prSet presAssocID="{B7A8C7C1-2CE9-49F9-89AA-914BD33F51EA}" presName="horz2" presStyleCnt="0"/>
      <dgm:spPr/>
    </dgm:pt>
    <dgm:pt modelId="{C95981A1-908C-4A14-814E-0D893DFD1C28}" type="pres">
      <dgm:prSet presAssocID="{B7A8C7C1-2CE9-49F9-89AA-914BD33F51EA}" presName="horzSpace2" presStyleCnt="0"/>
      <dgm:spPr/>
    </dgm:pt>
    <dgm:pt modelId="{3CB7C796-65AD-4ECE-A753-765C3A6A0576}" type="pres">
      <dgm:prSet presAssocID="{B7A8C7C1-2CE9-49F9-89AA-914BD33F51EA}" presName="tx2" presStyleLbl="revTx" presStyleIdx="2" presStyleCnt="12"/>
      <dgm:spPr/>
    </dgm:pt>
    <dgm:pt modelId="{BE835966-A28F-4739-833E-DEF46352810C}" type="pres">
      <dgm:prSet presAssocID="{B7A8C7C1-2CE9-49F9-89AA-914BD33F51EA}" presName="vert2" presStyleCnt="0"/>
      <dgm:spPr/>
    </dgm:pt>
    <dgm:pt modelId="{14E770D3-75D6-493D-A6E7-675BFB4D7641}" type="pres">
      <dgm:prSet presAssocID="{B7A8C7C1-2CE9-49F9-89AA-914BD33F51EA}" presName="thinLine2b" presStyleLbl="callout" presStyleIdx="1" presStyleCnt="9"/>
      <dgm:spPr/>
    </dgm:pt>
    <dgm:pt modelId="{10C99E1F-54F9-4535-BB23-F575F4F9B144}" type="pres">
      <dgm:prSet presAssocID="{B7A8C7C1-2CE9-49F9-89AA-914BD33F51EA}" presName="vertSpace2b" presStyleCnt="0"/>
      <dgm:spPr/>
    </dgm:pt>
    <dgm:pt modelId="{D5F820AF-5259-4514-B689-2CB2456073C9}" type="pres">
      <dgm:prSet presAssocID="{58AD599F-9D4E-4934-BA16-C552EDCE18C0}" presName="horz2" presStyleCnt="0"/>
      <dgm:spPr/>
    </dgm:pt>
    <dgm:pt modelId="{7AA21A2B-778D-4495-B1D6-522B78BEA353}" type="pres">
      <dgm:prSet presAssocID="{58AD599F-9D4E-4934-BA16-C552EDCE18C0}" presName="horzSpace2" presStyleCnt="0"/>
      <dgm:spPr/>
    </dgm:pt>
    <dgm:pt modelId="{DEA47248-24A0-4FA2-8058-AF2A35BA2A67}" type="pres">
      <dgm:prSet presAssocID="{58AD599F-9D4E-4934-BA16-C552EDCE18C0}" presName="tx2" presStyleLbl="revTx" presStyleIdx="3" presStyleCnt="12"/>
      <dgm:spPr/>
    </dgm:pt>
    <dgm:pt modelId="{A318F727-4A6D-428A-B0D2-F93DC925B004}" type="pres">
      <dgm:prSet presAssocID="{58AD599F-9D4E-4934-BA16-C552EDCE18C0}" presName="vert2" presStyleCnt="0"/>
      <dgm:spPr/>
    </dgm:pt>
    <dgm:pt modelId="{07BEE89D-9628-4941-9378-5F19E360BC1E}" type="pres">
      <dgm:prSet presAssocID="{58AD599F-9D4E-4934-BA16-C552EDCE18C0}" presName="thinLine2b" presStyleLbl="callout" presStyleIdx="2" presStyleCnt="9"/>
      <dgm:spPr/>
    </dgm:pt>
    <dgm:pt modelId="{17BB5532-5C63-48F2-A19B-37972E6CA80F}" type="pres">
      <dgm:prSet presAssocID="{58AD599F-9D4E-4934-BA16-C552EDCE18C0}" presName="vertSpace2b" presStyleCnt="0"/>
      <dgm:spPr/>
    </dgm:pt>
    <dgm:pt modelId="{2F2467F6-F1F7-4F87-95CA-50291B4F6FFA}" type="pres">
      <dgm:prSet presAssocID="{E66C3DDB-E47B-4AF0-B0F2-907411E2D30F}" presName="thickLine" presStyleLbl="alignNode1" presStyleIdx="1" presStyleCnt="3"/>
      <dgm:spPr/>
    </dgm:pt>
    <dgm:pt modelId="{4C8D569D-01C4-4141-9484-A42E36F8E043}" type="pres">
      <dgm:prSet presAssocID="{E66C3DDB-E47B-4AF0-B0F2-907411E2D30F}" presName="horz1" presStyleCnt="0"/>
      <dgm:spPr/>
    </dgm:pt>
    <dgm:pt modelId="{1180846E-CA14-407A-8B75-5DC830664BF0}" type="pres">
      <dgm:prSet presAssocID="{E66C3DDB-E47B-4AF0-B0F2-907411E2D30F}" presName="tx1" presStyleLbl="revTx" presStyleIdx="4" presStyleCnt="12" custScaleX="159911"/>
      <dgm:spPr/>
    </dgm:pt>
    <dgm:pt modelId="{67C941A6-6D19-49BA-ABCC-B7CAB283A1E7}" type="pres">
      <dgm:prSet presAssocID="{E66C3DDB-E47B-4AF0-B0F2-907411E2D30F}" presName="vert1" presStyleCnt="0"/>
      <dgm:spPr/>
    </dgm:pt>
    <dgm:pt modelId="{6FABB7FC-399F-4F61-8FC3-F2EF89712B59}" type="pres">
      <dgm:prSet presAssocID="{3AA631FF-5C2B-47CE-818E-394177F73EF9}" presName="vertSpace2a" presStyleCnt="0"/>
      <dgm:spPr/>
    </dgm:pt>
    <dgm:pt modelId="{E8E5994F-DE1D-49FE-8AF0-65570B41F49C}" type="pres">
      <dgm:prSet presAssocID="{3AA631FF-5C2B-47CE-818E-394177F73EF9}" presName="horz2" presStyleCnt="0"/>
      <dgm:spPr/>
    </dgm:pt>
    <dgm:pt modelId="{8FEB6345-D544-409F-B11E-B9A08E532352}" type="pres">
      <dgm:prSet presAssocID="{3AA631FF-5C2B-47CE-818E-394177F73EF9}" presName="horzSpace2" presStyleCnt="0"/>
      <dgm:spPr/>
    </dgm:pt>
    <dgm:pt modelId="{2D79F503-95C3-4F37-837D-514EA7E789CD}" type="pres">
      <dgm:prSet presAssocID="{3AA631FF-5C2B-47CE-818E-394177F73EF9}" presName="tx2" presStyleLbl="revTx" presStyleIdx="5" presStyleCnt="12"/>
      <dgm:spPr/>
    </dgm:pt>
    <dgm:pt modelId="{1316B1B5-F276-490E-9137-020344249D62}" type="pres">
      <dgm:prSet presAssocID="{3AA631FF-5C2B-47CE-818E-394177F73EF9}" presName="vert2" presStyleCnt="0"/>
      <dgm:spPr/>
    </dgm:pt>
    <dgm:pt modelId="{AA53875C-C953-4B40-8CB5-A95C8205CB16}" type="pres">
      <dgm:prSet presAssocID="{3AA631FF-5C2B-47CE-818E-394177F73EF9}" presName="thinLine2b" presStyleLbl="callout" presStyleIdx="3" presStyleCnt="9"/>
      <dgm:spPr/>
    </dgm:pt>
    <dgm:pt modelId="{6DA3D439-2627-4886-9190-F3BD78CED402}" type="pres">
      <dgm:prSet presAssocID="{3AA631FF-5C2B-47CE-818E-394177F73EF9}" presName="vertSpace2b" presStyleCnt="0"/>
      <dgm:spPr/>
    </dgm:pt>
    <dgm:pt modelId="{8DF48C9C-0A89-4E7C-8838-6CE76BB48472}" type="pres">
      <dgm:prSet presAssocID="{4B082D6D-4B2E-4537-BDBE-E3CC42BB8FCD}" presName="horz2" presStyleCnt="0"/>
      <dgm:spPr/>
    </dgm:pt>
    <dgm:pt modelId="{8190183E-4F45-4813-A4D3-D226B9A61ED3}" type="pres">
      <dgm:prSet presAssocID="{4B082D6D-4B2E-4537-BDBE-E3CC42BB8FCD}" presName="horzSpace2" presStyleCnt="0"/>
      <dgm:spPr/>
    </dgm:pt>
    <dgm:pt modelId="{48F763AC-D1C4-4D6C-A06B-933BE0196C2E}" type="pres">
      <dgm:prSet presAssocID="{4B082D6D-4B2E-4537-BDBE-E3CC42BB8FCD}" presName="tx2" presStyleLbl="revTx" presStyleIdx="6" presStyleCnt="12"/>
      <dgm:spPr/>
    </dgm:pt>
    <dgm:pt modelId="{E767C96D-8086-41E0-93ED-F038D4F82103}" type="pres">
      <dgm:prSet presAssocID="{4B082D6D-4B2E-4537-BDBE-E3CC42BB8FCD}" presName="vert2" presStyleCnt="0"/>
      <dgm:spPr/>
    </dgm:pt>
    <dgm:pt modelId="{B72B310E-4C45-4459-AC88-E6B6B2A63B75}" type="pres">
      <dgm:prSet presAssocID="{4B082D6D-4B2E-4537-BDBE-E3CC42BB8FCD}" presName="thinLine2b" presStyleLbl="callout" presStyleIdx="4" presStyleCnt="9"/>
      <dgm:spPr/>
    </dgm:pt>
    <dgm:pt modelId="{3FD61BDC-4547-4629-B5C4-F54F8BB1A674}" type="pres">
      <dgm:prSet presAssocID="{4B082D6D-4B2E-4537-BDBE-E3CC42BB8FCD}" presName="vertSpace2b" presStyleCnt="0"/>
      <dgm:spPr/>
    </dgm:pt>
    <dgm:pt modelId="{42562163-6510-432C-99B4-DC8FAA368139}" type="pres">
      <dgm:prSet presAssocID="{2E3FE955-D102-44D1-BB42-23803529DB65}" presName="horz2" presStyleCnt="0"/>
      <dgm:spPr/>
    </dgm:pt>
    <dgm:pt modelId="{D6D1AA13-751D-4949-A0AE-296AECF46079}" type="pres">
      <dgm:prSet presAssocID="{2E3FE955-D102-44D1-BB42-23803529DB65}" presName="horzSpace2" presStyleCnt="0"/>
      <dgm:spPr/>
    </dgm:pt>
    <dgm:pt modelId="{B3E3CFF6-9D65-46CB-B89B-FF94D39E69F2}" type="pres">
      <dgm:prSet presAssocID="{2E3FE955-D102-44D1-BB42-23803529DB65}" presName="tx2" presStyleLbl="revTx" presStyleIdx="7" presStyleCnt="12"/>
      <dgm:spPr/>
    </dgm:pt>
    <dgm:pt modelId="{4A209063-1D56-47BB-B8FB-1139039F4155}" type="pres">
      <dgm:prSet presAssocID="{2E3FE955-D102-44D1-BB42-23803529DB65}" presName="vert2" presStyleCnt="0"/>
      <dgm:spPr/>
    </dgm:pt>
    <dgm:pt modelId="{450E7F00-46B0-4E38-9C8A-F2ED83E33637}" type="pres">
      <dgm:prSet presAssocID="{2E3FE955-D102-44D1-BB42-23803529DB65}" presName="thinLine2b" presStyleLbl="callout" presStyleIdx="5" presStyleCnt="9"/>
      <dgm:spPr/>
    </dgm:pt>
    <dgm:pt modelId="{C11D95D6-D031-4BB1-A7AB-A807FB94588E}" type="pres">
      <dgm:prSet presAssocID="{2E3FE955-D102-44D1-BB42-23803529DB65}" presName="vertSpace2b" presStyleCnt="0"/>
      <dgm:spPr/>
    </dgm:pt>
    <dgm:pt modelId="{67B15440-E8C7-458D-A052-F248389AF4C9}" type="pres">
      <dgm:prSet presAssocID="{65F10BE6-1490-4FE7-BC7B-D4115200DB19}" presName="thickLine" presStyleLbl="alignNode1" presStyleIdx="2" presStyleCnt="3"/>
      <dgm:spPr/>
    </dgm:pt>
    <dgm:pt modelId="{972F1162-9401-4F9F-B9E7-15A208DE97FD}" type="pres">
      <dgm:prSet presAssocID="{65F10BE6-1490-4FE7-BC7B-D4115200DB19}" presName="horz1" presStyleCnt="0"/>
      <dgm:spPr/>
    </dgm:pt>
    <dgm:pt modelId="{CDA688E1-6402-41F0-80E7-89BF49714710}" type="pres">
      <dgm:prSet presAssocID="{65F10BE6-1490-4FE7-BC7B-D4115200DB19}" presName="tx1" presStyleLbl="revTx" presStyleIdx="8" presStyleCnt="12" custScaleX="161647"/>
      <dgm:spPr/>
    </dgm:pt>
    <dgm:pt modelId="{C7D02C75-F997-4905-A69A-E4F6FCAC07AA}" type="pres">
      <dgm:prSet presAssocID="{65F10BE6-1490-4FE7-BC7B-D4115200DB19}" presName="vert1" presStyleCnt="0"/>
      <dgm:spPr/>
    </dgm:pt>
    <dgm:pt modelId="{D792FB40-064C-4C41-8B9F-ECC85D1A3E4C}" type="pres">
      <dgm:prSet presAssocID="{4B29081F-256A-4A30-8591-FA3DB3800B0E}" presName="vertSpace2a" presStyleCnt="0"/>
      <dgm:spPr/>
    </dgm:pt>
    <dgm:pt modelId="{610E2E90-1BCB-4A07-A589-70C5E2CF7961}" type="pres">
      <dgm:prSet presAssocID="{4B29081F-256A-4A30-8591-FA3DB3800B0E}" presName="horz2" presStyleCnt="0"/>
      <dgm:spPr/>
    </dgm:pt>
    <dgm:pt modelId="{A1E774A9-6420-425D-9909-5311DA712B37}" type="pres">
      <dgm:prSet presAssocID="{4B29081F-256A-4A30-8591-FA3DB3800B0E}" presName="horzSpace2" presStyleCnt="0"/>
      <dgm:spPr/>
    </dgm:pt>
    <dgm:pt modelId="{D9B68EA7-AEA4-4BFB-904D-FF3CE55B753F}" type="pres">
      <dgm:prSet presAssocID="{4B29081F-256A-4A30-8591-FA3DB3800B0E}" presName="tx2" presStyleLbl="revTx" presStyleIdx="9" presStyleCnt="12"/>
      <dgm:spPr/>
    </dgm:pt>
    <dgm:pt modelId="{D733EAFE-5FD9-47D3-9C7F-16AEDE056711}" type="pres">
      <dgm:prSet presAssocID="{4B29081F-256A-4A30-8591-FA3DB3800B0E}" presName="vert2" presStyleCnt="0"/>
      <dgm:spPr/>
    </dgm:pt>
    <dgm:pt modelId="{2081CE74-76B1-4EEB-B245-1B128C918F76}" type="pres">
      <dgm:prSet presAssocID="{4B29081F-256A-4A30-8591-FA3DB3800B0E}" presName="thinLine2b" presStyleLbl="callout" presStyleIdx="6" presStyleCnt="9"/>
      <dgm:spPr/>
    </dgm:pt>
    <dgm:pt modelId="{4B862B83-8757-4DAA-8D41-0233CD81F10C}" type="pres">
      <dgm:prSet presAssocID="{4B29081F-256A-4A30-8591-FA3DB3800B0E}" presName="vertSpace2b" presStyleCnt="0"/>
      <dgm:spPr/>
    </dgm:pt>
    <dgm:pt modelId="{E56A6135-9108-4895-8C25-4921A9B7A3FD}" type="pres">
      <dgm:prSet presAssocID="{1C8E98FD-9596-4EA6-BA34-2C1CC6110795}" presName="horz2" presStyleCnt="0"/>
      <dgm:spPr/>
    </dgm:pt>
    <dgm:pt modelId="{2C4993FC-114D-4FC2-A8D0-B3174E512916}" type="pres">
      <dgm:prSet presAssocID="{1C8E98FD-9596-4EA6-BA34-2C1CC6110795}" presName="horzSpace2" presStyleCnt="0"/>
      <dgm:spPr/>
    </dgm:pt>
    <dgm:pt modelId="{39F9750E-3CDE-4AE7-891E-1544F560DC50}" type="pres">
      <dgm:prSet presAssocID="{1C8E98FD-9596-4EA6-BA34-2C1CC6110795}" presName="tx2" presStyleLbl="revTx" presStyleIdx="10" presStyleCnt="12"/>
      <dgm:spPr/>
    </dgm:pt>
    <dgm:pt modelId="{629DEA52-1AB2-4410-BE9E-1BC4C26BD036}" type="pres">
      <dgm:prSet presAssocID="{1C8E98FD-9596-4EA6-BA34-2C1CC6110795}" presName="vert2" presStyleCnt="0"/>
      <dgm:spPr/>
    </dgm:pt>
    <dgm:pt modelId="{D3481FD8-7850-4CEE-871F-39A1402FCFBF}" type="pres">
      <dgm:prSet presAssocID="{1C8E98FD-9596-4EA6-BA34-2C1CC6110795}" presName="thinLine2b" presStyleLbl="callout" presStyleIdx="7" presStyleCnt="9"/>
      <dgm:spPr/>
    </dgm:pt>
    <dgm:pt modelId="{5EDB6F23-5788-4337-8A8D-50C680D37A3C}" type="pres">
      <dgm:prSet presAssocID="{1C8E98FD-9596-4EA6-BA34-2C1CC6110795}" presName="vertSpace2b" presStyleCnt="0"/>
      <dgm:spPr/>
    </dgm:pt>
    <dgm:pt modelId="{F82116DF-A580-410E-9639-A5C1C043F5EE}" type="pres">
      <dgm:prSet presAssocID="{DD25F96D-12C2-4AA9-B13E-D2374118F6A8}" presName="horz2" presStyleCnt="0"/>
      <dgm:spPr/>
    </dgm:pt>
    <dgm:pt modelId="{42A92144-FDCC-405C-B7D0-DE0222E8BFB4}" type="pres">
      <dgm:prSet presAssocID="{DD25F96D-12C2-4AA9-B13E-D2374118F6A8}" presName="horzSpace2" presStyleCnt="0"/>
      <dgm:spPr/>
    </dgm:pt>
    <dgm:pt modelId="{B8A28437-BEEF-4ED3-A6C8-B971CF3DB878}" type="pres">
      <dgm:prSet presAssocID="{DD25F96D-12C2-4AA9-B13E-D2374118F6A8}" presName="tx2" presStyleLbl="revTx" presStyleIdx="11" presStyleCnt="12"/>
      <dgm:spPr/>
    </dgm:pt>
    <dgm:pt modelId="{0C60A5AA-B6BF-42B8-99B4-2858A11049F3}" type="pres">
      <dgm:prSet presAssocID="{DD25F96D-12C2-4AA9-B13E-D2374118F6A8}" presName="vert2" presStyleCnt="0"/>
      <dgm:spPr/>
    </dgm:pt>
    <dgm:pt modelId="{CC9A89F5-CA90-4182-8567-164DBF884D9E}" type="pres">
      <dgm:prSet presAssocID="{DD25F96D-12C2-4AA9-B13E-D2374118F6A8}" presName="thinLine2b" presStyleLbl="callout" presStyleIdx="8" presStyleCnt="9"/>
      <dgm:spPr/>
    </dgm:pt>
    <dgm:pt modelId="{D366F43A-26AA-442B-BAEC-5690F3509E29}" type="pres">
      <dgm:prSet presAssocID="{DD25F96D-12C2-4AA9-B13E-D2374118F6A8}" presName="vertSpace2b" presStyleCnt="0"/>
      <dgm:spPr/>
    </dgm:pt>
  </dgm:ptLst>
  <dgm:cxnLst>
    <dgm:cxn modelId="{4F58FF05-1828-4BC2-9417-CA98536C8BE8}" type="presOf" srcId="{4B082D6D-4B2E-4537-BDBE-E3CC42BB8FCD}" destId="{48F763AC-D1C4-4D6C-A06B-933BE0196C2E}" srcOrd="0" destOrd="0" presId="urn:microsoft.com/office/officeart/2008/layout/LinedList"/>
    <dgm:cxn modelId="{6D2AE40D-3AB3-4104-BDE0-7999725D6E4D}" type="presOf" srcId="{65F10BE6-1490-4FE7-BC7B-D4115200DB19}" destId="{CDA688E1-6402-41F0-80E7-89BF49714710}" srcOrd="0" destOrd="0" presId="urn:microsoft.com/office/officeart/2008/layout/LinedList"/>
    <dgm:cxn modelId="{FAFB9D13-9A7B-4F72-968C-0DDDAF68938A}" type="presOf" srcId="{3AA631FF-5C2B-47CE-818E-394177F73EF9}" destId="{2D79F503-95C3-4F37-837D-514EA7E789CD}" srcOrd="0" destOrd="0" presId="urn:microsoft.com/office/officeart/2008/layout/LinedList"/>
    <dgm:cxn modelId="{B1DAD517-7BAA-4752-BEE0-A40A70947489}" srcId="{E66C3DDB-E47B-4AF0-B0F2-907411E2D30F}" destId="{3AA631FF-5C2B-47CE-818E-394177F73EF9}" srcOrd="0" destOrd="0" parTransId="{F0D2BC05-328B-4FAA-B1F9-DC93D00174CF}" sibTransId="{BD006A96-9C1D-4E5C-86E0-D2B5584083FE}"/>
    <dgm:cxn modelId="{538CAF30-02C8-44CE-BB72-F835DBE7FEF7}" type="presOf" srcId="{1C8E98FD-9596-4EA6-BA34-2C1CC6110795}" destId="{39F9750E-3CDE-4AE7-891E-1544F560DC50}" srcOrd="0" destOrd="0" presId="urn:microsoft.com/office/officeart/2008/layout/LinedList"/>
    <dgm:cxn modelId="{6123983C-185B-4545-BAE3-35D45E624102}" type="presOf" srcId="{58AD599F-9D4E-4934-BA16-C552EDCE18C0}" destId="{DEA47248-24A0-4FA2-8058-AF2A35BA2A67}" srcOrd="0" destOrd="0" presId="urn:microsoft.com/office/officeart/2008/layout/LinedList"/>
    <dgm:cxn modelId="{7B5E6341-2A60-4716-B1DF-DB871246936B}" srcId="{13E31496-C896-45C6-8368-A0D4BD548E4C}" destId="{0BF46C92-2E5C-41B4-9D94-31508130D98D}" srcOrd="0" destOrd="0" parTransId="{FE973B64-5184-4554-9F8C-8B2938ED23B1}" sibTransId="{DFC8E0EC-BB82-4B6E-8312-C0638514E89D}"/>
    <dgm:cxn modelId="{CA726C62-3C51-4B3D-ABAC-EB298275CEA9}" srcId="{65F10BE6-1490-4FE7-BC7B-D4115200DB19}" destId="{DD25F96D-12C2-4AA9-B13E-D2374118F6A8}" srcOrd="2" destOrd="0" parTransId="{89EF6A37-FF0E-4022-AFB4-FFACFCBF7367}" sibTransId="{B60DC9F3-043A-4A57-9B2E-E7AD23D5F975}"/>
    <dgm:cxn modelId="{7C560367-BD52-4F23-8D8C-05A4F8BB72BF}" srcId="{13E31496-C896-45C6-8368-A0D4BD548E4C}" destId="{65F10BE6-1490-4FE7-BC7B-D4115200DB19}" srcOrd="2" destOrd="0" parTransId="{8EBB550A-CAC0-430D-BE48-48C2611A63B2}" sibTransId="{6AD657F4-649C-4752-A727-235BC4D611D5}"/>
    <dgm:cxn modelId="{F96EAB55-3085-40A1-B16F-5F9F0F94C199}" srcId="{65F10BE6-1490-4FE7-BC7B-D4115200DB19}" destId="{1C8E98FD-9596-4EA6-BA34-2C1CC6110795}" srcOrd="1" destOrd="0" parTransId="{19AE6B80-0DE6-4635-B7C4-B79B2DC2C613}" sibTransId="{629224E0-11E7-40F7-83D8-32B011051B02}"/>
    <dgm:cxn modelId="{A9B38176-9ECF-4334-979D-A9B87BE7883C}" type="presOf" srcId="{E66C3DDB-E47B-4AF0-B0F2-907411E2D30F}" destId="{1180846E-CA14-407A-8B75-5DC830664BF0}" srcOrd="0" destOrd="0" presId="urn:microsoft.com/office/officeart/2008/layout/LinedList"/>
    <dgm:cxn modelId="{68392057-EB8A-4513-BABB-8D48CD5DC238}" srcId="{E66C3DDB-E47B-4AF0-B0F2-907411E2D30F}" destId="{2E3FE955-D102-44D1-BB42-23803529DB65}" srcOrd="2" destOrd="0" parTransId="{60F088F1-B10B-4630-8FE9-3B4F7410C500}" sibTransId="{0988DDDC-E5DF-49AC-BE47-338BBD04CD4B}"/>
    <dgm:cxn modelId="{AF9E5F77-0E14-4005-A35E-ABD004C5C6D6}" srcId="{0BF46C92-2E5C-41B4-9D94-31508130D98D}" destId="{21ECB6C7-B173-4952-B748-4BEE79A0A40B}" srcOrd="0" destOrd="0" parTransId="{A5AC508F-0B4F-4EBE-AEF1-805DC8DA2E21}" sibTransId="{8742FC68-7596-4B0A-8B94-7771C6EA5325}"/>
    <dgm:cxn modelId="{479E1E59-3652-4445-85CF-4F193EEEFD00}" type="presOf" srcId="{DD25F96D-12C2-4AA9-B13E-D2374118F6A8}" destId="{B8A28437-BEEF-4ED3-A6C8-B971CF3DB878}" srcOrd="0" destOrd="0" presId="urn:microsoft.com/office/officeart/2008/layout/LinedList"/>
    <dgm:cxn modelId="{F9052A79-D19E-4139-8D71-3CA52C0492B0}" type="presOf" srcId="{B7A8C7C1-2CE9-49F9-89AA-914BD33F51EA}" destId="{3CB7C796-65AD-4ECE-A753-765C3A6A0576}" srcOrd="0" destOrd="0" presId="urn:microsoft.com/office/officeart/2008/layout/LinedList"/>
    <dgm:cxn modelId="{1B33127F-492A-4C8B-AFDC-AB11B305CE76}" srcId="{0BF46C92-2E5C-41B4-9D94-31508130D98D}" destId="{58AD599F-9D4E-4934-BA16-C552EDCE18C0}" srcOrd="2" destOrd="0" parTransId="{9B43C963-61CD-49FB-A3CA-2B26DA47358B}" sibTransId="{8D23373A-8E14-45ED-B1DD-1E13C1DFDC7B}"/>
    <dgm:cxn modelId="{49149388-3C34-4D90-B36F-541F1ED642BF}" type="presOf" srcId="{2E3FE955-D102-44D1-BB42-23803529DB65}" destId="{B3E3CFF6-9D65-46CB-B89B-FF94D39E69F2}" srcOrd="0" destOrd="0" presId="urn:microsoft.com/office/officeart/2008/layout/LinedList"/>
    <dgm:cxn modelId="{86D4EB8E-B812-408B-AB96-2B80F6C9C81D}" srcId="{13E31496-C896-45C6-8368-A0D4BD548E4C}" destId="{E66C3DDB-E47B-4AF0-B0F2-907411E2D30F}" srcOrd="1" destOrd="0" parTransId="{C42165C0-5D18-4C66-BD16-388B290C94EC}" sibTransId="{BFF43431-670A-4243-B645-E51611207A85}"/>
    <dgm:cxn modelId="{6F5AE5A5-7063-432A-B996-1DAEF5AB77D5}" type="presOf" srcId="{0BF46C92-2E5C-41B4-9D94-31508130D98D}" destId="{0D4C3E5A-8041-42EB-A808-6EA043207451}" srcOrd="0" destOrd="0" presId="urn:microsoft.com/office/officeart/2008/layout/LinedList"/>
    <dgm:cxn modelId="{D48710D1-0367-4E9B-90DE-C6F7F57B101A}" srcId="{0BF46C92-2E5C-41B4-9D94-31508130D98D}" destId="{B7A8C7C1-2CE9-49F9-89AA-914BD33F51EA}" srcOrd="1" destOrd="0" parTransId="{EE3B9200-E4FA-4EA3-91B8-45F1AA9AB9B2}" sibTransId="{551B7720-C207-4EB7-990C-16EF36181C74}"/>
    <dgm:cxn modelId="{10DCBFD1-8FD8-4687-9471-A3249F4BC29A}" type="presOf" srcId="{21ECB6C7-B173-4952-B748-4BEE79A0A40B}" destId="{7FDFF878-389E-4D7A-9122-BED8692F806F}" srcOrd="0" destOrd="0" presId="urn:microsoft.com/office/officeart/2008/layout/LinedList"/>
    <dgm:cxn modelId="{73C936D8-C594-45AA-B9A8-E6277D3C56DE}" type="presOf" srcId="{13E31496-C896-45C6-8368-A0D4BD548E4C}" destId="{E1D73743-B453-4768-A5D5-3938BD2A759F}" srcOrd="0" destOrd="0" presId="urn:microsoft.com/office/officeart/2008/layout/LinedList"/>
    <dgm:cxn modelId="{186798E9-D7ED-4FF8-BC71-BE3D152AB37A}" type="presOf" srcId="{4B29081F-256A-4A30-8591-FA3DB3800B0E}" destId="{D9B68EA7-AEA4-4BFB-904D-FF3CE55B753F}" srcOrd="0" destOrd="0" presId="urn:microsoft.com/office/officeart/2008/layout/LinedList"/>
    <dgm:cxn modelId="{9DDA2EF2-6F3B-45BA-BC60-34DB601AA623}" srcId="{E66C3DDB-E47B-4AF0-B0F2-907411E2D30F}" destId="{4B082D6D-4B2E-4537-BDBE-E3CC42BB8FCD}" srcOrd="1" destOrd="0" parTransId="{7E4496D1-E244-45EA-9BB4-F6F12EDD12B4}" sibTransId="{951475AC-F5CE-4A03-9971-C6C1D519047D}"/>
    <dgm:cxn modelId="{E0A827F5-0CA7-4566-B773-A9FBC44ACB51}" srcId="{65F10BE6-1490-4FE7-BC7B-D4115200DB19}" destId="{4B29081F-256A-4A30-8591-FA3DB3800B0E}" srcOrd="0" destOrd="0" parTransId="{BA9D9E47-50BD-479F-A9AF-B0EA6EE13ACC}" sibTransId="{58B488D3-5396-425D-9311-F14E011072AE}"/>
    <dgm:cxn modelId="{D5E228C1-AB34-4C2B-AB4A-BD09198F87D1}" type="presParOf" srcId="{E1D73743-B453-4768-A5D5-3938BD2A759F}" destId="{D93E9E8F-0D37-4B40-BD78-E3190ACA5900}" srcOrd="0" destOrd="0" presId="urn:microsoft.com/office/officeart/2008/layout/LinedList"/>
    <dgm:cxn modelId="{A363FD11-051B-457D-BBCF-AB86D9D940A1}" type="presParOf" srcId="{E1D73743-B453-4768-A5D5-3938BD2A759F}" destId="{13DC4FF5-6654-46E5-9B85-F24B75638FA9}" srcOrd="1" destOrd="0" presId="urn:microsoft.com/office/officeart/2008/layout/LinedList"/>
    <dgm:cxn modelId="{FC4CF4B2-FE0B-4269-9240-CC31CB969B72}" type="presParOf" srcId="{13DC4FF5-6654-46E5-9B85-F24B75638FA9}" destId="{0D4C3E5A-8041-42EB-A808-6EA043207451}" srcOrd="0" destOrd="0" presId="urn:microsoft.com/office/officeart/2008/layout/LinedList"/>
    <dgm:cxn modelId="{1887D476-C5D5-41DE-A6B7-2C0A76B14A86}" type="presParOf" srcId="{13DC4FF5-6654-46E5-9B85-F24B75638FA9}" destId="{E29BA919-1586-410C-B327-C38303DF840F}" srcOrd="1" destOrd="0" presId="urn:microsoft.com/office/officeart/2008/layout/LinedList"/>
    <dgm:cxn modelId="{9CA4EC48-3C49-4B91-90B9-74A79E7A2585}" type="presParOf" srcId="{E29BA919-1586-410C-B327-C38303DF840F}" destId="{878BA76E-E631-444F-A48A-82D30A1C5DA3}" srcOrd="0" destOrd="0" presId="urn:microsoft.com/office/officeart/2008/layout/LinedList"/>
    <dgm:cxn modelId="{620C0A33-021D-4042-9134-4D800B3849B7}" type="presParOf" srcId="{E29BA919-1586-410C-B327-C38303DF840F}" destId="{698C4D43-DF95-494A-BF37-17DFA95F883D}" srcOrd="1" destOrd="0" presId="urn:microsoft.com/office/officeart/2008/layout/LinedList"/>
    <dgm:cxn modelId="{F37B8568-88A2-4D08-85A0-3EDC655F7E21}" type="presParOf" srcId="{698C4D43-DF95-494A-BF37-17DFA95F883D}" destId="{5DD18AE7-BA4D-41CE-87A8-E5CBB052578B}" srcOrd="0" destOrd="0" presId="urn:microsoft.com/office/officeart/2008/layout/LinedList"/>
    <dgm:cxn modelId="{F5276DC5-9D9B-4452-9BDE-574C6916D1DB}" type="presParOf" srcId="{698C4D43-DF95-494A-BF37-17DFA95F883D}" destId="{7FDFF878-389E-4D7A-9122-BED8692F806F}" srcOrd="1" destOrd="0" presId="urn:microsoft.com/office/officeart/2008/layout/LinedList"/>
    <dgm:cxn modelId="{EF5B68DE-721A-4299-81F0-F65166B9C6BA}" type="presParOf" srcId="{698C4D43-DF95-494A-BF37-17DFA95F883D}" destId="{80F3C972-4948-41CC-9341-360752C5AAC6}" srcOrd="2" destOrd="0" presId="urn:microsoft.com/office/officeart/2008/layout/LinedList"/>
    <dgm:cxn modelId="{F2378607-CB4A-4CBB-BD3F-D5F882E36DFB}" type="presParOf" srcId="{E29BA919-1586-410C-B327-C38303DF840F}" destId="{3D252C8E-4467-4FDB-9ECC-15E651FB3AA7}" srcOrd="2" destOrd="0" presId="urn:microsoft.com/office/officeart/2008/layout/LinedList"/>
    <dgm:cxn modelId="{CAE09EFF-8D8A-49BD-B191-007E8D4CEBBD}" type="presParOf" srcId="{E29BA919-1586-410C-B327-C38303DF840F}" destId="{E2798C7C-8942-453C-8843-5183FF4ED24A}" srcOrd="3" destOrd="0" presId="urn:microsoft.com/office/officeart/2008/layout/LinedList"/>
    <dgm:cxn modelId="{69AB8E11-2DDE-49DD-8492-A9D5DF4BADD8}" type="presParOf" srcId="{E29BA919-1586-410C-B327-C38303DF840F}" destId="{9C9B2C67-E075-48F7-82AF-2E8DB75D3FEC}" srcOrd="4" destOrd="0" presId="urn:microsoft.com/office/officeart/2008/layout/LinedList"/>
    <dgm:cxn modelId="{E69D0475-6148-42AF-B27A-CFB48B372C84}" type="presParOf" srcId="{9C9B2C67-E075-48F7-82AF-2E8DB75D3FEC}" destId="{C95981A1-908C-4A14-814E-0D893DFD1C28}" srcOrd="0" destOrd="0" presId="urn:microsoft.com/office/officeart/2008/layout/LinedList"/>
    <dgm:cxn modelId="{AA7FCBA6-E611-4F20-A369-0DFC5CEB73FB}" type="presParOf" srcId="{9C9B2C67-E075-48F7-82AF-2E8DB75D3FEC}" destId="{3CB7C796-65AD-4ECE-A753-765C3A6A0576}" srcOrd="1" destOrd="0" presId="urn:microsoft.com/office/officeart/2008/layout/LinedList"/>
    <dgm:cxn modelId="{3FA14F2C-F8E2-4F15-9E20-54C14A648E22}" type="presParOf" srcId="{9C9B2C67-E075-48F7-82AF-2E8DB75D3FEC}" destId="{BE835966-A28F-4739-833E-DEF46352810C}" srcOrd="2" destOrd="0" presId="urn:microsoft.com/office/officeart/2008/layout/LinedList"/>
    <dgm:cxn modelId="{DB4CD7A6-C1E0-42CC-93CE-E9EBF80394E5}" type="presParOf" srcId="{E29BA919-1586-410C-B327-C38303DF840F}" destId="{14E770D3-75D6-493D-A6E7-675BFB4D7641}" srcOrd="5" destOrd="0" presId="urn:microsoft.com/office/officeart/2008/layout/LinedList"/>
    <dgm:cxn modelId="{4C71583F-CED1-482E-BEE5-9A2D7E815226}" type="presParOf" srcId="{E29BA919-1586-410C-B327-C38303DF840F}" destId="{10C99E1F-54F9-4535-BB23-F575F4F9B144}" srcOrd="6" destOrd="0" presId="urn:microsoft.com/office/officeart/2008/layout/LinedList"/>
    <dgm:cxn modelId="{F0D6D4BF-3556-4945-AAEB-F2499DC1289C}" type="presParOf" srcId="{E29BA919-1586-410C-B327-C38303DF840F}" destId="{D5F820AF-5259-4514-B689-2CB2456073C9}" srcOrd="7" destOrd="0" presId="urn:microsoft.com/office/officeart/2008/layout/LinedList"/>
    <dgm:cxn modelId="{23227C34-9CA4-4E3C-8771-EF7F95784696}" type="presParOf" srcId="{D5F820AF-5259-4514-B689-2CB2456073C9}" destId="{7AA21A2B-778D-4495-B1D6-522B78BEA353}" srcOrd="0" destOrd="0" presId="urn:microsoft.com/office/officeart/2008/layout/LinedList"/>
    <dgm:cxn modelId="{6F66DB7B-BE29-4816-B9B3-F119F8F9CC46}" type="presParOf" srcId="{D5F820AF-5259-4514-B689-2CB2456073C9}" destId="{DEA47248-24A0-4FA2-8058-AF2A35BA2A67}" srcOrd="1" destOrd="0" presId="urn:microsoft.com/office/officeart/2008/layout/LinedList"/>
    <dgm:cxn modelId="{06D4F24F-077A-428A-B0F8-99395C9F8644}" type="presParOf" srcId="{D5F820AF-5259-4514-B689-2CB2456073C9}" destId="{A318F727-4A6D-428A-B0D2-F93DC925B004}" srcOrd="2" destOrd="0" presId="urn:microsoft.com/office/officeart/2008/layout/LinedList"/>
    <dgm:cxn modelId="{4BBD6A3A-501C-4747-92F4-36BAA633645F}" type="presParOf" srcId="{E29BA919-1586-410C-B327-C38303DF840F}" destId="{07BEE89D-9628-4941-9378-5F19E360BC1E}" srcOrd="8" destOrd="0" presId="urn:microsoft.com/office/officeart/2008/layout/LinedList"/>
    <dgm:cxn modelId="{3802B683-1CC4-4BA9-9701-234D41A37574}" type="presParOf" srcId="{E29BA919-1586-410C-B327-C38303DF840F}" destId="{17BB5532-5C63-48F2-A19B-37972E6CA80F}" srcOrd="9" destOrd="0" presId="urn:microsoft.com/office/officeart/2008/layout/LinedList"/>
    <dgm:cxn modelId="{9780F077-242B-4AF4-B5F8-8CD082CA0443}" type="presParOf" srcId="{E1D73743-B453-4768-A5D5-3938BD2A759F}" destId="{2F2467F6-F1F7-4F87-95CA-50291B4F6FFA}" srcOrd="2" destOrd="0" presId="urn:microsoft.com/office/officeart/2008/layout/LinedList"/>
    <dgm:cxn modelId="{33E4FFAA-B269-47BB-9D91-CFCE4C2AC5E4}" type="presParOf" srcId="{E1D73743-B453-4768-A5D5-3938BD2A759F}" destId="{4C8D569D-01C4-4141-9484-A42E36F8E043}" srcOrd="3" destOrd="0" presId="urn:microsoft.com/office/officeart/2008/layout/LinedList"/>
    <dgm:cxn modelId="{2ED4D869-A445-4752-9A57-6FCA279B14B6}" type="presParOf" srcId="{4C8D569D-01C4-4141-9484-A42E36F8E043}" destId="{1180846E-CA14-407A-8B75-5DC830664BF0}" srcOrd="0" destOrd="0" presId="urn:microsoft.com/office/officeart/2008/layout/LinedList"/>
    <dgm:cxn modelId="{4A06C818-62A0-4700-91E2-AB22BB803CBF}" type="presParOf" srcId="{4C8D569D-01C4-4141-9484-A42E36F8E043}" destId="{67C941A6-6D19-49BA-ABCC-B7CAB283A1E7}" srcOrd="1" destOrd="0" presId="urn:microsoft.com/office/officeart/2008/layout/LinedList"/>
    <dgm:cxn modelId="{C0012072-A758-4213-9B6D-E0168B1BCF26}" type="presParOf" srcId="{67C941A6-6D19-49BA-ABCC-B7CAB283A1E7}" destId="{6FABB7FC-399F-4F61-8FC3-F2EF89712B59}" srcOrd="0" destOrd="0" presId="urn:microsoft.com/office/officeart/2008/layout/LinedList"/>
    <dgm:cxn modelId="{964A2B7C-9691-440B-A76F-B38F91FDC989}" type="presParOf" srcId="{67C941A6-6D19-49BA-ABCC-B7CAB283A1E7}" destId="{E8E5994F-DE1D-49FE-8AF0-65570B41F49C}" srcOrd="1" destOrd="0" presId="urn:microsoft.com/office/officeart/2008/layout/LinedList"/>
    <dgm:cxn modelId="{32122183-3066-4319-A97D-13E2D0D742C6}" type="presParOf" srcId="{E8E5994F-DE1D-49FE-8AF0-65570B41F49C}" destId="{8FEB6345-D544-409F-B11E-B9A08E532352}" srcOrd="0" destOrd="0" presId="urn:microsoft.com/office/officeart/2008/layout/LinedList"/>
    <dgm:cxn modelId="{2535D115-160C-41F5-B3AC-65880B7D3384}" type="presParOf" srcId="{E8E5994F-DE1D-49FE-8AF0-65570B41F49C}" destId="{2D79F503-95C3-4F37-837D-514EA7E789CD}" srcOrd="1" destOrd="0" presId="urn:microsoft.com/office/officeart/2008/layout/LinedList"/>
    <dgm:cxn modelId="{D9ED79DB-2506-4AC2-BA00-DA197E3ACDC5}" type="presParOf" srcId="{E8E5994F-DE1D-49FE-8AF0-65570B41F49C}" destId="{1316B1B5-F276-490E-9137-020344249D62}" srcOrd="2" destOrd="0" presId="urn:microsoft.com/office/officeart/2008/layout/LinedList"/>
    <dgm:cxn modelId="{E119A0A3-F13A-4942-B0BC-A9B21BB17310}" type="presParOf" srcId="{67C941A6-6D19-49BA-ABCC-B7CAB283A1E7}" destId="{AA53875C-C953-4B40-8CB5-A95C8205CB16}" srcOrd="2" destOrd="0" presId="urn:microsoft.com/office/officeart/2008/layout/LinedList"/>
    <dgm:cxn modelId="{ED1BD186-0484-46B9-A96A-739B8E6F32F6}" type="presParOf" srcId="{67C941A6-6D19-49BA-ABCC-B7CAB283A1E7}" destId="{6DA3D439-2627-4886-9190-F3BD78CED402}" srcOrd="3" destOrd="0" presId="urn:microsoft.com/office/officeart/2008/layout/LinedList"/>
    <dgm:cxn modelId="{E5B24D7A-D082-47E0-A357-6986779B2A66}" type="presParOf" srcId="{67C941A6-6D19-49BA-ABCC-B7CAB283A1E7}" destId="{8DF48C9C-0A89-4E7C-8838-6CE76BB48472}" srcOrd="4" destOrd="0" presId="urn:microsoft.com/office/officeart/2008/layout/LinedList"/>
    <dgm:cxn modelId="{5C09B282-2860-44D0-86CE-75AF6E9C3082}" type="presParOf" srcId="{8DF48C9C-0A89-4E7C-8838-6CE76BB48472}" destId="{8190183E-4F45-4813-A4D3-D226B9A61ED3}" srcOrd="0" destOrd="0" presId="urn:microsoft.com/office/officeart/2008/layout/LinedList"/>
    <dgm:cxn modelId="{52F99572-62FD-4FBC-B69E-2F9D88247D4E}" type="presParOf" srcId="{8DF48C9C-0A89-4E7C-8838-6CE76BB48472}" destId="{48F763AC-D1C4-4D6C-A06B-933BE0196C2E}" srcOrd="1" destOrd="0" presId="urn:microsoft.com/office/officeart/2008/layout/LinedList"/>
    <dgm:cxn modelId="{A3C0DC80-49D3-441D-9435-A8587FE389D6}" type="presParOf" srcId="{8DF48C9C-0A89-4E7C-8838-6CE76BB48472}" destId="{E767C96D-8086-41E0-93ED-F038D4F82103}" srcOrd="2" destOrd="0" presId="urn:microsoft.com/office/officeart/2008/layout/LinedList"/>
    <dgm:cxn modelId="{C3518744-1A23-48E4-B5FA-E640B2ED02A7}" type="presParOf" srcId="{67C941A6-6D19-49BA-ABCC-B7CAB283A1E7}" destId="{B72B310E-4C45-4459-AC88-E6B6B2A63B75}" srcOrd="5" destOrd="0" presId="urn:microsoft.com/office/officeart/2008/layout/LinedList"/>
    <dgm:cxn modelId="{5343705E-809D-4818-B822-541B412DA6A9}" type="presParOf" srcId="{67C941A6-6D19-49BA-ABCC-B7CAB283A1E7}" destId="{3FD61BDC-4547-4629-B5C4-F54F8BB1A674}" srcOrd="6" destOrd="0" presId="urn:microsoft.com/office/officeart/2008/layout/LinedList"/>
    <dgm:cxn modelId="{8CE4828E-2954-4587-83A9-C04C62DAC9C9}" type="presParOf" srcId="{67C941A6-6D19-49BA-ABCC-B7CAB283A1E7}" destId="{42562163-6510-432C-99B4-DC8FAA368139}" srcOrd="7" destOrd="0" presId="urn:microsoft.com/office/officeart/2008/layout/LinedList"/>
    <dgm:cxn modelId="{B66DE5D4-4FC3-438E-8FF5-01A14C123FB5}" type="presParOf" srcId="{42562163-6510-432C-99B4-DC8FAA368139}" destId="{D6D1AA13-751D-4949-A0AE-296AECF46079}" srcOrd="0" destOrd="0" presId="urn:microsoft.com/office/officeart/2008/layout/LinedList"/>
    <dgm:cxn modelId="{D8937C5E-BDBF-45F7-94BC-61388CAC8E31}" type="presParOf" srcId="{42562163-6510-432C-99B4-DC8FAA368139}" destId="{B3E3CFF6-9D65-46CB-B89B-FF94D39E69F2}" srcOrd="1" destOrd="0" presId="urn:microsoft.com/office/officeart/2008/layout/LinedList"/>
    <dgm:cxn modelId="{B6B5C7B5-D787-4C0C-BA5D-F6B89C022417}" type="presParOf" srcId="{42562163-6510-432C-99B4-DC8FAA368139}" destId="{4A209063-1D56-47BB-B8FB-1139039F4155}" srcOrd="2" destOrd="0" presId="urn:microsoft.com/office/officeart/2008/layout/LinedList"/>
    <dgm:cxn modelId="{0293CE9E-721C-4EEF-8BF4-DA420F2C50D9}" type="presParOf" srcId="{67C941A6-6D19-49BA-ABCC-B7CAB283A1E7}" destId="{450E7F00-46B0-4E38-9C8A-F2ED83E33637}" srcOrd="8" destOrd="0" presId="urn:microsoft.com/office/officeart/2008/layout/LinedList"/>
    <dgm:cxn modelId="{DF437B62-7C2D-4B00-AD70-140142B1A572}" type="presParOf" srcId="{67C941A6-6D19-49BA-ABCC-B7CAB283A1E7}" destId="{C11D95D6-D031-4BB1-A7AB-A807FB94588E}" srcOrd="9" destOrd="0" presId="urn:microsoft.com/office/officeart/2008/layout/LinedList"/>
    <dgm:cxn modelId="{14A0A385-5266-4033-B7E7-2B975248566D}" type="presParOf" srcId="{E1D73743-B453-4768-A5D5-3938BD2A759F}" destId="{67B15440-E8C7-458D-A052-F248389AF4C9}" srcOrd="4" destOrd="0" presId="urn:microsoft.com/office/officeart/2008/layout/LinedList"/>
    <dgm:cxn modelId="{197DD307-53D1-4935-BF6D-F2C49609256D}" type="presParOf" srcId="{E1D73743-B453-4768-A5D5-3938BD2A759F}" destId="{972F1162-9401-4F9F-B9E7-15A208DE97FD}" srcOrd="5" destOrd="0" presId="urn:microsoft.com/office/officeart/2008/layout/LinedList"/>
    <dgm:cxn modelId="{AE526B36-86E7-485D-9278-54D09908DE08}" type="presParOf" srcId="{972F1162-9401-4F9F-B9E7-15A208DE97FD}" destId="{CDA688E1-6402-41F0-80E7-89BF49714710}" srcOrd="0" destOrd="0" presId="urn:microsoft.com/office/officeart/2008/layout/LinedList"/>
    <dgm:cxn modelId="{52E7DFDE-F283-4762-A6A0-9D2D00EC39A4}" type="presParOf" srcId="{972F1162-9401-4F9F-B9E7-15A208DE97FD}" destId="{C7D02C75-F997-4905-A69A-E4F6FCAC07AA}" srcOrd="1" destOrd="0" presId="urn:microsoft.com/office/officeart/2008/layout/LinedList"/>
    <dgm:cxn modelId="{AF0207CC-46B4-40AC-A61E-937BE2C2330C}" type="presParOf" srcId="{C7D02C75-F997-4905-A69A-E4F6FCAC07AA}" destId="{D792FB40-064C-4C41-8B9F-ECC85D1A3E4C}" srcOrd="0" destOrd="0" presId="urn:microsoft.com/office/officeart/2008/layout/LinedList"/>
    <dgm:cxn modelId="{185DA016-87C7-47A4-8C58-1CB7164F9D5D}" type="presParOf" srcId="{C7D02C75-F997-4905-A69A-E4F6FCAC07AA}" destId="{610E2E90-1BCB-4A07-A589-70C5E2CF7961}" srcOrd="1" destOrd="0" presId="urn:microsoft.com/office/officeart/2008/layout/LinedList"/>
    <dgm:cxn modelId="{BDFBA403-D65E-407F-9C75-0F21D1AFD828}" type="presParOf" srcId="{610E2E90-1BCB-4A07-A589-70C5E2CF7961}" destId="{A1E774A9-6420-425D-9909-5311DA712B37}" srcOrd="0" destOrd="0" presId="urn:microsoft.com/office/officeart/2008/layout/LinedList"/>
    <dgm:cxn modelId="{A186BDA1-C640-4F8B-AB75-F692688F1DC6}" type="presParOf" srcId="{610E2E90-1BCB-4A07-A589-70C5E2CF7961}" destId="{D9B68EA7-AEA4-4BFB-904D-FF3CE55B753F}" srcOrd="1" destOrd="0" presId="urn:microsoft.com/office/officeart/2008/layout/LinedList"/>
    <dgm:cxn modelId="{5139EE80-BF58-4715-BB62-28AB97C0A502}" type="presParOf" srcId="{610E2E90-1BCB-4A07-A589-70C5E2CF7961}" destId="{D733EAFE-5FD9-47D3-9C7F-16AEDE056711}" srcOrd="2" destOrd="0" presId="urn:microsoft.com/office/officeart/2008/layout/LinedList"/>
    <dgm:cxn modelId="{DFC1FD0B-EA4B-4031-B510-48C8239C372E}" type="presParOf" srcId="{C7D02C75-F997-4905-A69A-E4F6FCAC07AA}" destId="{2081CE74-76B1-4EEB-B245-1B128C918F76}" srcOrd="2" destOrd="0" presId="urn:microsoft.com/office/officeart/2008/layout/LinedList"/>
    <dgm:cxn modelId="{E2A14A27-2232-4E0E-91DA-F6A5E0964A12}" type="presParOf" srcId="{C7D02C75-F997-4905-A69A-E4F6FCAC07AA}" destId="{4B862B83-8757-4DAA-8D41-0233CD81F10C}" srcOrd="3" destOrd="0" presId="urn:microsoft.com/office/officeart/2008/layout/LinedList"/>
    <dgm:cxn modelId="{3B4F1F6B-A934-41DA-88B6-5F2AB23192A5}" type="presParOf" srcId="{C7D02C75-F997-4905-A69A-E4F6FCAC07AA}" destId="{E56A6135-9108-4895-8C25-4921A9B7A3FD}" srcOrd="4" destOrd="0" presId="urn:microsoft.com/office/officeart/2008/layout/LinedList"/>
    <dgm:cxn modelId="{AF74E65D-67E5-440B-9D70-D4D588513A5F}" type="presParOf" srcId="{E56A6135-9108-4895-8C25-4921A9B7A3FD}" destId="{2C4993FC-114D-4FC2-A8D0-B3174E512916}" srcOrd="0" destOrd="0" presId="urn:microsoft.com/office/officeart/2008/layout/LinedList"/>
    <dgm:cxn modelId="{93FC42CA-5B87-41EA-BD8A-83979D41D94B}" type="presParOf" srcId="{E56A6135-9108-4895-8C25-4921A9B7A3FD}" destId="{39F9750E-3CDE-4AE7-891E-1544F560DC50}" srcOrd="1" destOrd="0" presId="urn:microsoft.com/office/officeart/2008/layout/LinedList"/>
    <dgm:cxn modelId="{E6C0B939-0C17-4799-ACE7-46A2F48B52E6}" type="presParOf" srcId="{E56A6135-9108-4895-8C25-4921A9B7A3FD}" destId="{629DEA52-1AB2-4410-BE9E-1BC4C26BD036}" srcOrd="2" destOrd="0" presId="urn:microsoft.com/office/officeart/2008/layout/LinedList"/>
    <dgm:cxn modelId="{DF5837AE-3106-41A9-A00C-2B9D83EE1562}" type="presParOf" srcId="{C7D02C75-F997-4905-A69A-E4F6FCAC07AA}" destId="{D3481FD8-7850-4CEE-871F-39A1402FCFBF}" srcOrd="5" destOrd="0" presId="urn:microsoft.com/office/officeart/2008/layout/LinedList"/>
    <dgm:cxn modelId="{AC766F45-7BF3-4B57-87E2-F4AD5AE3516B}" type="presParOf" srcId="{C7D02C75-F997-4905-A69A-E4F6FCAC07AA}" destId="{5EDB6F23-5788-4337-8A8D-50C680D37A3C}" srcOrd="6" destOrd="0" presId="urn:microsoft.com/office/officeart/2008/layout/LinedList"/>
    <dgm:cxn modelId="{E4E56567-BF0A-4DCA-ACA5-03036D9D98F3}" type="presParOf" srcId="{C7D02C75-F997-4905-A69A-E4F6FCAC07AA}" destId="{F82116DF-A580-410E-9639-A5C1C043F5EE}" srcOrd="7" destOrd="0" presId="urn:microsoft.com/office/officeart/2008/layout/LinedList"/>
    <dgm:cxn modelId="{E9938BED-664A-4472-BAE6-A72DD86B497F}" type="presParOf" srcId="{F82116DF-A580-410E-9639-A5C1C043F5EE}" destId="{42A92144-FDCC-405C-B7D0-DE0222E8BFB4}" srcOrd="0" destOrd="0" presId="urn:microsoft.com/office/officeart/2008/layout/LinedList"/>
    <dgm:cxn modelId="{1241E366-5095-4FAB-B3E9-FF55FC585C81}" type="presParOf" srcId="{F82116DF-A580-410E-9639-A5C1C043F5EE}" destId="{B8A28437-BEEF-4ED3-A6C8-B971CF3DB878}" srcOrd="1" destOrd="0" presId="urn:microsoft.com/office/officeart/2008/layout/LinedList"/>
    <dgm:cxn modelId="{673CC145-F28C-432A-94A3-0EB8359F989A}" type="presParOf" srcId="{F82116DF-A580-410E-9639-A5C1C043F5EE}" destId="{0C60A5AA-B6BF-42B8-99B4-2858A11049F3}" srcOrd="2" destOrd="0" presId="urn:microsoft.com/office/officeart/2008/layout/LinedList"/>
    <dgm:cxn modelId="{D50BFCE5-452C-4954-BCC4-675F48F190E8}" type="presParOf" srcId="{C7D02C75-F997-4905-A69A-E4F6FCAC07AA}" destId="{CC9A89F5-CA90-4182-8567-164DBF884D9E}" srcOrd="8" destOrd="0" presId="urn:microsoft.com/office/officeart/2008/layout/LinedList"/>
    <dgm:cxn modelId="{3E6A7FDC-86C5-48CB-A958-8C588648505C}" type="presParOf" srcId="{C7D02C75-F997-4905-A69A-E4F6FCAC07AA}" destId="{D366F43A-26AA-442B-BAEC-5690F3509E2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D59762-0671-467E-85CD-8847EE729AD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D0FB7F8-657E-4521-ABEE-906EF9D0FFAA}">
      <dgm:prSet/>
      <dgm:spPr/>
      <dgm:t>
        <a:bodyPr/>
        <a:lstStyle/>
        <a:p>
          <a:r>
            <a:rPr lang="ru-RU" dirty="0"/>
            <a:t>Начальный период</a:t>
          </a:r>
        </a:p>
      </dgm:t>
    </dgm:pt>
    <dgm:pt modelId="{48E770E5-94D2-4EA6-B4ED-3B8BDA29CB9F}" type="parTrans" cxnId="{4B46F373-5967-437F-98F2-3F9D0345A545}">
      <dgm:prSet/>
      <dgm:spPr/>
      <dgm:t>
        <a:bodyPr/>
        <a:lstStyle/>
        <a:p>
          <a:endParaRPr lang="ru-RU"/>
        </a:p>
      </dgm:t>
    </dgm:pt>
    <dgm:pt modelId="{0C6B17B6-76ED-46D1-A630-8510D6A5D0DE}" type="sibTrans" cxnId="{4B46F373-5967-437F-98F2-3F9D0345A545}">
      <dgm:prSet/>
      <dgm:spPr/>
      <dgm:t>
        <a:bodyPr/>
        <a:lstStyle/>
        <a:p>
          <a:endParaRPr lang="ru-RU"/>
        </a:p>
      </dgm:t>
    </dgm:pt>
    <dgm:pt modelId="{5A267CCA-2046-4049-96CC-795211F4EFD4}">
      <dgm:prSet/>
      <dgm:spPr/>
      <dgm:t>
        <a:bodyPr/>
        <a:lstStyle/>
        <a:p>
          <a:r>
            <a:rPr lang="ru-RU" dirty="0"/>
            <a:t>Период разгара заболевания </a:t>
          </a:r>
        </a:p>
      </dgm:t>
    </dgm:pt>
    <dgm:pt modelId="{9C0AAAE1-013D-450F-B56B-52BBF7C2B8C6}" type="parTrans" cxnId="{C2828802-FD48-47BD-892F-65CEEF892FC4}">
      <dgm:prSet/>
      <dgm:spPr/>
      <dgm:t>
        <a:bodyPr/>
        <a:lstStyle/>
        <a:p>
          <a:endParaRPr lang="ru-RU"/>
        </a:p>
      </dgm:t>
    </dgm:pt>
    <dgm:pt modelId="{E88FC210-A7E4-4169-8AD9-391F0C69E9DB}" type="sibTrans" cxnId="{C2828802-FD48-47BD-892F-65CEEF892FC4}">
      <dgm:prSet/>
      <dgm:spPr/>
      <dgm:t>
        <a:bodyPr/>
        <a:lstStyle/>
        <a:p>
          <a:endParaRPr lang="ru-RU"/>
        </a:p>
      </dgm:t>
    </dgm:pt>
    <dgm:pt modelId="{34962D8F-580B-4ABD-A8CE-EBAF74B78513}">
      <dgm:prSet/>
      <dgm:spPr/>
      <dgm:t>
        <a:bodyPr/>
        <a:lstStyle/>
        <a:p>
          <a:r>
            <a:rPr lang="ru-RU" dirty="0"/>
            <a:t>Период реконвалесценции</a:t>
          </a:r>
        </a:p>
      </dgm:t>
    </dgm:pt>
    <dgm:pt modelId="{659CB779-77F4-42D0-B068-01B7AA910378}" type="parTrans" cxnId="{A4D87202-4A37-4E85-9C7A-173293E086B8}">
      <dgm:prSet/>
      <dgm:spPr/>
      <dgm:t>
        <a:bodyPr/>
        <a:lstStyle/>
        <a:p>
          <a:endParaRPr lang="ru-RU"/>
        </a:p>
      </dgm:t>
    </dgm:pt>
    <dgm:pt modelId="{48F0468A-0C90-433C-BADE-F8CADE73563F}" type="sibTrans" cxnId="{A4D87202-4A37-4E85-9C7A-173293E086B8}">
      <dgm:prSet/>
      <dgm:spPr/>
      <dgm:t>
        <a:bodyPr/>
        <a:lstStyle/>
        <a:p>
          <a:endParaRPr lang="ru-RU"/>
        </a:p>
      </dgm:t>
    </dgm:pt>
    <dgm:pt modelId="{260B4D5A-4E6E-4011-83E5-331AC8300043}" type="pres">
      <dgm:prSet presAssocID="{30D59762-0671-467E-85CD-8847EE729AD6}" presName="Name0" presStyleCnt="0">
        <dgm:presLayoutVars>
          <dgm:dir/>
          <dgm:animLvl val="lvl"/>
          <dgm:resizeHandles val="exact"/>
        </dgm:presLayoutVars>
      </dgm:prSet>
      <dgm:spPr/>
    </dgm:pt>
    <dgm:pt modelId="{D2C31193-5B8C-477C-BC55-CD11FD3E8961}" type="pres">
      <dgm:prSet presAssocID="{5D0FB7F8-657E-4521-ABEE-906EF9D0FFAA}" presName="parTxOnly" presStyleLbl="node1" presStyleIdx="0" presStyleCnt="3" custLinFactY="-60064" custLinFactNeighborX="-29905" custLinFactNeighborY="-100000">
        <dgm:presLayoutVars>
          <dgm:chMax val="0"/>
          <dgm:chPref val="0"/>
          <dgm:bulletEnabled val="1"/>
        </dgm:presLayoutVars>
      </dgm:prSet>
      <dgm:spPr/>
    </dgm:pt>
    <dgm:pt modelId="{4EF19FD6-F0D8-468E-AA4C-BDEC143BB846}" type="pres">
      <dgm:prSet presAssocID="{0C6B17B6-76ED-46D1-A630-8510D6A5D0DE}" presName="parTxOnlySpace" presStyleCnt="0"/>
      <dgm:spPr/>
    </dgm:pt>
    <dgm:pt modelId="{2191353D-A923-4632-8FC8-6F4E7A78E9C8}" type="pres">
      <dgm:prSet presAssocID="{34962D8F-580B-4ABD-A8CE-EBAF74B78513}" presName="parTxOnly" presStyleLbl="node1" presStyleIdx="1" presStyleCnt="3" custLinFactX="73310" custLinFactY="59862" custLinFactNeighborX="100000" custLinFactNeighborY="100000">
        <dgm:presLayoutVars>
          <dgm:chMax val="0"/>
          <dgm:chPref val="0"/>
          <dgm:bulletEnabled val="1"/>
        </dgm:presLayoutVars>
      </dgm:prSet>
      <dgm:spPr/>
    </dgm:pt>
    <dgm:pt modelId="{7500E9BE-3238-4455-834B-E915121B657E}" type="pres">
      <dgm:prSet presAssocID="{48F0468A-0C90-433C-BADE-F8CADE73563F}" presName="parTxOnlySpace" presStyleCnt="0"/>
      <dgm:spPr/>
    </dgm:pt>
    <dgm:pt modelId="{05816C7A-9EBF-4F3B-9F57-42BB04BC831D}" type="pres">
      <dgm:prSet presAssocID="{5A267CCA-2046-4049-96CC-795211F4EFD4}" presName="parTxOnly" presStyleLbl="node1" presStyleIdx="2" presStyleCnt="3" custLinFactX="-81035" custLinFactNeighborX="-100000" custLinFactNeighborY="-7372">
        <dgm:presLayoutVars>
          <dgm:chMax val="0"/>
          <dgm:chPref val="0"/>
          <dgm:bulletEnabled val="1"/>
        </dgm:presLayoutVars>
      </dgm:prSet>
      <dgm:spPr/>
    </dgm:pt>
  </dgm:ptLst>
  <dgm:cxnLst>
    <dgm:cxn modelId="{A4D87202-4A37-4E85-9C7A-173293E086B8}" srcId="{30D59762-0671-467E-85CD-8847EE729AD6}" destId="{34962D8F-580B-4ABD-A8CE-EBAF74B78513}" srcOrd="1" destOrd="0" parTransId="{659CB779-77F4-42D0-B068-01B7AA910378}" sibTransId="{48F0468A-0C90-433C-BADE-F8CADE73563F}"/>
    <dgm:cxn modelId="{C2828802-FD48-47BD-892F-65CEEF892FC4}" srcId="{30D59762-0671-467E-85CD-8847EE729AD6}" destId="{5A267CCA-2046-4049-96CC-795211F4EFD4}" srcOrd="2" destOrd="0" parTransId="{9C0AAAE1-013D-450F-B56B-52BBF7C2B8C6}" sibTransId="{E88FC210-A7E4-4169-8AD9-391F0C69E9DB}"/>
    <dgm:cxn modelId="{07FC6043-4173-4DB4-B3BB-007ADBACFFD2}" type="presOf" srcId="{5D0FB7F8-657E-4521-ABEE-906EF9D0FFAA}" destId="{D2C31193-5B8C-477C-BC55-CD11FD3E8961}" srcOrd="0" destOrd="0" presId="urn:microsoft.com/office/officeart/2005/8/layout/chevron1"/>
    <dgm:cxn modelId="{4B46F373-5967-437F-98F2-3F9D0345A545}" srcId="{30D59762-0671-467E-85CD-8847EE729AD6}" destId="{5D0FB7F8-657E-4521-ABEE-906EF9D0FFAA}" srcOrd="0" destOrd="0" parTransId="{48E770E5-94D2-4EA6-B4ED-3B8BDA29CB9F}" sibTransId="{0C6B17B6-76ED-46D1-A630-8510D6A5D0DE}"/>
    <dgm:cxn modelId="{C0A81687-F57A-4659-8EA8-5800B5031591}" type="presOf" srcId="{34962D8F-580B-4ABD-A8CE-EBAF74B78513}" destId="{2191353D-A923-4632-8FC8-6F4E7A78E9C8}" srcOrd="0" destOrd="0" presId="urn:microsoft.com/office/officeart/2005/8/layout/chevron1"/>
    <dgm:cxn modelId="{8E2F2DA5-4751-410A-BDC3-18AEEFB5D629}" type="presOf" srcId="{30D59762-0671-467E-85CD-8847EE729AD6}" destId="{260B4D5A-4E6E-4011-83E5-331AC8300043}" srcOrd="0" destOrd="0" presId="urn:microsoft.com/office/officeart/2005/8/layout/chevron1"/>
    <dgm:cxn modelId="{9DE7D7B7-98AA-4430-91F8-6D703863841C}" type="presOf" srcId="{5A267CCA-2046-4049-96CC-795211F4EFD4}" destId="{05816C7A-9EBF-4F3B-9F57-42BB04BC831D}" srcOrd="0" destOrd="0" presId="urn:microsoft.com/office/officeart/2005/8/layout/chevron1"/>
    <dgm:cxn modelId="{F19107E2-ADEC-49D2-B7A1-2919B6EECF64}" type="presParOf" srcId="{260B4D5A-4E6E-4011-83E5-331AC8300043}" destId="{D2C31193-5B8C-477C-BC55-CD11FD3E8961}" srcOrd="0" destOrd="0" presId="urn:microsoft.com/office/officeart/2005/8/layout/chevron1"/>
    <dgm:cxn modelId="{33AD574C-87BF-4C8D-85B1-67B8D1A89CD6}" type="presParOf" srcId="{260B4D5A-4E6E-4011-83E5-331AC8300043}" destId="{4EF19FD6-F0D8-468E-AA4C-BDEC143BB846}" srcOrd="1" destOrd="0" presId="urn:microsoft.com/office/officeart/2005/8/layout/chevron1"/>
    <dgm:cxn modelId="{71C77BE1-0B68-4898-84F7-60A9E7510E15}" type="presParOf" srcId="{260B4D5A-4E6E-4011-83E5-331AC8300043}" destId="{2191353D-A923-4632-8FC8-6F4E7A78E9C8}" srcOrd="2" destOrd="0" presId="urn:microsoft.com/office/officeart/2005/8/layout/chevron1"/>
    <dgm:cxn modelId="{FCD08135-C9A5-4769-9C09-5ADFAF508BC3}" type="presParOf" srcId="{260B4D5A-4E6E-4011-83E5-331AC8300043}" destId="{7500E9BE-3238-4455-834B-E915121B657E}" srcOrd="3" destOrd="0" presId="urn:microsoft.com/office/officeart/2005/8/layout/chevron1"/>
    <dgm:cxn modelId="{3BDDF7E6-60AE-4FC4-8F8F-44DAE3BB9C60}" type="presParOf" srcId="{260B4D5A-4E6E-4011-83E5-331AC8300043}" destId="{05816C7A-9EBF-4F3B-9F57-42BB04BC831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9E20D-D27E-4AEB-97B7-1B2AECA71DFF}">
      <dsp:nvSpPr>
        <dsp:cNvPr id="0" name=""/>
        <dsp:cNvSpPr/>
      </dsp:nvSpPr>
      <dsp:spPr>
        <a:xfrm>
          <a:off x="0" y="269522"/>
          <a:ext cx="7239000" cy="15443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baseline="0" dirty="0"/>
            <a:t>- </a:t>
          </a:r>
          <a:r>
            <a:rPr lang="ru-RU" sz="2700" i="1" kern="1200" baseline="0" dirty="0"/>
            <a:t>это воспалительное заболевание, </a:t>
          </a:r>
          <a:endParaRPr lang="ru-RU" sz="2700" i="1" kern="1200" dirty="0"/>
        </a:p>
      </dsp:txBody>
      <dsp:txXfrm>
        <a:off x="75390" y="344912"/>
        <a:ext cx="7088220" cy="1393584"/>
      </dsp:txXfrm>
    </dsp:sp>
    <dsp:sp modelId="{4FB43D19-2375-4C11-8ACF-C0464D58A20F}">
      <dsp:nvSpPr>
        <dsp:cNvPr id="0" name=""/>
        <dsp:cNvSpPr/>
      </dsp:nvSpPr>
      <dsp:spPr>
        <a:xfrm>
          <a:off x="0" y="1891647"/>
          <a:ext cx="7239000" cy="2685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i="1" kern="1200" baseline="0" dirty="0"/>
            <a:t>которое обусловлено проникновением патогенных микробов в организм и реакцией на внедрившиеся микроорганизмы и их токсины, лечение которых приводит преимущественно хирургическими методами.</a:t>
          </a:r>
          <a:endParaRPr lang="ru-RU" sz="2700" i="1" kern="1200" dirty="0"/>
        </a:p>
      </dsp:txBody>
      <dsp:txXfrm>
        <a:off x="131078" y="2022725"/>
        <a:ext cx="6976844" cy="24229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D1B913-E5C5-469F-AFF3-5486AC6DA6DA}">
      <dsp:nvSpPr>
        <dsp:cNvPr id="0" name=""/>
        <dsp:cNvSpPr/>
      </dsp:nvSpPr>
      <dsp:spPr>
        <a:xfrm>
          <a:off x="0" y="2335"/>
          <a:ext cx="68264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3A366-4CAE-4757-B09B-8B40619DF884}">
      <dsp:nvSpPr>
        <dsp:cNvPr id="0" name=""/>
        <dsp:cNvSpPr/>
      </dsp:nvSpPr>
      <dsp:spPr>
        <a:xfrm>
          <a:off x="0" y="2335"/>
          <a:ext cx="2359017" cy="4779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 этиологии:</a:t>
          </a:r>
        </a:p>
      </dsp:txBody>
      <dsp:txXfrm>
        <a:off x="0" y="2335"/>
        <a:ext cx="2359017" cy="4779408"/>
      </dsp:txXfrm>
    </dsp:sp>
    <dsp:sp modelId="{6DE7FF41-A931-477A-92CE-CFED6A284DBA}">
      <dsp:nvSpPr>
        <dsp:cNvPr id="0" name=""/>
        <dsp:cNvSpPr/>
      </dsp:nvSpPr>
      <dsp:spPr>
        <a:xfrm>
          <a:off x="2442714" y="26343"/>
          <a:ext cx="4380144" cy="460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вирусная</a:t>
          </a:r>
        </a:p>
      </dsp:txBody>
      <dsp:txXfrm>
        <a:off x="2442714" y="26343"/>
        <a:ext cx="4380144" cy="460202"/>
      </dsp:txXfrm>
    </dsp:sp>
    <dsp:sp modelId="{066D93C3-5A4C-473B-B787-44C16C2F04CF}">
      <dsp:nvSpPr>
        <dsp:cNvPr id="0" name=""/>
        <dsp:cNvSpPr/>
      </dsp:nvSpPr>
      <dsp:spPr>
        <a:xfrm>
          <a:off x="2359017" y="486546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63C3C6-E9FB-47DA-B1D0-D5127F9A8464}">
      <dsp:nvSpPr>
        <dsp:cNvPr id="0" name=""/>
        <dsp:cNvSpPr/>
      </dsp:nvSpPr>
      <dsp:spPr>
        <a:xfrm>
          <a:off x="2442714" y="510554"/>
          <a:ext cx="4380144" cy="458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бактериальная</a:t>
          </a:r>
        </a:p>
      </dsp:txBody>
      <dsp:txXfrm>
        <a:off x="2442714" y="510554"/>
        <a:ext cx="4380144" cy="458440"/>
      </dsp:txXfrm>
    </dsp:sp>
    <dsp:sp modelId="{CC44CA8B-736C-4C6F-926E-F2EF06D3FF7E}">
      <dsp:nvSpPr>
        <dsp:cNvPr id="0" name=""/>
        <dsp:cNvSpPr/>
      </dsp:nvSpPr>
      <dsp:spPr>
        <a:xfrm>
          <a:off x="2359017" y="968994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4BBB58-3AD0-45EC-9530-A6EA26AF2AE5}">
      <dsp:nvSpPr>
        <dsp:cNvPr id="0" name=""/>
        <dsp:cNvSpPr/>
      </dsp:nvSpPr>
      <dsp:spPr>
        <a:xfrm>
          <a:off x="2442714" y="993002"/>
          <a:ext cx="4380144" cy="456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грибковая</a:t>
          </a:r>
        </a:p>
      </dsp:txBody>
      <dsp:txXfrm>
        <a:off x="2442714" y="993002"/>
        <a:ext cx="4380144" cy="456106"/>
      </dsp:txXfrm>
    </dsp:sp>
    <dsp:sp modelId="{D691920C-5CCA-47AF-8CF8-33C507A0EBAC}">
      <dsp:nvSpPr>
        <dsp:cNvPr id="0" name=""/>
        <dsp:cNvSpPr/>
      </dsp:nvSpPr>
      <dsp:spPr>
        <a:xfrm>
          <a:off x="2359017" y="1449109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9DE84-F53F-4D36-B129-835C11E3315F}">
      <dsp:nvSpPr>
        <dsp:cNvPr id="0" name=""/>
        <dsp:cNvSpPr/>
      </dsp:nvSpPr>
      <dsp:spPr>
        <a:xfrm>
          <a:off x="2442714" y="1473116"/>
          <a:ext cx="4380144" cy="456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микроплазменная</a:t>
          </a:r>
        </a:p>
      </dsp:txBody>
      <dsp:txXfrm>
        <a:off x="2442714" y="1473116"/>
        <a:ext cx="4380144" cy="456687"/>
      </dsp:txXfrm>
    </dsp:sp>
    <dsp:sp modelId="{D4CA1C3B-640C-400B-8825-B1855A414930}">
      <dsp:nvSpPr>
        <dsp:cNvPr id="0" name=""/>
        <dsp:cNvSpPr/>
      </dsp:nvSpPr>
      <dsp:spPr>
        <a:xfrm>
          <a:off x="2359017" y="1929804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AF88C-4953-4F9C-9F31-35E2CB219E9B}">
      <dsp:nvSpPr>
        <dsp:cNvPr id="0" name=""/>
        <dsp:cNvSpPr/>
      </dsp:nvSpPr>
      <dsp:spPr>
        <a:xfrm>
          <a:off x="2442714" y="1953812"/>
          <a:ext cx="4380144" cy="453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обусловлена простейшими</a:t>
          </a:r>
        </a:p>
      </dsp:txBody>
      <dsp:txXfrm>
        <a:off x="2442714" y="1953812"/>
        <a:ext cx="4380144" cy="453797"/>
      </dsp:txXfrm>
    </dsp:sp>
    <dsp:sp modelId="{BDDFBD5E-EBDE-4D30-98C8-93887B0A71BD}">
      <dsp:nvSpPr>
        <dsp:cNvPr id="0" name=""/>
        <dsp:cNvSpPr/>
      </dsp:nvSpPr>
      <dsp:spPr>
        <a:xfrm>
          <a:off x="2359017" y="2407609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C61C8E-0B4C-4609-9EB5-A495B39BE2ED}">
      <dsp:nvSpPr>
        <dsp:cNvPr id="0" name=""/>
        <dsp:cNvSpPr/>
      </dsp:nvSpPr>
      <dsp:spPr>
        <a:xfrm>
          <a:off x="2442714" y="2431617"/>
          <a:ext cx="4380144" cy="448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смешанная</a:t>
          </a:r>
        </a:p>
      </dsp:txBody>
      <dsp:txXfrm>
        <a:off x="2442714" y="2431617"/>
        <a:ext cx="4380144" cy="448683"/>
      </dsp:txXfrm>
    </dsp:sp>
    <dsp:sp modelId="{F292D7C7-AAA6-4D9A-8B41-B88F89A87AFC}">
      <dsp:nvSpPr>
        <dsp:cNvPr id="0" name=""/>
        <dsp:cNvSpPr/>
      </dsp:nvSpPr>
      <dsp:spPr>
        <a:xfrm>
          <a:off x="2359017" y="2880301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C95B7-CD9A-499C-A78A-D4AF41AFEAD6}">
      <dsp:nvSpPr>
        <dsp:cNvPr id="0" name=""/>
        <dsp:cNvSpPr/>
      </dsp:nvSpPr>
      <dsp:spPr>
        <a:xfrm>
          <a:off x="2442714" y="2904308"/>
          <a:ext cx="4380144" cy="448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вторичная</a:t>
          </a:r>
        </a:p>
      </dsp:txBody>
      <dsp:txXfrm>
        <a:off x="2442714" y="2904308"/>
        <a:ext cx="4380144" cy="448683"/>
      </dsp:txXfrm>
    </dsp:sp>
    <dsp:sp modelId="{A4FB8278-0E50-46F1-89D0-BA5EE9883252}">
      <dsp:nvSpPr>
        <dsp:cNvPr id="0" name=""/>
        <dsp:cNvSpPr/>
      </dsp:nvSpPr>
      <dsp:spPr>
        <a:xfrm>
          <a:off x="2359017" y="3352992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90704C-9B63-40E4-A83A-C277C4AEAD01}">
      <dsp:nvSpPr>
        <dsp:cNvPr id="0" name=""/>
        <dsp:cNvSpPr/>
      </dsp:nvSpPr>
      <dsp:spPr>
        <a:xfrm>
          <a:off x="2442714" y="3377000"/>
          <a:ext cx="4380144" cy="445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моноинфекция</a:t>
          </a:r>
          <a:endParaRPr lang="ru-RU" sz="2100" kern="1200" dirty="0"/>
        </a:p>
      </dsp:txBody>
      <dsp:txXfrm>
        <a:off x="2442714" y="3377000"/>
        <a:ext cx="4380144" cy="445893"/>
      </dsp:txXfrm>
    </dsp:sp>
    <dsp:sp modelId="{FA375EF7-6BE6-4946-9B4A-3BB33F2138B0}">
      <dsp:nvSpPr>
        <dsp:cNvPr id="0" name=""/>
        <dsp:cNvSpPr/>
      </dsp:nvSpPr>
      <dsp:spPr>
        <a:xfrm>
          <a:off x="2359017" y="3822894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3FDC23-55FF-4449-A43A-98F62C26884B}">
      <dsp:nvSpPr>
        <dsp:cNvPr id="0" name=""/>
        <dsp:cNvSpPr/>
      </dsp:nvSpPr>
      <dsp:spPr>
        <a:xfrm>
          <a:off x="2442714" y="3846901"/>
          <a:ext cx="4380144" cy="442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полиинфекция</a:t>
          </a:r>
          <a:endParaRPr lang="ru-RU" sz="2100" kern="1200" dirty="0"/>
        </a:p>
      </dsp:txBody>
      <dsp:txXfrm>
        <a:off x="2442714" y="3846901"/>
        <a:ext cx="4380144" cy="442590"/>
      </dsp:txXfrm>
    </dsp:sp>
    <dsp:sp modelId="{103D790F-3B25-4B79-8B8A-D186AD7541DA}">
      <dsp:nvSpPr>
        <dsp:cNvPr id="0" name=""/>
        <dsp:cNvSpPr/>
      </dsp:nvSpPr>
      <dsp:spPr>
        <a:xfrm>
          <a:off x="2359017" y="4289492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63A8CA-1117-4579-BDC7-14ECEE9665A5}">
      <dsp:nvSpPr>
        <dsp:cNvPr id="0" name=""/>
        <dsp:cNvSpPr/>
      </dsp:nvSpPr>
      <dsp:spPr>
        <a:xfrm>
          <a:off x="2442714" y="4313500"/>
          <a:ext cx="4380144" cy="439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суперинфекция</a:t>
          </a:r>
        </a:p>
      </dsp:txBody>
      <dsp:txXfrm>
        <a:off x="2442714" y="4313500"/>
        <a:ext cx="4380144" cy="439334"/>
      </dsp:txXfrm>
    </dsp:sp>
    <dsp:sp modelId="{5FA1C9E9-15F8-41F2-8512-BC03A14AC22C}">
      <dsp:nvSpPr>
        <dsp:cNvPr id="0" name=""/>
        <dsp:cNvSpPr/>
      </dsp:nvSpPr>
      <dsp:spPr>
        <a:xfrm>
          <a:off x="2359017" y="4752834"/>
          <a:ext cx="44638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A2773-DCE8-4504-9CF5-6DF7F2E4EC14}">
      <dsp:nvSpPr>
        <dsp:cNvPr id="0" name=""/>
        <dsp:cNvSpPr/>
      </dsp:nvSpPr>
      <dsp:spPr>
        <a:xfrm>
          <a:off x="0" y="769"/>
          <a:ext cx="7588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01305-811C-410A-9246-63204112D9A0}">
      <dsp:nvSpPr>
        <dsp:cNvPr id="0" name=""/>
        <dsp:cNvSpPr/>
      </dsp:nvSpPr>
      <dsp:spPr>
        <a:xfrm>
          <a:off x="0" y="769"/>
          <a:ext cx="2109518" cy="3028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 клиническому течению и патолого-анатомическим изменениям в тканях:</a:t>
          </a:r>
        </a:p>
      </dsp:txBody>
      <dsp:txXfrm>
        <a:off x="0" y="769"/>
        <a:ext cx="2109518" cy="3028073"/>
      </dsp:txXfrm>
    </dsp:sp>
    <dsp:sp modelId="{9D9C3A4F-8998-4DEB-9310-1412F654D3C1}">
      <dsp:nvSpPr>
        <dsp:cNvPr id="0" name=""/>
        <dsp:cNvSpPr/>
      </dsp:nvSpPr>
      <dsp:spPr>
        <a:xfrm>
          <a:off x="2212121" y="34561"/>
          <a:ext cx="5369558" cy="7147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400" kern="1200" dirty="0"/>
            <a:t>острая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400" kern="1200" dirty="0"/>
            <a:t>(гнойная аэробная,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400" kern="1200" dirty="0"/>
            <a:t>гнилостная, специфическая)</a:t>
          </a:r>
        </a:p>
      </dsp:txBody>
      <dsp:txXfrm>
        <a:off x="2212121" y="34561"/>
        <a:ext cx="5369558" cy="714721"/>
      </dsp:txXfrm>
    </dsp:sp>
    <dsp:sp modelId="{D08C489A-44DE-42FC-8EC8-F7498AD479F5}">
      <dsp:nvSpPr>
        <dsp:cNvPr id="0" name=""/>
        <dsp:cNvSpPr/>
      </dsp:nvSpPr>
      <dsp:spPr>
        <a:xfrm>
          <a:off x="2112090" y="2760046"/>
          <a:ext cx="5472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51CB88-7D02-4620-81EC-F38A04EF7999}">
      <dsp:nvSpPr>
        <dsp:cNvPr id="0" name=""/>
        <dsp:cNvSpPr/>
      </dsp:nvSpPr>
      <dsp:spPr>
        <a:xfrm>
          <a:off x="2214698" y="1607611"/>
          <a:ext cx="5369558" cy="1081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400" kern="1200" dirty="0"/>
            <a:t>хроническая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400" kern="1200" dirty="0"/>
            <a:t>(специфическая и не 			                  специфическая)</a:t>
          </a:r>
        </a:p>
      </dsp:txBody>
      <dsp:txXfrm>
        <a:off x="2214698" y="1607611"/>
        <a:ext cx="5369558" cy="1081635"/>
      </dsp:txXfrm>
    </dsp:sp>
    <dsp:sp modelId="{1FEB7F37-CBB7-4CE3-B38E-8E6CD60E1E6B}">
      <dsp:nvSpPr>
        <dsp:cNvPr id="0" name=""/>
        <dsp:cNvSpPr/>
      </dsp:nvSpPr>
      <dsp:spPr>
        <a:xfrm>
          <a:off x="2112090" y="1463731"/>
          <a:ext cx="5472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C45DE9-DC41-4A6B-A88A-05839FCE877A}">
      <dsp:nvSpPr>
        <dsp:cNvPr id="0" name=""/>
        <dsp:cNvSpPr/>
      </dsp:nvSpPr>
      <dsp:spPr>
        <a:xfrm>
          <a:off x="0" y="3028843"/>
          <a:ext cx="75886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BEED-E165-41E6-A9FA-E5ECFD850514}">
      <dsp:nvSpPr>
        <dsp:cNvPr id="0" name=""/>
        <dsp:cNvSpPr/>
      </dsp:nvSpPr>
      <dsp:spPr>
        <a:xfrm>
          <a:off x="0" y="3028843"/>
          <a:ext cx="2111091" cy="1898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 локализации: </a:t>
          </a:r>
        </a:p>
      </dsp:txBody>
      <dsp:txXfrm>
        <a:off x="0" y="3028843"/>
        <a:ext cx="2111091" cy="1898621"/>
      </dsp:txXfrm>
    </dsp:sp>
    <dsp:sp modelId="{73A70A90-28A9-428B-84AD-C471894275E8}">
      <dsp:nvSpPr>
        <dsp:cNvPr id="0" name=""/>
        <dsp:cNvSpPr/>
      </dsp:nvSpPr>
      <dsp:spPr>
        <a:xfrm>
          <a:off x="2213694" y="3096982"/>
          <a:ext cx="5369558" cy="846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400" kern="1200" dirty="0"/>
            <a:t>органов и тканей </a:t>
          </a:r>
        </a:p>
      </dsp:txBody>
      <dsp:txXfrm>
        <a:off x="2213694" y="3096982"/>
        <a:ext cx="5369558" cy="846722"/>
      </dsp:txXfrm>
    </dsp:sp>
    <dsp:sp modelId="{6085CED4-BA74-43E9-B4A9-51B3E9B964B0}">
      <dsp:nvSpPr>
        <dsp:cNvPr id="0" name=""/>
        <dsp:cNvSpPr/>
      </dsp:nvSpPr>
      <dsp:spPr>
        <a:xfrm>
          <a:off x="2111091" y="3943705"/>
          <a:ext cx="5472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8085F-7695-465F-AD63-8C7F09F3117E}">
      <dsp:nvSpPr>
        <dsp:cNvPr id="0" name=""/>
        <dsp:cNvSpPr/>
      </dsp:nvSpPr>
      <dsp:spPr>
        <a:xfrm>
          <a:off x="2213694" y="4011844"/>
          <a:ext cx="5369558" cy="845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400" kern="1200" dirty="0"/>
            <a:t>систем и органов </a:t>
          </a:r>
        </a:p>
      </dsp:txBody>
      <dsp:txXfrm>
        <a:off x="2213694" y="4011844"/>
        <a:ext cx="5369558" cy="845714"/>
      </dsp:txXfrm>
    </dsp:sp>
    <dsp:sp modelId="{78EDB0E1-74E3-4D39-AF55-146CA4F934BC}">
      <dsp:nvSpPr>
        <dsp:cNvPr id="0" name=""/>
        <dsp:cNvSpPr/>
      </dsp:nvSpPr>
      <dsp:spPr>
        <a:xfrm>
          <a:off x="2111091" y="4857558"/>
          <a:ext cx="5472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9E20D-D27E-4AEB-97B7-1B2AECA71DFF}">
      <dsp:nvSpPr>
        <dsp:cNvPr id="0" name=""/>
        <dsp:cNvSpPr/>
      </dsp:nvSpPr>
      <dsp:spPr>
        <a:xfrm>
          <a:off x="0" y="502976"/>
          <a:ext cx="7239000" cy="13350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just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baseline="0" dirty="0"/>
            <a:t>- </a:t>
          </a:r>
          <a:r>
            <a:rPr lang="ru-RU" sz="2800" i="1" kern="1200" baseline="0" dirty="0"/>
            <a:t>это и</a:t>
          </a:r>
          <a:r>
            <a:rPr lang="ru-RU" sz="2800" i="1" kern="1200" dirty="0"/>
            <a:t>нфекционное заболевание</a:t>
          </a:r>
          <a:r>
            <a:rPr lang="ru-RU" sz="2800" i="1" kern="1200" baseline="0" dirty="0"/>
            <a:t>, </a:t>
          </a:r>
          <a:endParaRPr lang="ru-RU" sz="2800" i="1" kern="1200" dirty="0"/>
        </a:p>
      </dsp:txBody>
      <dsp:txXfrm>
        <a:off x="65173" y="568149"/>
        <a:ext cx="7108654" cy="1204738"/>
      </dsp:txXfrm>
    </dsp:sp>
    <dsp:sp modelId="{4FB43D19-2375-4C11-8ACF-C0464D58A20F}">
      <dsp:nvSpPr>
        <dsp:cNvPr id="0" name=""/>
        <dsp:cNvSpPr/>
      </dsp:nvSpPr>
      <dsp:spPr>
        <a:xfrm>
          <a:off x="0" y="2022381"/>
          <a:ext cx="7239000" cy="2321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i="1" kern="1200" dirty="0"/>
            <a:t>характеризующееся острым очаговым серозным или серозно-геморрагическим воспалением кожи или слизистых оболочек, лихорадкой и интоксикацией</a:t>
          </a:r>
          <a:r>
            <a:rPr lang="ru-RU" sz="2800" i="1" kern="1200" baseline="0" dirty="0"/>
            <a:t>.</a:t>
          </a:r>
          <a:endParaRPr lang="ru-RU" sz="2800" i="1" kern="1200" dirty="0"/>
        </a:p>
      </dsp:txBody>
      <dsp:txXfrm>
        <a:off x="113316" y="2135697"/>
        <a:ext cx="7012368" cy="20946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3E9E8F-0D37-4B40-BD78-E3190ACA5900}">
      <dsp:nvSpPr>
        <dsp:cNvPr id="0" name=""/>
        <dsp:cNvSpPr/>
      </dsp:nvSpPr>
      <dsp:spPr>
        <a:xfrm>
          <a:off x="0" y="2510"/>
          <a:ext cx="7008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4C3E5A-8041-42EB-A808-6EA043207451}">
      <dsp:nvSpPr>
        <dsp:cNvPr id="0" name=""/>
        <dsp:cNvSpPr/>
      </dsp:nvSpPr>
      <dsp:spPr>
        <a:xfrm>
          <a:off x="0" y="2510"/>
          <a:ext cx="2030029" cy="1711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u="none" kern="1200" dirty="0"/>
            <a:t>По тяжести течения:</a:t>
          </a:r>
        </a:p>
      </dsp:txBody>
      <dsp:txXfrm>
        <a:off x="0" y="2510"/>
        <a:ext cx="2030029" cy="1711979"/>
      </dsp:txXfrm>
    </dsp:sp>
    <dsp:sp modelId="{7FDFF878-389E-4D7A-9122-BED8692F806F}">
      <dsp:nvSpPr>
        <dsp:cNvPr id="0" name=""/>
        <dsp:cNvSpPr/>
      </dsp:nvSpPr>
      <dsp:spPr>
        <a:xfrm>
          <a:off x="2123349" y="29259"/>
          <a:ext cx="4883767" cy="53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/>
            <a:t>лёгкая</a:t>
          </a:r>
        </a:p>
      </dsp:txBody>
      <dsp:txXfrm>
        <a:off x="2123349" y="29259"/>
        <a:ext cx="4883767" cy="534993"/>
      </dsp:txXfrm>
    </dsp:sp>
    <dsp:sp modelId="{3D252C8E-4467-4FDB-9ECC-15E651FB3AA7}">
      <dsp:nvSpPr>
        <dsp:cNvPr id="0" name=""/>
        <dsp:cNvSpPr/>
      </dsp:nvSpPr>
      <dsp:spPr>
        <a:xfrm>
          <a:off x="2030029" y="564253"/>
          <a:ext cx="49770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7C796-65AD-4ECE-A753-765C3A6A0576}">
      <dsp:nvSpPr>
        <dsp:cNvPr id="0" name=""/>
        <dsp:cNvSpPr/>
      </dsp:nvSpPr>
      <dsp:spPr>
        <a:xfrm>
          <a:off x="2123349" y="591003"/>
          <a:ext cx="4883767" cy="53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500" kern="1200" dirty="0"/>
            <a:t>средней тяжести</a:t>
          </a:r>
          <a:r>
            <a:rPr lang="ru-RU" sz="2500" u="sng" kern="1200" dirty="0"/>
            <a:t> </a:t>
          </a:r>
          <a:endParaRPr lang="ru-RU" sz="2500" kern="1200" dirty="0"/>
        </a:p>
      </dsp:txBody>
      <dsp:txXfrm>
        <a:off x="2123349" y="591003"/>
        <a:ext cx="4883767" cy="534993"/>
      </dsp:txXfrm>
    </dsp:sp>
    <dsp:sp modelId="{14E770D3-75D6-493D-A6E7-675BFB4D7641}">
      <dsp:nvSpPr>
        <dsp:cNvPr id="0" name=""/>
        <dsp:cNvSpPr/>
      </dsp:nvSpPr>
      <dsp:spPr>
        <a:xfrm>
          <a:off x="2030029" y="1125997"/>
          <a:ext cx="49770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A47248-24A0-4FA2-8058-AF2A35BA2A67}">
      <dsp:nvSpPr>
        <dsp:cNvPr id="0" name=""/>
        <dsp:cNvSpPr/>
      </dsp:nvSpPr>
      <dsp:spPr>
        <a:xfrm>
          <a:off x="2123349" y="1152746"/>
          <a:ext cx="4883767" cy="53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500" kern="1200" dirty="0"/>
            <a:t>тяжелая</a:t>
          </a:r>
        </a:p>
      </dsp:txBody>
      <dsp:txXfrm>
        <a:off x="2123349" y="1152746"/>
        <a:ext cx="4883767" cy="534993"/>
      </dsp:txXfrm>
    </dsp:sp>
    <dsp:sp modelId="{07BEE89D-9628-4941-9378-5F19E360BC1E}">
      <dsp:nvSpPr>
        <dsp:cNvPr id="0" name=""/>
        <dsp:cNvSpPr/>
      </dsp:nvSpPr>
      <dsp:spPr>
        <a:xfrm>
          <a:off x="2030029" y="1687740"/>
          <a:ext cx="497708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2467F6-F1F7-4F87-95CA-50291B4F6FFA}">
      <dsp:nvSpPr>
        <dsp:cNvPr id="0" name=""/>
        <dsp:cNvSpPr/>
      </dsp:nvSpPr>
      <dsp:spPr>
        <a:xfrm>
          <a:off x="0" y="1714490"/>
          <a:ext cx="7008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0846E-CA14-407A-8B75-5DC830664BF0}">
      <dsp:nvSpPr>
        <dsp:cNvPr id="0" name=""/>
        <dsp:cNvSpPr/>
      </dsp:nvSpPr>
      <dsp:spPr>
        <a:xfrm>
          <a:off x="0" y="1714490"/>
          <a:ext cx="2000672" cy="1711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i="0" u="none" kern="1200" dirty="0"/>
            <a:t>По характеру </a:t>
          </a:r>
          <a:r>
            <a:rPr lang="ru-RU" sz="2400" i="0" u="none" kern="1200" dirty="0" err="1"/>
            <a:t>распростра</a:t>
          </a:r>
          <a:r>
            <a:rPr lang="ru-RU" sz="2400" i="0" u="none" kern="1200" dirty="0"/>
            <a:t>-нения:</a:t>
          </a:r>
        </a:p>
      </dsp:txBody>
      <dsp:txXfrm>
        <a:off x="0" y="1714490"/>
        <a:ext cx="2000672" cy="1711979"/>
      </dsp:txXfrm>
    </dsp:sp>
    <dsp:sp modelId="{2D79F503-95C3-4F37-837D-514EA7E789CD}">
      <dsp:nvSpPr>
        <dsp:cNvPr id="0" name=""/>
        <dsp:cNvSpPr/>
      </dsp:nvSpPr>
      <dsp:spPr>
        <a:xfrm>
          <a:off x="2094505" y="1741239"/>
          <a:ext cx="4910630" cy="53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500" kern="1200" dirty="0"/>
            <a:t>локализованная </a:t>
          </a:r>
        </a:p>
      </dsp:txBody>
      <dsp:txXfrm>
        <a:off x="2094505" y="1741239"/>
        <a:ext cx="4910630" cy="534993"/>
      </dsp:txXfrm>
    </dsp:sp>
    <dsp:sp modelId="{AA53875C-C953-4B40-8CB5-A95C8205CB16}">
      <dsp:nvSpPr>
        <dsp:cNvPr id="0" name=""/>
        <dsp:cNvSpPr/>
      </dsp:nvSpPr>
      <dsp:spPr>
        <a:xfrm>
          <a:off x="2000672" y="2276233"/>
          <a:ext cx="50044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F763AC-D1C4-4D6C-A06B-933BE0196C2E}">
      <dsp:nvSpPr>
        <dsp:cNvPr id="0" name=""/>
        <dsp:cNvSpPr/>
      </dsp:nvSpPr>
      <dsp:spPr>
        <a:xfrm>
          <a:off x="2094505" y="2302983"/>
          <a:ext cx="4910630" cy="53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500" kern="1200" dirty="0"/>
            <a:t>блуждающая</a:t>
          </a:r>
        </a:p>
      </dsp:txBody>
      <dsp:txXfrm>
        <a:off x="2094505" y="2302983"/>
        <a:ext cx="4910630" cy="534993"/>
      </dsp:txXfrm>
    </dsp:sp>
    <dsp:sp modelId="{B72B310E-4C45-4459-AC88-E6B6B2A63B75}">
      <dsp:nvSpPr>
        <dsp:cNvPr id="0" name=""/>
        <dsp:cNvSpPr/>
      </dsp:nvSpPr>
      <dsp:spPr>
        <a:xfrm>
          <a:off x="2000672" y="2837976"/>
          <a:ext cx="50044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E3CFF6-9D65-46CB-B89B-FF94D39E69F2}">
      <dsp:nvSpPr>
        <dsp:cNvPr id="0" name=""/>
        <dsp:cNvSpPr/>
      </dsp:nvSpPr>
      <dsp:spPr>
        <a:xfrm>
          <a:off x="2094505" y="2864726"/>
          <a:ext cx="4910630" cy="53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500" kern="1200" dirty="0"/>
            <a:t>метастатическая</a:t>
          </a:r>
        </a:p>
      </dsp:txBody>
      <dsp:txXfrm>
        <a:off x="2094505" y="2864726"/>
        <a:ext cx="4910630" cy="534993"/>
      </dsp:txXfrm>
    </dsp:sp>
    <dsp:sp modelId="{450E7F00-46B0-4E38-9C8A-F2ED83E33637}">
      <dsp:nvSpPr>
        <dsp:cNvPr id="0" name=""/>
        <dsp:cNvSpPr/>
      </dsp:nvSpPr>
      <dsp:spPr>
        <a:xfrm>
          <a:off x="2000672" y="3399720"/>
          <a:ext cx="50044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B15440-E8C7-458D-A052-F248389AF4C9}">
      <dsp:nvSpPr>
        <dsp:cNvPr id="0" name=""/>
        <dsp:cNvSpPr/>
      </dsp:nvSpPr>
      <dsp:spPr>
        <a:xfrm>
          <a:off x="0" y="3426469"/>
          <a:ext cx="7008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688E1-6402-41F0-80E7-89BF49714710}">
      <dsp:nvSpPr>
        <dsp:cNvPr id="0" name=""/>
        <dsp:cNvSpPr/>
      </dsp:nvSpPr>
      <dsp:spPr>
        <a:xfrm>
          <a:off x="0" y="3426469"/>
          <a:ext cx="2015753" cy="1711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400" kern="1200" dirty="0"/>
            <a:t>По частоте </a:t>
          </a:r>
          <a:r>
            <a:rPr lang="ru-RU" sz="2400" kern="1200" dirty="0" err="1"/>
            <a:t>возникнове-ния</a:t>
          </a:r>
          <a:r>
            <a:rPr lang="ru-RU" sz="2400" kern="1200" dirty="0"/>
            <a:t>:</a:t>
          </a:r>
        </a:p>
      </dsp:txBody>
      <dsp:txXfrm>
        <a:off x="0" y="3426469"/>
        <a:ext cx="2015753" cy="1711979"/>
      </dsp:txXfrm>
    </dsp:sp>
    <dsp:sp modelId="{D9B68EA7-AEA4-4BFB-904D-FF3CE55B753F}">
      <dsp:nvSpPr>
        <dsp:cNvPr id="0" name=""/>
        <dsp:cNvSpPr/>
      </dsp:nvSpPr>
      <dsp:spPr>
        <a:xfrm>
          <a:off x="2109279" y="3453219"/>
          <a:ext cx="4894512" cy="53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500" kern="1200" dirty="0"/>
            <a:t>первичная</a:t>
          </a:r>
        </a:p>
      </dsp:txBody>
      <dsp:txXfrm>
        <a:off x="2109279" y="3453219"/>
        <a:ext cx="4894512" cy="534993"/>
      </dsp:txXfrm>
    </dsp:sp>
    <dsp:sp modelId="{2081CE74-76B1-4EEB-B245-1B128C918F76}">
      <dsp:nvSpPr>
        <dsp:cNvPr id="0" name=""/>
        <dsp:cNvSpPr/>
      </dsp:nvSpPr>
      <dsp:spPr>
        <a:xfrm>
          <a:off x="2015753" y="3988213"/>
          <a:ext cx="4988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F9750E-3CDE-4AE7-891E-1544F560DC50}">
      <dsp:nvSpPr>
        <dsp:cNvPr id="0" name=""/>
        <dsp:cNvSpPr/>
      </dsp:nvSpPr>
      <dsp:spPr>
        <a:xfrm>
          <a:off x="2109279" y="4014962"/>
          <a:ext cx="4894512" cy="53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500" kern="1200" dirty="0"/>
            <a:t>вторичная</a:t>
          </a:r>
        </a:p>
      </dsp:txBody>
      <dsp:txXfrm>
        <a:off x="2109279" y="4014962"/>
        <a:ext cx="4894512" cy="534993"/>
      </dsp:txXfrm>
    </dsp:sp>
    <dsp:sp modelId="{D3481FD8-7850-4CEE-871F-39A1402FCFBF}">
      <dsp:nvSpPr>
        <dsp:cNvPr id="0" name=""/>
        <dsp:cNvSpPr/>
      </dsp:nvSpPr>
      <dsp:spPr>
        <a:xfrm>
          <a:off x="2015753" y="4549956"/>
          <a:ext cx="4988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A28437-BEEF-4ED3-A6C8-B971CF3DB878}">
      <dsp:nvSpPr>
        <dsp:cNvPr id="0" name=""/>
        <dsp:cNvSpPr/>
      </dsp:nvSpPr>
      <dsp:spPr>
        <a:xfrm>
          <a:off x="2109279" y="4576706"/>
          <a:ext cx="4894512" cy="534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2500" kern="1200" dirty="0"/>
            <a:t>рецидивирующая</a:t>
          </a:r>
        </a:p>
      </dsp:txBody>
      <dsp:txXfrm>
        <a:off x="2109279" y="4576706"/>
        <a:ext cx="4894512" cy="534993"/>
      </dsp:txXfrm>
    </dsp:sp>
    <dsp:sp modelId="{CC9A89F5-CA90-4182-8567-164DBF884D9E}">
      <dsp:nvSpPr>
        <dsp:cNvPr id="0" name=""/>
        <dsp:cNvSpPr/>
      </dsp:nvSpPr>
      <dsp:spPr>
        <a:xfrm>
          <a:off x="2015753" y="5111700"/>
          <a:ext cx="49880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31193-5B8C-477C-BC55-CD11FD3E8961}">
      <dsp:nvSpPr>
        <dsp:cNvPr id="0" name=""/>
        <dsp:cNvSpPr/>
      </dsp:nvSpPr>
      <dsp:spPr>
        <a:xfrm>
          <a:off x="0" y="303807"/>
          <a:ext cx="2475845" cy="990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Начальный период</a:t>
          </a:r>
        </a:p>
      </dsp:txBody>
      <dsp:txXfrm>
        <a:off x="495169" y="303807"/>
        <a:ext cx="1485507" cy="990338"/>
      </dsp:txXfrm>
    </dsp:sp>
    <dsp:sp modelId="{2191353D-A923-4632-8FC8-6F4E7A78E9C8}">
      <dsp:nvSpPr>
        <dsp:cNvPr id="0" name=""/>
        <dsp:cNvSpPr/>
      </dsp:nvSpPr>
      <dsp:spPr>
        <a:xfrm>
          <a:off x="4292920" y="3472157"/>
          <a:ext cx="2475845" cy="990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Период реконвалесценции</a:t>
          </a:r>
        </a:p>
      </dsp:txBody>
      <dsp:txXfrm>
        <a:off x="4788089" y="3472157"/>
        <a:ext cx="1485507" cy="990338"/>
      </dsp:txXfrm>
    </dsp:sp>
    <dsp:sp modelId="{05816C7A-9EBF-4F3B-9F57-42BB04BC831D}">
      <dsp:nvSpPr>
        <dsp:cNvPr id="0" name=""/>
        <dsp:cNvSpPr/>
      </dsp:nvSpPr>
      <dsp:spPr>
        <a:xfrm>
          <a:off x="2204668" y="1815975"/>
          <a:ext cx="2475845" cy="9903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Период разгара заболевания </a:t>
          </a:r>
        </a:p>
      </dsp:txBody>
      <dsp:txXfrm>
        <a:off x="2699837" y="1815975"/>
        <a:ext cx="1485507" cy="9903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66993-6564-4598-A02F-986C833E6512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BD32B-3B9D-49B7-9613-C4E840342B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28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BD32B-3B9D-49B7-9613-C4E840342BA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7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Областное государственное бюджетное профессиональное образовательное учреждение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«Рославльский медицинский техникум»</a:t>
            </a:r>
            <a:endParaRPr lang="ru-RU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085184"/>
            <a:ext cx="4608512" cy="1296144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студентка группы 31СА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Батенькова Ангелина</a:t>
            </a:r>
          </a:p>
          <a:p>
            <a:pPr algn="l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 Маслова Яна Александровна </a:t>
            </a:r>
          </a:p>
          <a:p>
            <a:pPr algn="l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5174" y="2300679"/>
            <a:ext cx="6257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«Сестринский уход при гнойных инфекциях»</a:t>
            </a:r>
          </a:p>
          <a:p>
            <a:pPr algn="ctr"/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Дисциплина: Сестринский уход  в хирургии</a:t>
            </a:r>
          </a:p>
        </p:txBody>
      </p:sp>
    </p:spTree>
    <p:extLst>
      <p:ext uri="{BB962C8B-B14F-4D97-AF65-F5344CB8AC3E}">
        <p14:creationId xmlns:p14="http://schemas.microsoft.com/office/powerpoint/2010/main" val="230566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Классификация 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B9A52123-3207-4BF3-BB38-D2E98C5612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1047338"/>
              </p:ext>
            </p:extLst>
          </p:nvPr>
        </p:nvGraphicFramePr>
        <p:xfrm>
          <a:off x="611560" y="1528400"/>
          <a:ext cx="7008440" cy="514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736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Периоды течения 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C4F48A50-D2F9-406C-8950-BE1733F4E9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5041629"/>
              </p:ext>
            </p:extLst>
          </p:nvPr>
        </p:nvGraphicFramePr>
        <p:xfrm>
          <a:off x="683568" y="1397000"/>
          <a:ext cx="6936432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24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компоненты лечения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Антибактериальная терапия: используют полусинтетические (пенициллин) в сочетании с сульфаниламидными препаратами (стрептоцид…). При тяжелых геморрагических формах и рецидивах заболевания применяют цефалоспорины второго поколения.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err="1"/>
              <a:t>дезинтоксикационная</a:t>
            </a:r>
            <a:r>
              <a:rPr lang="ru-RU" dirty="0"/>
              <a:t> терапия необходима в течении первых 4-5 дней. Применяют внутривенные инфузии </a:t>
            </a:r>
            <a:r>
              <a:rPr lang="ru-RU" dirty="0" err="1"/>
              <a:t>кристаллоидных</a:t>
            </a:r>
            <a:r>
              <a:rPr lang="ru-RU" dirty="0"/>
              <a:t> растворов, а в тяжелых случаях </a:t>
            </a:r>
            <a:r>
              <a:rPr lang="ru-RU" dirty="0" err="1"/>
              <a:t>кровозаменители</a:t>
            </a:r>
            <a:r>
              <a:rPr lang="ru-RU" dirty="0"/>
              <a:t> </a:t>
            </a:r>
            <a:r>
              <a:rPr lang="ru-RU" dirty="0" err="1"/>
              <a:t>дезинтаксикационного</a:t>
            </a:r>
            <a:r>
              <a:rPr lang="ru-RU" dirty="0"/>
              <a:t>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75747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компоненты лечения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64792"/>
            <a:ext cx="7239000" cy="524858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Эффективным методом лечения является уф.- или лазерное облучение крови.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Десенсибилизирующая терапия заключается в ведении антигистаминных препаратов (димедрол,тавегил,диазолин). При тяжёлых формах используют кортикостероиды (преднизолон).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Укрепление сосудистой стенки необходимо при геморрагических формах. Применяют аскорбиновую кислоту или </a:t>
            </a:r>
            <a:r>
              <a:rPr lang="ru-RU" dirty="0" err="1"/>
              <a:t>аскорутин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88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BEA0E4-5381-42CC-BD49-B14FD377C545}"/>
              </a:ext>
            </a:extLst>
          </p:cNvPr>
          <p:cNvSpPr txBox="1"/>
          <p:nvPr/>
        </p:nvSpPr>
        <p:spPr>
          <a:xfrm>
            <a:off x="414352" y="2505670"/>
            <a:ext cx="78406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i="1" dirty="0"/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1876431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Хирургическая инфекция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39AC165-33E9-4DE7-8A05-16B948184F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380637"/>
              </p:ext>
            </p:extLst>
          </p:nvPr>
        </p:nvGraphicFramePr>
        <p:xfrm>
          <a:off x="457200" y="1609416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546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41784"/>
            <a:ext cx="7239000" cy="1143000"/>
          </a:xfrm>
        </p:spPr>
        <p:txBody>
          <a:bodyPr/>
          <a:lstStyle/>
          <a:p>
            <a:pPr algn="ctr"/>
            <a:r>
              <a:rPr lang="ru-RU" dirty="0"/>
              <a:t>классификация</a:t>
            </a:r>
          </a:p>
        </p:txBody>
      </p: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F282B0A1-902B-4086-97B8-6B928DD551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8388549"/>
              </p:ext>
            </p:extLst>
          </p:nvPr>
        </p:nvGraphicFramePr>
        <p:xfrm>
          <a:off x="457200" y="1628800"/>
          <a:ext cx="6826424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3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8E3F7F-4EAD-4761-99AA-60CCD577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Классификация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DCED90D-41B7-49B2-8F52-356CA53B6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818952"/>
              </p:ext>
            </p:extLst>
          </p:nvPr>
        </p:nvGraphicFramePr>
        <p:xfrm>
          <a:off x="323528" y="1609725"/>
          <a:ext cx="7588696" cy="4928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295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Ранние признаки гнойных заболеваний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Повышение температуры тела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Снижение количества эритроцитов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Увеличение количества лейкоцитов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Снижение аппетита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Головная боль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Головокружение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Тошнота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Раздражительность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Бессонница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Изменение состава белковой фракции крови  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553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Факторы способствующее развития воспалительного процесса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3040"/>
            <a:ext cx="7239000" cy="484632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Наличие в зоне травмы питательной среды для них (кровоизлияние, омертвевшие ткани)</a:t>
            </a:r>
          </a:p>
          <a:p>
            <a:pPr algn="just"/>
            <a:r>
              <a:rPr lang="ru-RU" dirty="0"/>
              <a:t>Одновременное проникновение несколько видов микробов</a:t>
            </a:r>
          </a:p>
          <a:p>
            <a:pPr algn="just"/>
            <a:r>
              <a:rPr lang="ru-RU" dirty="0"/>
              <a:t>Проникновение микробов повышенной вирулентности (загрязнение места повреждения гнойной раны)</a:t>
            </a:r>
          </a:p>
          <a:p>
            <a:pPr algn="just"/>
            <a:r>
              <a:rPr lang="ru-RU" dirty="0"/>
              <a:t>Нарушение иммунитета и не специфической резистентности </a:t>
            </a:r>
          </a:p>
          <a:p>
            <a:pPr algn="just"/>
            <a:r>
              <a:rPr lang="ru-RU" dirty="0"/>
              <a:t>Нарушение местного и общего кровоснабжения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7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принципы оперативного лечения гнойных заболеваний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23040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Комплексная кратковременная предоперационная подготовка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Борьба с интоксикацией организма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Строгое соблюдение антисептики во время операции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Правильный выбор и проведение обезболивания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Правильный выбор доступа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Обеспечить отток гноя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dirty="0"/>
              <a:t>Правильное дренирование очага и возможность постоянного или периодического подведения к нему лекарственных препаратов  </a:t>
            </a:r>
          </a:p>
        </p:txBody>
      </p:sp>
    </p:spTree>
    <p:extLst>
      <p:ext uri="{BB962C8B-B14F-4D97-AF65-F5344CB8AC3E}">
        <p14:creationId xmlns:p14="http://schemas.microsoft.com/office/powerpoint/2010/main" val="66569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гнойные заболевания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Фурункул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Карбункул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Гидраденит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Абсцесс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Флегмона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Лимфаденит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Флебит и тромбофлебит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бурсит и артрит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Остеомиелит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Рожа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Рожистое воспаление 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152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4F328A-6FEE-46E9-8B68-0BEFE566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Рожистое воспаление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D60B36C-88AA-4430-9939-D6AC9CDA5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423732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899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181</TotalTime>
  <Words>421</Words>
  <Application>Microsoft Office PowerPoint</Application>
  <PresentationFormat>Экран (4:3)</PresentationFormat>
  <Paragraphs>103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Times New Roman</vt:lpstr>
      <vt:lpstr>Trebuchet MS</vt:lpstr>
      <vt:lpstr>Wingdings</vt:lpstr>
      <vt:lpstr>Wingdings 2</vt:lpstr>
      <vt:lpstr>Изящная</vt:lpstr>
      <vt:lpstr>Областное государственное бюджетное профессиональное образовательное учреждение «Рославльский медицинский техникум»</vt:lpstr>
      <vt:lpstr>Хирургическая инфекция</vt:lpstr>
      <vt:lpstr>классификация</vt:lpstr>
      <vt:lpstr>Классификация</vt:lpstr>
      <vt:lpstr>Ранние признаки гнойных заболеваний </vt:lpstr>
      <vt:lpstr>Факторы способствующее развития воспалительного процесса </vt:lpstr>
      <vt:lpstr>Основные принципы оперативного лечения гнойных заболеваний</vt:lpstr>
      <vt:lpstr>Основные гнойные заболевания </vt:lpstr>
      <vt:lpstr>Рожистое воспаление </vt:lpstr>
      <vt:lpstr>Классификация </vt:lpstr>
      <vt:lpstr>Периоды течения </vt:lpstr>
      <vt:lpstr>Основные компоненты лечения </vt:lpstr>
      <vt:lpstr>Основные компоненты лечения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Областное государственное бюджетное профессиональное образовательное учреждение «Рославльский медицинский техникум»</dc:title>
  <dc:creator>катя</dc:creator>
  <cp:lastModifiedBy>Ирина</cp:lastModifiedBy>
  <cp:revision>20</cp:revision>
  <dcterms:created xsi:type="dcterms:W3CDTF">2018-12-12T14:46:03Z</dcterms:created>
  <dcterms:modified xsi:type="dcterms:W3CDTF">2020-04-29T17:29:07Z</dcterms:modified>
</cp:coreProperties>
</file>