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7" r:id="rId9"/>
    <p:sldId id="268" r:id="rId10"/>
    <p:sldId id="263" r:id="rId11"/>
    <p:sldId id="265" r:id="rId12"/>
    <p:sldId id="278" r:id="rId13"/>
    <p:sldId id="266" r:id="rId14"/>
    <p:sldId id="269" r:id="rId15"/>
    <p:sldId id="264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7ABC32"/>
    <a:srgbClr val="006600"/>
    <a:srgbClr val="2A5A06"/>
    <a:srgbClr val="FF9E1D"/>
    <a:srgbClr val="D68B1C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27BBF9-054F-4B3E-A340-E525DE5FC9B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F95F17D-953E-47D3-A1F1-799DADC2D6C1}">
      <dgm:prSet phldrT="[Текст]"/>
      <dgm:spPr/>
      <dgm:t>
        <a:bodyPr/>
        <a:lstStyle/>
        <a:p>
          <a:r>
            <a:rPr lang="en-US" dirty="0" smtClean="0">
              <a:solidFill>
                <a:srgbClr val="000066"/>
              </a:solidFill>
              <a:latin typeface="Bookman Old Style" panose="02050604050505020204" pitchFamily="18" charset="0"/>
            </a:rPr>
            <a:t>I</a:t>
          </a:r>
          <a:r>
            <a:rPr lang="ru-RU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Подготовительный</a:t>
          </a:r>
          <a:endParaRPr lang="ru-RU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610581F4-F43D-4549-A7A7-A337FE0645FA}" type="parTrans" cxnId="{F4FA4FB2-6EF1-49DA-BF55-7D3B240A388A}">
      <dgm:prSet/>
      <dgm:spPr/>
      <dgm:t>
        <a:bodyPr/>
        <a:lstStyle/>
        <a:p>
          <a:endParaRPr lang="ru-RU"/>
        </a:p>
      </dgm:t>
    </dgm:pt>
    <dgm:pt modelId="{1AB1B466-7E1A-49FE-BAB8-7F7F688D763E}" type="sibTrans" cxnId="{F4FA4FB2-6EF1-49DA-BF55-7D3B240A388A}">
      <dgm:prSet/>
      <dgm:spPr/>
      <dgm:t>
        <a:bodyPr/>
        <a:lstStyle/>
        <a:p>
          <a:endParaRPr lang="ru-RU"/>
        </a:p>
      </dgm:t>
    </dgm:pt>
    <dgm:pt modelId="{1D08FD72-4678-48DB-B7C6-5BAABC3C49B0}">
      <dgm:prSet phldrT="[Текст]"/>
      <dgm:spPr/>
      <dgm:t>
        <a:bodyPr/>
        <a:lstStyle/>
        <a:p>
          <a:r>
            <a:rPr lang="en-US" dirty="0" smtClean="0">
              <a:solidFill>
                <a:srgbClr val="000066"/>
              </a:solidFill>
              <a:latin typeface="Bookman Old Style" panose="02050604050505020204" pitchFamily="18" charset="0"/>
            </a:rPr>
            <a:t>II</a:t>
          </a:r>
          <a:r>
            <a:rPr lang="ru-RU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Основной</a:t>
          </a:r>
          <a:endParaRPr lang="ru-RU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6F8752DE-8621-4E22-96C6-CD65B2CEF8C7}" type="parTrans" cxnId="{8BBA105A-6C8E-42E5-8887-4C46356E6E98}">
      <dgm:prSet/>
      <dgm:spPr/>
      <dgm:t>
        <a:bodyPr/>
        <a:lstStyle/>
        <a:p>
          <a:endParaRPr lang="ru-RU"/>
        </a:p>
      </dgm:t>
    </dgm:pt>
    <dgm:pt modelId="{DC5AC7A8-AEFA-4940-99A8-36C2F141AE58}" type="sibTrans" cxnId="{8BBA105A-6C8E-42E5-8887-4C46356E6E98}">
      <dgm:prSet/>
      <dgm:spPr/>
      <dgm:t>
        <a:bodyPr/>
        <a:lstStyle/>
        <a:p>
          <a:endParaRPr lang="ru-RU"/>
        </a:p>
      </dgm:t>
    </dgm:pt>
    <dgm:pt modelId="{172C7E5E-71AA-4C64-803F-F85DF69E0011}">
      <dgm:prSet phldrT="[Текст]"/>
      <dgm:spPr/>
      <dgm:t>
        <a:bodyPr/>
        <a:lstStyle/>
        <a:p>
          <a:r>
            <a:rPr lang="en-US" dirty="0" smtClean="0">
              <a:solidFill>
                <a:srgbClr val="000066"/>
              </a:solidFill>
              <a:latin typeface="Bookman Old Style" panose="02050604050505020204" pitchFamily="18" charset="0"/>
            </a:rPr>
            <a:t>III</a:t>
          </a:r>
          <a:r>
            <a:rPr lang="ru-RU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Заключительный</a:t>
          </a:r>
          <a:endParaRPr lang="ru-RU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EDF4ACD6-B866-48C9-AB30-0A5FCC045128}" type="parTrans" cxnId="{54ACEE65-B71F-49A7-9D71-FD3E14BDAD2E}">
      <dgm:prSet/>
      <dgm:spPr/>
      <dgm:t>
        <a:bodyPr/>
        <a:lstStyle/>
        <a:p>
          <a:endParaRPr lang="ru-RU"/>
        </a:p>
      </dgm:t>
    </dgm:pt>
    <dgm:pt modelId="{C8BDE375-CD58-44FC-A169-61E45A922BCA}" type="sibTrans" cxnId="{54ACEE65-B71F-49A7-9D71-FD3E14BDAD2E}">
      <dgm:prSet/>
      <dgm:spPr/>
      <dgm:t>
        <a:bodyPr/>
        <a:lstStyle/>
        <a:p>
          <a:endParaRPr lang="ru-RU"/>
        </a:p>
      </dgm:t>
    </dgm:pt>
    <dgm:pt modelId="{2817F8CA-A1F1-4E1D-B71A-7F8F62653753}" type="pres">
      <dgm:prSet presAssocID="{3227BBF9-054F-4B3E-A340-E525DE5FC9B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050114-FDEF-4BCB-9E8B-9EAD36B1EBBB}" type="pres">
      <dgm:prSet presAssocID="{CF95F17D-953E-47D3-A1F1-799DADC2D6C1}" presName="parentLin" presStyleCnt="0"/>
      <dgm:spPr/>
    </dgm:pt>
    <dgm:pt modelId="{BB7A835F-4D68-4F4A-9850-DB74DCAD578D}" type="pres">
      <dgm:prSet presAssocID="{CF95F17D-953E-47D3-A1F1-799DADC2D6C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CBAD9FD-F478-4DF2-9235-77C9ADC2E35B}" type="pres">
      <dgm:prSet presAssocID="{CF95F17D-953E-47D3-A1F1-799DADC2D6C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31C60-0D0B-42B6-92C4-3BD5D6000A80}" type="pres">
      <dgm:prSet presAssocID="{CF95F17D-953E-47D3-A1F1-799DADC2D6C1}" presName="negativeSpace" presStyleCnt="0"/>
      <dgm:spPr/>
    </dgm:pt>
    <dgm:pt modelId="{2495C8F0-AC59-48F2-AA16-183E2C127F4B}" type="pres">
      <dgm:prSet presAssocID="{CF95F17D-953E-47D3-A1F1-799DADC2D6C1}" presName="childText" presStyleLbl="conFgAcc1" presStyleIdx="0" presStyleCnt="3">
        <dgm:presLayoutVars>
          <dgm:bulletEnabled val="1"/>
        </dgm:presLayoutVars>
      </dgm:prSet>
      <dgm:spPr/>
    </dgm:pt>
    <dgm:pt modelId="{40EBC3D6-D682-4920-90CA-FD2F2961DB1B}" type="pres">
      <dgm:prSet presAssocID="{1AB1B466-7E1A-49FE-BAB8-7F7F688D763E}" presName="spaceBetweenRectangles" presStyleCnt="0"/>
      <dgm:spPr/>
    </dgm:pt>
    <dgm:pt modelId="{E10D50D8-48ED-4F59-9E9B-3B92D3257D39}" type="pres">
      <dgm:prSet presAssocID="{1D08FD72-4678-48DB-B7C6-5BAABC3C49B0}" presName="parentLin" presStyleCnt="0"/>
      <dgm:spPr/>
    </dgm:pt>
    <dgm:pt modelId="{69AEC421-7E71-4B17-91AB-E533AE767917}" type="pres">
      <dgm:prSet presAssocID="{1D08FD72-4678-48DB-B7C6-5BAABC3C49B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06B3A81-8B32-4BDB-B092-BAE6A08E2DB7}" type="pres">
      <dgm:prSet presAssocID="{1D08FD72-4678-48DB-B7C6-5BAABC3C49B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1D29AD-8F82-4FB9-A803-DA4D11F3A186}" type="pres">
      <dgm:prSet presAssocID="{1D08FD72-4678-48DB-B7C6-5BAABC3C49B0}" presName="negativeSpace" presStyleCnt="0"/>
      <dgm:spPr/>
    </dgm:pt>
    <dgm:pt modelId="{DB4F8112-918A-4EE2-872C-C2788A7BE1CC}" type="pres">
      <dgm:prSet presAssocID="{1D08FD72-4678-48DB-B7C6-5BAABC3C49B0}" presName="childText" presStyleLbl="conFgAcc1" presStyleIdx="1" presStyleCnt="3">
        <dgm:presLayoutVars>
          <dgm:bulletEnabled val="1"/>
        </dgm:presLayoutVars>
      </dgm:prSet>
      <dgm:spPr/>
    </dgm:pt>
    <dgm:pt modelId="{243A6B3E-F8CA-45F0-9F1A-BA8867183DA3}" type="pres">
      <dgm:prSet presAssocID="{DC5AC7A8-AEFA-4940-99A8-36C2F141AE58}" presName="spaceBetweenRectangles" presStyleCnt="0"/>
      <dgm:spPr/>
    </dgm:pt>
    <dgm:pt modelId="{34450230-1CF4-4201-988A-7AD489E3A27B}" type="pres">
      <dgm:prSet presAssocID="{172C7E5E-71AA-4C64-803F-F85DF69E0011}" presName="parentLin" presStyleCnt="0"/>
      <dgm:spPr/>
    </dgm:pt>
    <dgm:pt modelId="{5E44C96E-5E7D-49FB-B00D-1BDD67AE0F64}" type="pres">
      <dgm:prSet presAssocID="{172C7E5E-71AA-4C64-803F-F85DF69E0011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298C212B-BA45-4B97-9AAF-4915C0AE2C99}" type="pres">
      <dgm:prSet presAssocID="{172C7E5E-71AA-4C64-803F-F85DF69E0011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573FF0-243E-4EF1-82D9-3595946EDF30}" type="pres">
      <dgm:prSet presAssocID="{172C7E5E-71AA-4C64-803F-F85DF69E0011}" presName="negativeSpace" presStyleCnt="0"/>
      <dgm:spPr/>
    </dgm:pt>
    <dgm:pt modelId="{21D6EA0F-A188-4E0F-B311-E64B5DB82FB5}" type="pres">
      <dgm:prSet presAssocID="{172C7E5E-71AA-4C64-803F-F85DF69E0011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04929A38-EBE7-43C8-969A-41B743124112}" type="presOf" srcId="{CF95F17D-953E-47D3-A1F1-799DADC2D6C1}" destId="{BB7A835F-4D68-4F4A-9850-DB74DCAD578D}" srcOrd="0" destOrd="0" presId="urn:microsoft.com/office/officeart/2005/8/layout/list1"/>
    <dgm:cxn modelId="{B94CC539-A46B-42A0-957A-C1ED9AD5C809}" type="presOf" srcId="{1D08FD72-4678-48DB-B7C6-5BAABC3C49B0}" destId="{69AEC421-7E71-4B17-91AB-E533AE767917}" srcOrd="0" destOrd="0" presId="urn:microsoft.com/office/officeart/2005/8/layout/list1"/>
    <dgm:cxn modelId="{6312E18A-A665-468A-AC28-E49B5C1937A9}" type="presOf" srcId="{172C7E5E-71AA-4C64-803F-F85DF69E0011}" destId="{5E44C96E-5E7D-49FB-B00D-1BDD67AE0F64}" srcOrd="0" destOrd="0" presId="urn:microsoft.com/office/officeart/2005/8/layout/list1"/>
    <dgm:cxn modelId="{8BBA105A-6C8E-42E5-8887-4C46356E6E98}" srcId="{3227BBF9-054F-4B3E-A340-E525DE5FC9B0}" destId="{1D08FD72-4678-48DB-B7C6-5BAABC3C49B0}" srcOrd="1" destOrd="0" parTransId="{6F8752DE-8621-4E22-96C6-CD65B2CEF8C7}" sibTransId="{DC5AC7A8-AEFA-4940-99A8-36C2F141AE58}"/>
    <dgm:cxn modelId="{BB31CC12-FA16-4975-BD0A-DB9ABE94E475}" type="presOf" srcId="{1D08FD72-4678-48DB-B7C6-5BAABC3C49B0}" destId="{806B3A81-8B32-4BDB-B092-BAE6A08E2DB7}" srcOrd="1" destOrd="0" presId="urn:microsoft.com/office/officeart/2005/8/layout/list1"/>
    <dgm:cxn modelId="{D9389322-8E8D-4A36-83B5-C15A78BB94EB}" type="presOf" srcId="{CF95F17D-953E-47D3-A1F1-799DADC2D6C1}" destId="{ACBAD9FD-F478-4DF2-9235-77C9ADC2E35B}" srcOrd="1" destOrd="0" presId="urn:microsoft.com/office/officeart/2005/8/layout/list1"/>
    <dgm:cxn modelId="{0732F9CB-2B2A-4891-A0DC-A9026F068772}" type="presOf" srcId="{3227BBF9-054F-4B3E-A340-E525DE5FC9B0}" destId="{2817F8CA-A1F1-4E1D-B71A-7F8F62653753}" srcOrd="0" destOrd="0" presId="urn:microsoft.com/office/officeart/2005/8/layout/list1"/>
    <dgm:cxn modelId="{34F36B2C-8BAB-4F73-B83D-00A818849B26}" type="presOf" srcId="{172C7E5E-71AA-4C64-803F-F85DF69E0011}" destId="{298C212B-BA45-4B97-9AAF-4915C0AE2C99}" srcOrd="1" destOrd="0" presId="urn:microsoft.com/office/officeart/2005/8/layout/list1"/>
    <dgm:cxn modelId="{F4FA4FB2-6EF1-49DA-BF55-7D3B240A388A}" srcId="{3227BBF9-054F-4B3E-A340-E525DE5FC9B0}" destId="{CF95F17D-953E-47D3-A1F1-799DADC2D6C1}" srcOrd="0" destOrd="0" parTransId="{610581F4-F43D-4549-A7A7-A337FE0645FA}" sibTransId="{1AB1B466-7E1A-49FE-BAB8-7F7F688D763E}"/>
    <dgm:cxn modelId="{54ACEE65-B71F-49A7-9D71-FD3E14BDAD2E}" srcId="{3227BBF9-054F-4B3E-A340-E525DE5FC9B0}" destId="{172C7E5E-71AA-4C64-803F-F85DF69E0011}" srcOrd="2" destOrd="0" parTransId="{EDF4ACD6-B866-48C9-AB30-0A5FCC045128}" sibTransId="{C8BDE375-CD58-44FC-A169-61E45A922BCA}"/>
    <dgm:cxn modelId="{557CAB41-62F2-45B7-A888-DB0F0090926B}" type="presParOf" srcId="{2817F8CA-A1F1-4E1D-B71A-7F8F62653753}" destId="{9A050114-FDEF-4BCB-9E8B-9EAD36B1EBBB}" srcOrd="0" destOrd="0" presId="urn:microsoft.com/office/officeart/2005/8/layout/list1"/>
    <dgm:cxn modelId="{8F8B0DCB-A89C-46FD-B055-832EEB813AC9}" type="presParOf" srcId="{9A050114-FDEF-4BCB-9E8B-9EAD36B1EBBB}" destId="{BB7A835F-4D68-4F4A-9850-DB74DCAD578D}" srcOrd="0" destOrd="0" presId="urn:microsoft.com/office/officeart/2005/8/layout/list1"/>
    <dgm:cxn modelId="{407DB2A5-6878-4023-A518-17B61A457528}" type="presParOf" srcId="{9A050114-FDEF-4BCB-9E8B-9EAD36B1EBBB}" destId="{ACBAD9FD-F478-4DF2-9235-77C9ADC2E35B}" srcOrd="1" destOrd="0" presId="urn:microsoft.com/office/officeart/2005/8/layout/list1"/>
    <dgm:cxn modelId="{A763F26B-D982-4053-8EB0-3B22872692FB}" type="presParOf" srcId="{2817F8CA-A1F1-4E1D-B71A-7F8F62653753}" destId="{98B31C60-0D0B-42B6-92C4-3BD5D6000A80}" srcOrd="1" destOrd="0" presId="urn:microsoft.com/office/officeart/2005/8/layout/list1"/>
    <dgm:cxn modelId="{95E2421A-C5CB-47B1-A89D-9A0F6A2F0280}" type="presParOf" srcId="{2817F8CA-A1F1-4E1D-B71A-7F8F62653753}" destId="{2495C8F0-AC59-48F2-AA16-183E2C127F4B}" srcOrd="2" destOrd="0" presId="urn:microsoft.com/office/officeart/2005/8/layout/list1"/>
    <dgm:cxn modelId="{013E0100-C6AC-4269-95F6-07CEFE56F13C}" type="presParOf" srcId="{2817F8CA-A1F1-4E1D-B71A-7F8F62653753}" destId="{40EBC3D6-D682-4920-90CA-FD2F2961DB1B}" srcOrd="3" destOrd="0" presId="urn:microsoft.com/office/officeart/2005/8/layout/list1"/>
    <dgm:cxn modelId="{5AEC9803-CBC9-46E5-B22E-FE8AD6CAACB4}" type="presParOf" srcId="{2817F8CA-A1F1-4E1D-B71A-7F8F62653753}" destId="{E10D50D8-48ED-4F59-9E9B-3B92D3257D39}" srcOrd="4" destOrd="0" presId="urn:microsoft.com/office/officeart/2005/8/layout/list1"/>
    <dgm:cxn modelId="{49A720C6-7749-4F6F-80E7-7BD294DB6CC0}" type="presParOf" srcId="{E10D50D8-48ED-4F59-9E9B-3B92D3257D39}" destId="{69AEC421-7E71-4B17-91AB-E533AE767917}" srcOrd="0" destOrd="0" presId="urn:microsoft.com/office/officeart/2005/8/layout/list1"/>
    <dgm:cxn modelId="{9CC7D860-16E7-4270-9AE5-84B8D004E879}" type="presParOf" srcId="{E10D50D8-48ED-4F59-9E9B-3B92D3257D39}" destId="{806B3A81-8B32-4BDB-B092-BAE6A08E2DB7}" srcOrd="1" destOrd="0" presId="urn:microsoft.com/office/officeart/2005/8/layout/list1"/>
    <dgm:cxn modelId="{48EE17F6-17D6-4565-A91D-9C14455DBC5D}" type="presParOf" srcId="{2817F8CA-A1F1-4E1D-B71A-7F8F62653753}" destId="{BB1D29AD-8F82-4FB9-A803-DA4D11F3A186}" srcOrd="5" destOrd="0" presId="urn:microsoft.com/office/officeart/2005/8/layout/list1"/>
    <dgm:cxn modelId="{23DF572E-049A-4FEB-B9BA-8AD20524B424}" type="presParOf" srcId="{2817F8CA-A1F1-4E1D-B71A-7F8F62653753}" destId="{DB4F8112-918A-4EE2-872C-C2788A7BE1CC}" srcOrd="6" destOrd="0" presId="urn:microsoft.com/office/officeart/2005/8/layout/list1"/>
    <dgm:cxn modelId="{C951EE1B-A606-4847-B4F5-79B158A59190}" type="presParOf" srcId="{2817F8CA-A1F1-4E1D-B71A-7F8F62653753}" destId="{243A6B3E-F8CA-45F0-9F1A-BA8867183DA3}" srcOrd="7" destOrd="0" presId="urn:microsoft.com/office/officeart/2005/8/layout/list1"/>
    <dgm:cxn modelId="{B5A3ED08-02BC-4347-AD04-17D3407F9213}" type="presParOf" srcId="{2817F8CA-A1F1-4E1D-B71A-7F8F62653753}" destId="{34450230-1CF4-4201-988A-7AD489E3A27B}" srcOrd="8" destOrd="0" presId="urn:microsoft.com/office/officeart/2005/8/layout/list1"/>
    <dgm:cxn modelId="{33D996D0-1CBA-4B4E-9D74-5600AC1C54A2}" type="presParOf" srcId="{34450230-1CF4-4201-988A-7AD489E3A27B}" destId="{5E44C96E-5E7D-49FB-B00D-1BDD67AE0F64}" srcOrd="0" destOrd="0" presId="urn:microsoft.com/office/officeart/2005/8/layout/list1"/>
    <dgm:cxn modelId="{36288D3B-E0A9-4658-94CC-49C471CAB33E}" type="presParOf" srcId="{34450230-1CF4-4201-988A-7AD489E3A27B}" destId="{298C212B-BA45-4B97-9AAF-4915C0AE2C99}" srcOrd="1" destOrd="0" presId="urn:microsoft.com/office/officeart/2005/8/layout/list1"/>
    <dgm:cxn modelId="{D845BF96-CCA6-410D-BB11-AFB04D1F9864}" type="presParOf" srcId="{2817F8CA-A1F1-4E1D-B71A-7F8F62653753}" destId="{D3573FF0-243E-4EF1-82D9-3595946EDF30}" srcOrd="9" destOrd="0" presId="urn:microsoft.com/office/officeart/2005/8/layout/list1"/>
    <dgm:cxn modelId="{5966C9EB-6E6C-4C96-8121-52DA19106E1F}" type="presParOf" srcId="{2817F8CA-A1F1-4E1D-B71A-7F8F62653753}" destId="{21D6EA0F-A188-4E0F-B311-E64B5DB82FB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7ECFBE7-DDFD-4CF4-B16A-246065BAF7E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96BF2A-7A47-49E2-9FB2-A0A8DA35677D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000066"/>
              </a:solidFill>
              <a:latin typeface="Bookman Old Style" panose="02050604050505020204" pitchFamily="18" charset="0"/>
            </a:rPr>
            <a:t>Подборка   необходимой   методической и художественной литературы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2A9A7-431D-4831-A811-2F651E475E07}" type="parTrans" cxnId="{2F4EE1EB-E67C-4706-882F-185116BC4539}">
      <dgm:prSet/>
      <dgm:spPr/>
      <dgm:t>
        <a:bodyPr/>
        <a:lstStyle/>
        <a:p>
          <a:endParaRPr lang="ru-RU"/>
        </a:p>
      </dgm:t>
    </dgm:pt>
    <dgm:pt modelId="{AE6046EC-EC33-4A29-B679-B64C933B1F69}" type="sibTrans" cxnId="{2F4EE1EB-E67C-4706-882F-185116BC4539}">
      <dgm:prSet/>
      <dgm:spPr/>
      <dgm:t>
        <a:bodyPr/>
        <a:lstStyle/>
        <a:p>
          <a:endParaRPr lang="ru-RU"/>
        </a:p>
      </dgm:t>
    </dgm:pt>
    <dgm:pt modelId="{DF475A1E-2C24-469B-90BE-209E63FB2059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000066"/>
              </a:solidFill>
              <a:latin typeface="Bookman Old Style" panose="02050604050505020204" pitchFamily="18" charset="0"/>
            </a:rPr>
            <a:t>Разработка анкет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7B564-BDB1-4128-9A47-3F0BB179865A}" type="parTrans" cxnId="{3548B4ED-FC9E-4F43-B3A3-C108B38B63B9}">
      <dgm:prSet/>
      <dgm:spPr/>
      <dgm:t>
        <a:bodyPr/>
        <a:lstStyle/>
        <a:p>
          <a:endParaRPr lang="ru-RU"/>
        </a:p>
      </dgm:t>
    </dgm:pt>
    <dgm:pt modelId="{520617C7-9CE8-42F5-93A0-1878DFC1A75F}" type="sibTrans" cxnId="{3548B4ED-FC9E-4F43-B3A3-C108B38B63B9}">
      <dgm:prSet/>
      <dgm:spPr/>
      <dgm:t>
        <a:bodyPr/>
        <a:lstStyle/>
        <a:p>
          <a:endParaRPr lang="ru-RU"/>
        </a:p>
      </dgm:t>
    </dgm:pt>
    <dgm:pt modelId="{7445C881-B557-4E54-A70D-7EEE033EE581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000066"/>
              </a:solidFill>
              <a:latin typeface="Bookman Old Style" panose="02050604050505020204" pitchFamily="18" charset="0"/>
            </a:rPr>
            <a:t>Анкетирование родителей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7859BC1C-E903-4A1C-BE60-5FF576A107C4}" type="parTrans" cxnId="{ADE394FC-1938-4C07-8D35-BFC36ABFF625}">
      <dgm:prSet/>
      <dgm:spPr/>
      <dgm:t>
        <a:bodyPr/>
        <a:lstStyle/>
        <a:p>
          <a:endParaRPr lang="ru-RU"/>
        </a:p>
      </dgm:t>
    </dgm:pt>
    <dgm:pt modelId="{71CF0E0E-8D26-4B43-B706-50A523EE5136}" type="sibTrans" cxnId="{ADE394FC-1938-4C07-8D35-BFC36ABFF625}">
      <dgm:prSet/>
      <dgm:spPr/>
      <dgm:t>
        <a:bodyPr/>
        <a:lstStyle/>
        <a:p>
          <a:endParaRPr lang="ru-RU"/>
        </a:p>
      </dgm:t>
    </dgm:pt>
    <dgm:pt modelId="{0F13B354-21C8-47B4-8BB0-BB2143DFF753}">
      <dgm:prSet custT="1"/>
      <dgm:spPr/>
      <dgm:t>
        <a:bodyPr/>
        <a:lstStyle/>
        <a:p>
          <a:r>
            <a:rPr lang="ru-RU" sz="1600" b="1" smtClean="0">
              <a:solidFill>
                <a:srgbClr val="000066"/>
              </a:solidFill>
              <a:latin typeface="Bookman Old Style" panose="02050604050505020204" pitchFamily="18" charset="0"/>
            </a:rPr>
            <a:t>Составление плана экскурсий, прогулок, наблюдений.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AC335302-6323-4753-8F20-BB91A0699BCD}" type="parTrans" cxnId="{80C323F2-556B-4193-98B5-3190EF6612D7}">
      <dgm:prSet/>
      <dgm:spPr/>
      <dgm:t>
        <a:bodyPr/>
        <a:lstStyle/>
        <a:p>
          <a:endParaRPr lang="ru-RU"/>
        </a:p>
      </dgm:t>
    </dgm:pt>
    <dgm:pt modelId="{5E8ACC63-F234-4C33-8989-FAEE7D77808A}" type="sibTrans" cxnId="{80C323F2-556B-4193-98B5-3190EF6612D7}">
      <dgm:prSet/>
      <dgm:spPr/>
      <dgm:t>
        <a:bodyPr/>
        <a:lstStyle/>
        <a:p>
          <a:endParaRPr lang="ru-RU"/>
        </a:p>
      </dgm:t>
    </dgm:pt>
    <dgm:pt modelId="{39AFEA07-B461-4E29-9BFD-437A0A89B841}" type="pres">
      <dgm:prSet presAssocID="{27ECFBE7-DDFD-4CF4-B16A-246065BAF7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99E4F7-5067-4C69-87C6-64DC66E425EC}" type="pres">
      <dgm:prSet presAssocID="{27ECFBE7-DDFD-4CF4-B16A-246065BAF7E7}" presName="Name1" presStyleCnt="0"/>
      <dgm:spPr/>
    </dgm:pt>
    <dgm:pt modelId="{DA5012D9-1283-4089-8D05-FCE017640665}" type="pres">
      <dgm:prSet presAssocID="{27ECFBE7-DDFD-4CF4-B16A-246065BAF7E7}" presName="cycle" presStyleCnt="0"/>
      <dgm:spPr/>
    </dgm:pt>
    <dgm:pt modelId="{967FA1C4-238A-4C47-876F-2569ED33B248}" type="pres">
      <dgm:prSet presAssocID="{27ECFBE7-DDFD-4CF4-B16A-246065BAF7E7}" presName="srcNode" presStyleLbl="node1" presStyleIdx="0" presStyleCnt="4"/>
      <dgm:spPr/>
    </dgm:pt>
    <dgm:pt modelId="{EDCD87D0-E334-4F78-8345-A09C083D3A74}" type="pres">
      <dgm:prSet presAssocID="{27ECFBE7-DDFD-4CF4-B16A-246065BAF7E7}" presName="conn" presStyleLbl="parChTrans1D2" presStyleIdx="0" presStyleCnt="1"/>
      <dgm:spPr/>
      <dgm:t>
        <a:bodyPr/>
        <a:lstStyle/>
        <a:p>
          <a:endParaRPr lang="ru-RU"/>
        </a:p>
      </dgm:t>
    </dgm:pt>
    <dgm:pt modelId="{A3F9F365-8115-467A-B6C8-7B4910C0624E}" type="pres">
      <dgm:prSet presAssocID="{27ECFBE7-DDFD-4CF4-B16A-246065BAF7E7}" presName="extraNode" presStyleLbl="node1" presStyleIdx="0" presStyleCnt="4"/>
      <dgm:spPr/>
    </dgm:pt>
    <dgm:pt modelId="{96676917-8BCE-43D4-BAA6-39E6DD93F31B}" type="pres">
      <dgm:prSet presAssocID="{27ECFBE7-DDFD-4CF4-B16A-246065BAF7E7}" presName="dstNode" presStyleLbl="node1" presStyleIdx="0" presStyleCnt="4"/>
      <dgm:spPr/>
    </dgm:pt>
    <dgm:pt modelId="{AE2C7665-6C6D-4878-9D8A-E929D5EAD2CB}" type="pres">
      <dgm:prSet presAssocID="{C696BF2A-7A47-49E2-9FB2-A0A8DA35677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7B37B-1DAA-4207-BD47-DC26C9CEB027}" type="pres">
      <dgm:prSet presAssocID="{C696BF2A-7A47-49E2-9FB2-A0A8DA35677D}" presName="accent_1" presStyleCnt="0"/>
      <dgm:spPr/>
    </dgm:pt>
    <dgm:pt modelId="{587B3067-00AF-4B52-A435-370DB91E6DA1}" type="pres">
      <dgm:prSet presAssocID="{C696BF2A-7A47-49E2-9FB2-A0A8DA35677D}" presName="accentRepeatNode" presStyleLbl="solidFgAcc1" presStyleIdx="0" presStyleCnt="4"/>
      <dgm:spPr/>
    </dgm:pt>
    <dgm:pt modelId="{DE25E8BD-9CF4-435D-BCF5-7BCA589852FD}" type="pres">
      <dgm:prSet presAssocID="{DF475A1E-2C24-469B-90BE-209E63FB205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4012A7-270F-4BF6-911C-1023BE3DAC21}" type="pres">
      <dgm:prSet presAssocID="{DF475A1E-2C24-469B-90BE-209E63FB2059}" presName="accent_2" presStyleCnt="0"/>
      <dgm:spPr/>
    </dgm:pt>
    <dgm:pt modelId="{01D9E037-89BF-4DE0-8043-030B01C1F0CD}" type="pres">
      <dgm:prSet presAssocID="{DF475A1E-2C24-469B-90BE-209E63FB2059}" presName="accentRepeatNode" presStyleLbl="solidFgAcc1" presStyleIdx="1" presStyleCnt="4"/>
      <dgm:spPr/>
    </dgm:pt>
    <dgm:pt modelId="{C6421DF3-E302-4628-9916-3EE24E055BA1}" type="pres">
      <dgm:prSet presAssocID="{7445C881-B557-4E54-A70D-7EEE033EE581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BAC60E-241C-414E-A3C6-3D2D117591C2}" type="pres">
      <dgm:prSet presAssocID="{7445C881-B557-4E54-A70D-7EEE033EE581}" presName="accent_3" presStyleCnt="0"/>
      <dgm:spPr/>
    </dgm:pt>
    <dgm:pt modelId="{E4DFF679-7564-4731-B451-C9307CC54D3F}" type="pres">
      <dgm:prSet presAssocID="{7445C881-B557-4E54-A70D-7EEE033EE581}" presName="accentRepeatNode" presStyleLbl="solidFgAcc1" presStyleIdx="2" presStyleCnt="4"/>
      <dgm:spPr/>
    </dgm:pt>
    <dgm:pt modelId="{A1677454-B859-4BD6-A498-9C2277B85E50}" type="pres">
      <dgm:prSet presAssocID="{0F13B354-21C8-47B4-8BB0-BB2143DFF75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E76972-768A-4FA5-B67F-1563243FD29F}" type="pres">
      <dgm:prSet presAssocID="{0F13B354-21C8-47B4-8BB0-BB2143DFF753}" presName="accent_4" presStyleCnt="0"/>
      <dgm:spPr/>
    </dgm:pt>
    <dgm:pt modelId="{26F69BB7-5456-4907-8B3B-DEFEC9945641}" type="pres">
      <dgm:prSet presAssocID="{0F13B354-21C8-47B4-8BB0-BB2143DFF753}" presName="accentRepeatNode" presStyleLbl="solidFgAcc1" presStyleIdx="3" presStyleCnt="4"/>
      <dgm:spPr/>
    </dgm:pt>
  </dgm:ptLst>
  <dgm:cxnLst>
    <dgm:cxn modelId="{A0F3C8E6-08FD-485B-A95F-ED9477FB25B7}" type="presOf" srcId="{AE6046EC-EC33-4A29-B679-B64C933B1F69}" destId="{EDCD87D0-E334-4F78-8345-A09C083D3A74}" srcOrd="0" destOrd="0" presId="urn:microsoft.com/office/officeart/2008/layout/VerticalCurvedList"/>
    <dgm:cxn modelId="{80C323F2-556B-4193-98B5-3190EF6612D7}" srcId="{27ECFBE7-DDFD-4CF4-B16A-246065BAF7E7}" destId="{0F13B354-21C8-47B4-8BB0-BB2143DFF753}" srcOrd="3" destOrd="0" parTransId="{AC335302-6323-4753-8F20-BB91A0699BCD}" sibTransId="{5E8ACC63-F234-4C33-8989-FAEE7D77808A}"/>
    <dgm:cxn modelId="{70885759-9054-40E6-B2DE-C1554E2FA1D7}" type="presOf" srcId="{7445C881-B557-4E54-A70D-7EEE033EE581}" destId="{C6421DF3-E302-4628-9916-3EE24E055BA1}" srcOrd="0" destOrd="0" presId="urn:microsoft.com/office/officeart/2008/layout/VerticalCurvedList"/>
    <dgm:cxn modelId="{BA666741-888C-459F-950F-4F19D66A8EA7}" type="presOf" srcId="{C696BF2A-7A47-49E2-9FB2-A0A8DA35677D}" destId="{AE2C7665-6C6D-4878-9D8A-E929D5EAD2CB}" srcOrd="0" destOrd="0" presId="urn:microsoft.com/office/officeart/2008/layout/VerticalCurvedList"/>
    <dgm:cxn modelId="{62C18F8F-05BC-4A88-BD99-E8A121BA827F}" type="presOf" srcId="{27ECFBE7-DDFD-4CF4-B16A-246065BAF7E7}" destId="{39AFEA07-B461-4E29-9BFD-437A0A89B841}" srcOrd="0" destOrd="0" presId="urn:microsoft.com/office/officeart/2008/layout/VerticalCurvedList"/>
    <dgm:cxn modelId="{D2525D4B-46FC-42BB-BDA7-0038C94D008F}" type="presOf" srcId="{DF475A1E-2C24-469B-90BE-209E63FB2059}" destId="{DE25E8BD-9CF4-435D-BCF5-7BCA589852FD}" srcOrd="0" destOrd="0" presId="urn:microsoft.com/office/officeart/2008/layout/VerticalCurvedList"/>
    <dgm:cxn modelId="{622BEC6C-621B-4228-BFA0-88B499FE1795}" type="presOf" srcId="{0F13B354-21C8-47B4-8BB0-BB2143DFF753}" destId="{A1677454-B859-4BD6-A498-9C2277B85E50}" srcOrd="0" destOrd="0" presId="urn:microsoft.com/office/officeart/2008/layout/VerticalCurvedList"/>
    <dgm:cxn modelId="{3548B4ED-FC9E-4F43-B3A3-C108B38B63B9}" srcId="{27ECFBE7-DDFD-4CF4-B16A-246065BAF7E7}" destId="{DF475A1E-2C24-469B-90BE-209E63FB2059}" srcOrd="1" destOrd="0" parTransId="{45D7B564-BDB1-4128-9A47-3F0BB179865A}" sibTransId="{520617C7-9CE8-42F5-93A0-1878DFC1A75F}"/>
    <dgm:cxn modelId="{2F4EE1EB-E67C-4706-882F-185116BC4539}" srcId="{27ECFBE7-DDFD-4CF4-B16A-246065BAF7E7}" destId="{C696BF2A-7A47-49E2-9FB2-A0A8DA35677D}" srcOrd="0" destOrd="0" parTransId="{45D2A9A7-431D-4831-A811-2F651E475E07}" sibTransId="{AE6046EC-EC33-4A29-B679-B64C933B1F69}"/>
    <dgm:cxn modelId="{ADE394FC-1938-4C07-8D35-BFC36ABFF625}" srcId="{27ECFBE7-DDFD-4CF4-B16A-246065BAF7E7}" destId="{7445C881-B557-4E54-A70D-7EEE033EE581}" srcOrd="2" destOrd="0" parTransId="{7859BC1C-E903-4A1C-BE60-5FF576A107C4}" sibTransId="{71CF0E0E-8D26-4B43-B706-50A523EE5136}"/>
    <dgm:cxn modelId="{9C29EF9B-3C0C-4D20-A34D-BDA4D487A126}" type="presParOf" srcId="{39AFEA07-B461-4E29-9BFD-437A0A89B841}" destId="{9699E4F7-5067-4C69-87C6-64DC66E425EC}" srcOrd="0" destOrd="0" presId="urn:microsoft.com/office/officeart/2008/layout/VerticalCurvedList"/>
    <dgm:cxn modelId="{2264E504-DFE7-47BC-A503-4A503F993FEF}" type="presParOf" srcId="{9699E4F7-5067-4C69-87C6-64DC66E425EC}" destId="{DA5012D9-1283-4089-8D05-FCE017640665}" srcOrd="0" destOrd="0" presId="urn:microsoft.com/office/officeart/2008/layout/VerticalCurvedList"/>
    <dgm:cxn modelId="{88D28ECE-5FFC-43FB-A7A0-1AF9795FB7A6}" type="presParOf" srcId="{DA5012D9-1283-4089-8D05-FCE017640665}" destId="{967FA1C4-238A-4C47-876F-2569ED33B248}" srcOrd="0" destOrd="0" presId="urn:microsoft.com/office/officeart/2008/layout/VerticalCurvedList"/>
    <dgm:cxn modelId="{2E9BBAD3-ACAB-43B6-B2F4-AD371646AF27}" type="presParOf" srcId="{DA5012D9-1283-4089-8D05-FCE017640665}" destId="{EDCD87D0-E334-4F78-8345-A09C083D3A74}" srcOrd="1" destOrd="0" presId="urn:microsoft.com/office/officeart/2008/layout/VerticalCurvedList"/>
    <dgm:cxn modelId="{67F45667-EFFD-4DC1-81D6-657A94B2D841}" type="presParOf" srcId="{DA5012D9-1283-4089-8D05-FCE017640665}" destId="{A3F9F365-8115-467A-B6C8-7B4910C0624E}" srcOrd="2" destOrd="0" presId="urn:microsoft.com/office/officeart/2008/layout/VerticalCurvedList"/>
    <dgm:cxn modelId="{E50EA880-5C42-483A-A609-3395DCDF0609}" type="presParOf" srcId="{DA5012D9-1283-4089-8D05-FCE017640665}" destId="{96676917-8BCE-43D4-BAA6-39E6DD93F31B}" srcOrd="3" destOrd="0" presId="urn:microsoft.com/office/officeart/2008/layout/VerticalCurvedList"/>
    <dgm:cxn modelId="{F028F025-BC7E-462A-B3C1-AFB27B8745C8}" type="presParOf" srcId="{9699E4F7-5067-4C69-87C6-64DC66E425EC}" destId="{AE2C7665-6C6D-4878-9D8A-E929D5EAD2CB}" srcOrd="1" destOrd="0" presId="urn:microsoft.com/office/officeart/2008/layout/VerticalCurvedList"/>
    <dgm:cxn modelId="{97CD2B58-5124-4C7D-9971-26C2DBB257F8}" type="presParOf" srcId="{9699E4F7-5067-4C69-87C6-64DC66E425EC}" destId="{D297B37B-1DAA-4207-BD47-DC26C9CEB027}" srcOrd="2" destOrd="0" presId="urn:microsoft.com/office/officeart/2008/layout/VerticalCurvedList"/>
    <dgm:cxn modelId="{40D361AD-E311-46F2-9455-91EE35252CE4}" type="presParOf" srcId="{D297B37B-1DAA-4207-BD47-DC26C9CEB027}" destId="{587B3067-00AF-4B52-A435-370DB91E6DA1}" srcOrd="0" destOrd="0" presId="urn:microsoft.com/office/officeart/2008/layout/VerticalCurvedList"/>
    <dgm:cxn modelId="{FCBF0E6A-0904-4F17-BBD0-2228F5E3CAA7}" type="presParOf" srcId="{9699E4F7-5067-4C69-87C6-64DC66E425EC}" destId="{DE25E8BD-9CF4-435D-BCF5-7BCA589852FD}" srcOrd="3" destOrd="0" presId="urn:microsoft.com/office/officeart/2008/layout/VerticalCurvedList"/>
    <dgm:cxn modelId="{E15AB7BB-06E5-49EC-A770-AB5D8E729A6D}" type="presParOf" srcId="{9699E4F7-5067-4C69-87C6-64DC66E425EC}" destId="{174012A7-270F-4BF6-911C-1023BE3DAC21}" srcOrd="4" destOrd="0" presId="urn:microsoft.com/office/officeart/2008/layout/VerticalCurvedList"/>
    <dgm:cxn modelId="{D0B9876D-0F67-4491-B13E-30F606D844EF}" type="presParOf" srcId="{174012A7-270F-4BF6-911C-1023BE3DAC21}" destId="{01D9E037-89BF-4DE0-8043-030B01C1F0CD}" srcOrd="0" destOrd="0" presId="urn:microsoft.com/office/officeart/2008/layout/VerticalCurvedList"/>
    <dgm:cxn modelId="{1B5533C1-2742-4E9E-A13A-DF859DB432F1}" type="presParOf" srcId="{9699E4F7-5067-4C69-87C6-64DC66E425EC}" destId="{C6421DF3-E302-4628-9916-3EE24E055BA1}" srcOrd="5" destOrd="0" presId="urn:microsoft.com/office/officeart/2008/layout/VerticalCurvedList"/>
    <dgm:cxn modelId="{7EC27AD1-92A5-4477-A75A-1489BEB9395F}" type="presParOf" srcId="{9699E4F7-5067-4C69-87C6-64DC66E425EC}" destId="{5EBAC60E-241C-414E-A3C6-3D2D117591C2}" srcOrd="6" destOrd="0" presId="urn:microsoft.com/office/officeart/2008/layout/VerticalCurvedList"/>
    <dgm:cxn modelId="{B7CBD09D-B6F8-4F6D-AA9C-84B53718E481}" type="presParOf" srcId="{5EBAC60E-241C-414E-A3C6-3D2D117591C2}" destId="{E4DFF679-7564-4731-B451-C9307CC54D3F}" srcOrd="0" destOrd="0" presId="urn:microsoft.com/office/officeart/2008/layout/VerticalCurvedList"/>
    <dgm:cxn modelId="{F015AD12-018A-4A0E-AC77-1DA520C7653C}" type="presParOf" srcId="{9699E4F7-5067-4C69-87C6-64DC66E425EC}" destId="{A1677454-B859-4BD6-A498-9C2277B85E50}" srcOrd="7" destOrd="0" presId="urn:microsoft.com/office/officeart/2008/layout/VerticalCurvedList"/>
    <dgm:cxn modelId="{BC0F4804-07F6-4597-B745-E98B737C1DC6}" type="presParOf" srcId="{9699E4F7-5067-4C69-87C6-64DC66E425EC}" destId="{57E76972-768A-4FA5-B67F-1563243FD29F}" srcOrd="8" destOrd="0" presId="urn:microsoft.com/office/officeart/2008/layout/VerticalCurvedList"/>
    <dgm:cxn modelId="{447D2D03-26E1-4B44-A54D-7D7C4ADE73BF}" type="presParOf" srcId="{57E76972-768A-4FA5-B67F-1563243FD29F}" destId="{26F69BB7-5456-4907-8B3B-DEFEC99456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ECFBE7-DDFD-4CF4-B16A-246065BAF7E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96BF2A-7A47-49E2-9FB2-A0A8DA35677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Непосредственно-образовательная деятельность с детьми по экспериментированию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2A9A7-431D-4831-A811-2F651E475E07}" type="parTrans" cxnId="{2F4EE1EB-E67C-4706-882F-185116BC4539}">
      <dgm:prSet/>
      <dgm:spPr/>
      <dgm:t>
        <a:bodyPr/>
        <a:lstStyle/>
        <a:p>
          <a:endParaRPr lang="ru-RU"/>
        </a:p>
      </dgm:t>
    </dgm:pt>
    <dgm:pt modelId="{AE6046EC-EC33-4A29-B679-B64C933B1F69}" type="sibTrans" cxnId="{2F4EE1EB-E67C-4706-882F-185116BC4539}">
      <dgm:prSet/>
      <dgm:spPr/>
      <dgm:t>
        <a:bodyPr/>
        <a:lstStyle/>
        <a:p>
          <a:endParaRPr lang="ru-RU"/>
        </a:p>
      </dgm:t>
    </dgm:pt>
    <dgm:pt modelId="{DF475A1E-2C24-469B-90BE-209E63FB205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Экскурсии, прогулки, наблюдения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7B564-BDB1-4128-9A47-3F0BB179865A}" type="parTrans" cxnId="{3548B4ED-FC9E-4F43-B3A3-C108B38B63B9}">
      <dgm:prSet/>
      <dgm:spPr/>
      <dgm:t>
        <a:bodyPr/>
        <a:lstStyle/>
        <a:p>
          <a:endParaRPr lang="ru-RU"/>
        </a:p>
      </dgm:t>
    </dgm:pt>
    <dgm:pt modelId="{520617C7-9CE8-42F5-93A0-1878DFC1A75F}" type="sibTrans" cxnId="{3548B4ED-FC9E-4F43-B3A3-C108B38B63B9}">
      <dgm:prSet/>
      <dgm:spPr/>
      <dgm:t>
        <a:bodyPr/>
        <a:lstStyle/>
        <a:p>
          <a:endParaRPr lang="ru-RU"/>
        </a:p>
      </dgm:t>
    </dgm:pt>
    <dgm:pt modelId="{7445C881-B557-4E54-A70D-7EEE033EE58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Деятельность в уголке природы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7859BC1C-E903-4A1C-BE60-5FF576A107C4}" type="parTrans" cxnId="{ADE394FC-1938-4C07-8D35-BFC36ABFF625}">
      <dgm:prSet/>
      <dgm:spPr/>
      <dgm:t>
        <a:bodyPr/>
        <a:lstStyle/>
        <a:p>
          <a:endParaRPr lang="ru-RU"/>
        </a:p>
      </dgm:t>
    </dgm:pt>
    <dgm:pt modelId="{71CF0E0E-8D26-4B43-B706-50A523EE5136}" type="sibTrans" cxnId="{ADE394FC-1938-4C07-8D35-BFC36ABFF625}">
      <dgm:prSet/>
      <dgm:spPr/>
      <dgm:t>
        <a:bodyPr/>
        <a:lstStyle/>
        <a:p>
          <a:endParaRPr lang="ru-RU"/>
        </a:p>
      </dgm:t>
    </dgm:pt>
    <dgm:pt modelId="{0F13B354-21C8-47B4-8BB0-BB2143DFF753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«Огород на окне»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AC335302-6323-4753-8F20-BB91A0699BCD}" type="parTrans" cxnId="{80C323F2-556B-4193-98B5-3190EF6612D7}">
      <dgm:prSet/>
      <dgm:spPr/>
      <dgm:t>
        <a:bodyPr/>
        <a:lstStyle/>
        <a:p>
          <a:endParaRPr lang="ru-RU"/>
        </a:p>
      </dgm:t>
    </dgm:pt>
    <dgm:pt modelId="{5E8ACC63-F234-4C33-8989-FAEE7D77808A}" type="sibTrans" cxnId="{80C323F2-556B-4193-98B5-3190EF6612D7}">
      <dgm:prSet/>
      <dgm:spPr/>
      <dgm:t>
        <a:bodyPr/>
        <a:lstStyle/>
        <a:p>
          <a:endParaRPr lang="ru-RU"/>
        </a:p>
      </dgm:t>
    </dgm:pt>
    <dgm:pt modelId="{9D548781-7208-4B03-AD7B-27CC27D0BB69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Работа на клумбе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E52133B6-FE96-43A3-84AE-780D9CAB1B17}" type="parTrans" cxnId="{AEA31D0C-6411-4086-BF22-ACCE0BA44836}">
      <dgm:prSet/>
      <dgm:spPr/>
      <dgm:t>
        <a:bodyPr/>
        <a:lstStyle/>
        <a:p>
          <a:endParaRPr lang="ru-RU"/>
        </a:p>
      </dgm:t>
    </dgm:pt>
    <dgm:pt modelId="{D19352BE-CB3D-49CB-AA51-0CEA82F745D4}" type="sibTrans" cxnId="{AEA31D0C-6411-4086-BF22-ACCE0BA44836}">
      <dgm:prSet/>
      <dgm:spPr/>
      <dgm:t>
        <a:bodyPr/>
        <a:lstStyle/>
        <a:p>
          <a:endParaRPr lang="ru-RU"/>
        </a:p>
      </dgm:t>
    </dgm:pt>
    <dgm:pt modelId="{A8FCC1C2-112D-4993-9026-810BF1043510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Художественно-продуктивная деятельность с детьми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F78B3D34-CB65-466D-9C38-7444E1D3D2D4}" type="parTrans" cxnId="{2345617B-9929-4135-99A9-5BAACAD536BA}">
      <dgm:prSet/>
      <dgm:spPr/>
      <dgm:t>
        <a:bodyPr/>
        <a:lstStyle/>
        <a:p>
          <a:endParaRPr lang="ru-RU"/>
        </a:p>
      </dgm:t>
    </dgm:pt>
    <dgm:pt modelId="{810C253A-E7B6-4C8E-86C4-DF614F380C9B}" type="sibTrans" cxnId="{2345617B-9929-4135-99A9-5BAACAD536BA}">
      <dgm:prSet/>
      <dgm:spPr/>
      <dgm:t>
        <a:bodyPr/>
        <a:lstStyle/>
        <a:p>
          <a:endParaRPr lang="ru-RU"/>
        </a:p>
      </dgm:t>
    </dgm:pt>
    <dgm:pt modelId="{39AFEA07-B461-4E29-9BFD-437A0A89B841}" type="pres">
      <dgm:prSet presAssocID="{27ECFBE7-DDFD-4CF4-B16A-246065BAF7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99E4F7-5067-4C69-87C6-64DC66E425EC}" type="pres">
      <dgm:prSet presAssocID="{27ECFBE7-DDFD-4CF4-B16A-246065BAF7E7}" presName="Name1" presStyleCnt="0"/>
      <dgm:spPr/>
    </dgm:pt>
    <dgm:pt modelId="{DA5012D9-1283-4089-8D05-FCE017640665}" type="pres">
      <dgm:prSet presAssocID="{27ECFBE7-DDFD-4CF4-B16A-246065BAF7E7}" presName="cycle" presStyleCnt="0"/>
      <dgm:spPr/>
    </dgm:pt>
    <dgm:pt modelId="{967FA1C4-238A-4C47-876F-2569ED33B248}" type="pres">
      <dgm:prSet presAssocID="{27ECFBE7-DDFD-4CF4-B16A-246065BAF7E7}" presName="srcNode" presStyleLbl="node1" presStyleIdx="0" presStyleCnt="6"/>
      <dgm:spPr/>
    </dgm:pt>
    <dgm:pt modelId="{EDCD87D0-E334-4F78-8345-A09C083D3A74}" type="pres">
      <dgm:prSet presAssocID="{27ECFBE7-DDFD-4CF4-B16A-246065BAF7E7}" presName="conn" presStyleLbl="parChTrans1D2" presStyleIdx="0" presStyleCnt="1"/>
      <dgm:spPr/>
      <dgm:t>
        <a:bodyPr/>
        <a:lstStyle/>
        <a:p>
          <a:endParaRPr lang="ru-RU"/>
        </a:p>
      </dgm:t>
    </dgm:pt>
    <dgm:pt modelId="{A3F9F365-8115-467A-B6C8-7B4910C0624E}" type="pres">
      <dgm:prSet presAssocID="{27ECFBE7-DDFD-4CF4-B16A-246065BAF7E7}" presName="extraNode" presStyleLbl="node1" presStyleIdx="0" presStyleCnt="6"/>
      <dgm:spPr/>
    </dgm:pt>
    <dgm:pt modelId="{96676917-8BCE-43D4-BAA6-39E6DD93F31B}" type="pres">
      <dgm:prSet presAssocID="{27ECFBE7-DDFD-4CF4-B16A-246065BAF7E7}" presName="dstNode" presStyleLbl="node1" presStyleIdx="0" presStyleCnt="6"/>
      <dgm:spPr/>
    </dgm:pt>
    <dgm:pt modelId="{AE2C7665-6C6D-4878-9D8A-E929D5EAD2CB}" type="pres">
      <dgm:prSet presAssocID="{C696BF2A-7A47-49E2-9FB2-A0A8DA35677D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7B37B-1DAA-4207-BD47-DC26C9CEB027}" type="pres">
      <dgm:prSet presAssocID="{C696BF2A-7A47-49E2-9FB2-A0A8DA35677D}" presName="accent_1" presStyleCnt="0"/>
      <dgm:spPr/>
    </dgm:pt>
    <dgm:pt modelId="{587B3067-00AF-4B52-A435-370DB91E6DA1}" type="pres">
      <dgm:prSet presAssocID="{C696BF2A-7A47-49E2-9FB2-A0A8DA35677D}" presName="accentRepeatNode" presStyleLbl="solidFgAcc1" presStyleIdx="0" presStyleCnt="6"/>
      <dgm:spPr/>
    </dgm:pt>
    <dgm:pt modelId="{AEF37B06-2A74-4A3B-91D4-C07DB4AB8364}" type="pres">
      <dgm:prSet presAssocID="{A8FCC1C2-112D-4993-9026-810BF1043510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7727F-2184-4673-B0E0-D72A3F4B7CA5}" type="pres">
      <dgm:prSet presAssocID="{A8FCC1C2-112D-4993-9026-810BF1043510}" presName="accent_2" presStyleCnt="0"/>
      <dgm:spPr/>
    </dgm:pt>
    <dgm:pt modelId="{C7A338E2-F06E-403F-9A07-DCCC1339B529}" type="pres">
      <dgm:prSet presAssocID="{A8FCC1C2-112D-4993-9026-810BF1043510}" presName="accentRepeatNode" presStyleLbl="solidFgAcc1" presStyleIdx="1" presStyleCnt="6"/>
      <dgm:spPr/>
    </dgm:pt>
    <dgm:pt modelId="{052180A2-A9EE-44BA-8022-3C40090846E3}" type="pres">
      <dgm:prSet presAssocID="{DF475A1E-2C24-469B-90BE-209E63FB205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3171C-75B1-429D-B3F7-47EDBE869928}" type="pres">
      <dgm:prSet presAssocID="{DF475A1E-2C24-469B-90BE-209E63FB2059}" presName="accent_3" presStyleCnt="0"/>
      <dgm:spPr/>
    </dgm:pt>
    <dgm:pt modelId="{01D9E037-89BF-4DE0-8043-030B01C1F0CD}" type="pres">
      <dgm:prSet presAssocID="{DF475A1E-2C24-469B-90BE-209E63FB2059}" presName="accentRepeatNode" presStyleLbl="solidFgAcc1" presStyleIdx="2" presStyleCnt="6"/>
      <dgm:spPr/>
    </dgm:pt>
    <dgm:pt modelId="{759A95E5-8834-41B1-BD0C-FC73E464EE82}" type="pres">
      <dgm:prSet presAssocID="{7445C881-B557-4E54-A70D-7EEE033EE581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72E44-A792-49B3-8407-C86385FD644B}" type="pres">
      <dgm:prSet presAssocID="{7445C881-B557-4E54-A70D-7EEE033EE581}" presName="accent_4" presStyleCnt="0"/>
      <dgm:spPr/>
    </dgm:pt>
    <dgm:pt modelId="{E4DFF679-7564-4731-B451-C9307CC54D3F}" type="pres">
      <dgm:prSet presAssocID="{7445C881-B557-4E54-A70D-7EEE033EE581}" presName="accentRepeatNode" presStyleLbl="solidFgAcc1" presStyleIdx="3" presStyleCnt="6"/>
      <dgm:spPr/>
    </dgm:pt>
    <dgm:pt modelId="{E2FEBEB5-538C-4960-91C2-20421CAC254A}" type="pres">
      <dgm:prSet presAssocID="{0F13B354-21C8-47B4-8BB0-BB2143DFF753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2740B-6F5B-4AED-BEF8-9372338729E4}" type="pres">
      <dgm:prSet presAssocID="{0F13B354-21C8-47B4-8BB0-BB2143DFF753}" presName="accent_5" presStyleCnt="0"/>
      <dgm:spPr/>
    </dgm:pt>
    <dgm:pt modelId="{26F69BB7-5456-4907-8B3B-DEFEC9945641}" type="pres">
      <dgm:prSet presAssocID="{0F13B354-21C8-47B4-8BB0-BB2143DFF753}" presName="accentRepeatNode" presStyleLbl="solidFgAcc1" presStyleIdx="4" presStyleCnt="6"/>
      <dgm:spPr/>
    </dgm:pt>
    <dgm:pt modelId="{34A978A0-FB56-43CE-ABB8-B4718D8B279F}" type="pres">
      <dgm:prSet presAssocID="{9D548781-7208-4B03-AD7B-27CC27D0BB69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06DE1-2AAE-4A60-B884-0FD5ABC8873C}" type="pres">
      <dgm:prSet presAssocID="{9D548781-7208-4B03-AD7B-27CC27D0BB69}" presName="accent_6" presStyleCnt="0"/>
      <dgm:spPr/>
    </dgm:pt>
    <dgm:pt modelId="{9D92FB18-8C63-41F9-BD6E-1D58DCF2CDB1}" type="pres">
      <dgm:prSet presAssocID="{9D548781-7208-4B03-AD7B-27CC27D0BB69}" presName="accentRepeatNode" presStyleLbl="solidFgAcc1" presStyleIdx="5" presStyleCnt="6"/>
      <dgm:spPr/>
    </dgm:pt>
  </dgm:ptLst>
  <dgm:cxnLst>
    <dgm:cxn modelId="{A881B41C-311A-4D8C-A0F2-61553482A3E1}" type="presOf" srcId="{AE6046EC-EC33-4A29-B679-B64C933B1F69}" destId="{EDCD87D0-E334-4F78-8345-A09C083D3A74}" srcOrd="0" destOrd="0" presId="urn:microsoft.com/office/officeart/2008/layout/VerticalCurvedList"/>
    <dgm:cxn modelId="{2345617B-9929-4135-99A9-5BAACAD536BA}" srcId="{27ECFBE7-DDFD-4CF4-B16A-246065BAF7E7}" destId="{A8FCC1C2-112D-4993-9026-810BF1043510}" srcOrd="1" destOrd="0" parTransId="{F78B3D34-CB65-466D-9C38-7444E1D3D2D4}" sibTransId="{810C253A-E7B6-4C8E-86C4-DF614F380C9B}"/>
    <dgm:cxn modelId="{80C323F2-556B-4193-98B5-3190EF6612D7}" srcId="{27ECFBE7-DDFD-4CF4-B16A-246065BAF7E7}" destId="{0F13B354-21C8-47B4-8BB0-BB2143DFF753}" srcOrd="4" destOrd="0" parTransId="{AC335302-6323-4753-8F20-BB91A0699BCD}" sibTransId="{5E8ACC63-F234-4C33-8989-FAEE7D77808A}"/>
    <dgm:cxn modelId="{562F5F97-B848-44BA-97F4-AD8916162B19}" type="presOf" srcId="{9D548781-7208-4B03-AD7B-27CC27D0BB69}" destId="{34A978A0-FB56-43CE-ABB8-B4718D8B279F}" srcOrd="0" destOrd="0" presId="urn:microsoft.com/office/officeart/2008/layout/VerticalCurvedList"/>
    <dgm:cxn modelId="{2F4EE1EB-E67C-4706-882F-185116BC4539}" srcId="{27ECFBE7-DDFD-4CF4-B16A-246065BAF7E7}" destId="{C696BF2A-7A47-49E2-9FB2-A0A8DA35677D}" srcOrd="0" destOrd="0" parTransId="{45D2A9A7-431D-4831-A811-2F651E475E07}" sibTransId="{AE6046EC-EC33-4A29-B679-B64C933B1F69}"/>
    <dgm:cxn modelId="{07244AD5-80A9-4EFC-910F-2C86E2800C7D}" type="presOf" srcId="{27ECFBE7-DDFD-4CF4-B16A-246065BAF7E7}" destId="{39AFEA07-B461-4E29-9BFD-437A0A89B841}" srcOrd="0" destOrd="0" presId="urn:microsoft.com/office/officeart/2008/layout/VerticalCurvedList"/>
    <dgm:cxn modelId="{71CBEEA4-2716-4855-B4FA-EAE1F5DF64A3}" type="presOf" srcId="{C696BF2A-7A47-49E2-9FB2-A0A8DA35677D}" destId="{AE2C7665-6C6D-4878-9D8A-E929D5EAD2CB}" srcOrd="0" destOrd="0" presId="urn:microsoft.com/office/officeart/2008/layout/VerticalCurvedList"/>
    <dgm:cxn modelId="{3761C125-2110-46CF-93A5-75527B808191}" type="presOf" srcId="{7445C881-B557-4E54-A70D-7EEE033EE581}" destId="{759A95E5-8834-41B1-BD0C-FC73E464EE82}" srcOrd="0" destOrd="0" presId="urn:microsoft.com/office/officeart/2008/layout/VerticalCurvedList"/>
    <dgm:cxn modelId="{AEA31D0C-6411-4086-BF22-ACCE0BA44836}" srcId="{27ECFBE7-DDFD-4CF4-B16A-246065BAF7E7}" destId="{9D548781-7208-4B03-AD7B-27CC27D0BB69}" srcOrd="5" destOrd="0" parTransId="{E52133B6-FE96-43A3-84AE-780D9CAB1B17}" sibTransId="{D19352BE-CB3D-49CB-AA51-0CEA82F745D4}"/>
    <dgm:cxn modelId="{A50AC31B-D7D1-40FE-9B02-6C23A6F475FD}" type="presOf" srcId="{DF475A1E-2C24-469B-90BE-209E63FB2059}" destId="{052180A2-A9EE-44BA-8022-3C40090846E3}" srcOrd="0" destOrd="0" presId="urn:microsoft.com/office/officeart/2008/layout/VerticalCurvedList"/>
    <dgm:cxn modelId="{ADE394FC-1938-4C07-8D35-BFC36ABFF625}" srcId="{27ECFBE7-DDFD-4CF4-B16A-246065BAF7E7}" destId="{7445C881-B557-4E54-A70D-7EEE033EE581}" srcOrd="3" destOrd="0" parTransId="{7859BC1C-E903-4A1C-BE60-5FF576A107C4}" sibTransId="{71CF0E0E-8D26-4B43-B706-50A523EE5136}"/>
    <dgm:cxn modelId="{7DC5437F-8C78-4FA8-B722-6B4CCBBF0406}" type="presOf" srcId="{0F13B354-21C8-47B4-8BB0-BB2143DFF753}" destId="{E2FEBEB5-538C-4960-91C2-20421CAC254A}" srcOrd="0" destOrd="0" presId="urn:microsoft.com/office/officeart/2008/layout/VerticalCurvedList"/>
    <dgm:cxn modelId="{D3015B66-262A-457B-A113-D83620B33803}" type="presOf" srcId="{A8FCC1C2-112D-4993-9026-810BF1043510}" destId="{AEF37B06-2A74-4A3B-91D4-C07DB4AB8364}" srcOrd="0" destOrd="0" presId="urn:microsoft.com/office/officeart/2008/layout/VerticalCurvedList"/>
    <dgm:cxn modelId="{3548B4ED-FC9E-4F43-B3A3-C108B38B63B9}" srcId="{27ECFBE7-DDFD-4CF4-B16A-246065BAF7E7}" destId="{DF475A1E-2C24-469B-90BE-209E63FB2059}" srcOrd="2" destOrd="0" parTransId="{45D7B564-BDB1-4128-9A47-3F0BB179865A}" sibTransId="{520617C7-9CE8-42F5-93A0-1878DFC1A75F}"/>
    <dgm:cxn modelId="{BD2A7330-DDD4-4703-BF39-A134A5B5A45D}" type="presParOf" srcId="{39AFEA07-B461-4E29-9BFD-437A0A89B841}" destId="{9699E4F7-5067-4C69-87C6-64DC66E425EC}" srcOrd="0" destOrd="0" presId="urn:microsoft.com/office/officeart/2008/layout/VerticalCurvedList"/>
    <dgm:cxn modelId="{5F656207-59B7-426E-81E3-185B4541C5D7}" type="presParOf" srcId="{9699E4F7-5067-4C69-87C6-64DC66E425EC}" destId="{DA5012D9-1283-4089-8D05-FCE017640665}" srcOrd="0" destOrd="0" presId="urn:microsoft.com/office/officeart/2008/layout/VerticalCurvedList"/>
    <dgm:cxn modelId="{4B5304A7-57A1-4A89-A89E-8D5827C0C9EA}" type="presParOf" srcId="{DA5012D9-1283-4089-8D05-FCE017640665}" destId="{967FA1C4-238A-4C47-876F-2569ED33B248}" srcOrd="0" destOrd="0" presId="urn:microsoft.com/office/officeart/2008/layout/VerticalCurvedList"/>
    <dgm:cxn modelId="{16B71C97-C22F-44F5-8EBE-CA337EE3FEF7}" type="presParOf" srcId="{DA5012D9-1283-4089-8D05-FCE017640665}" destId="{EDCD87D0-E334-4F78-8345-A09C083D3A74}" srcOrd="1" destOrd="0" presId="urn:microsoft.com/office/officeart/2008/layout/VerticalCurvedList"/>
    <dgm:cxn modelId="{E49F8807-9EFD-4BA2-ACCE-88F0C2C0F509}" type="presParOf" srcId="{DA5012D9-1283-4089-8D05-FCE017640665}" destId="{A3F9F365-8115-467A-B6C8-7B4910C0624E}" srcOrd="2" destOrd="0" presId="urn:microsoft.com/office/officeart/2008/layout/VerticalCurvedList"/>
    <dgm:cxn modelId="{C96CFE42-94BA-47E1-B921-DFBC6D8AB4D6}" type="presParOf" srcId="{DA5012D9-1283-4089-8D05-FCE017640665}" destId="{96676917-8BCE-43D4-BAA6-39E6DD93F31B}" srcOrd="3" destOrd="0" presId="urn:microsoft.com/office/officeart/2008/layout/VerticalCurvedList"/>
    <dgm:cxn modelId="{29A66473-27A4-446B-B95D-CC368509B1D1}" type="presParOf" srcId="{9699E4F7-5067-4C69-87C6-64DC66E425EC}" destId="{AE2C7665-6C6D-4878-9D8A-E929D5EAD2CB}" srcOrd="1" destOrd="0" presId="urn:microsoft.com/office/officeart/2008/layout/VerticalCurvedList"/>
    <dgm:cxn modelId="{25FFB5DF-AA63-4C79-AE1C-7DA0006E4A3B}" type="presParOf" srcId="{9699E4F7-5067-4C69-87C6-64DC66E425EC}" destId="{D297B37B-1DAA-4207-BD47-DC26C9CEB027}" srcOrd="2" destOrd="0" presId="urn:microsoft.com/office/officeart/2008/layout/VerticalCurvedList"/>
    <dgm:cxn modelId="{19795568-8A92-4D13-BEA6-C1AD7714CD38}" type="presParOf" srcId="{D297B37B-1DAA-4207-BD47-DC26C9CEB027}" destId="{587B3067-00AF-4B52-A435-370DB91E6DA1}" srcOrd="0" destOrd="0" presId="urn:microsoft.com/office/officeart/2008/layout/VerticalCurvedList"/>
    <dgm:cxn modelId="{6C55C6B3-B27F-4F6B-A1F1-E2BB0A235316}" type="presParOf" srcId="{9699E4F7-5067-4C69-87C6-64DC66E425EC}" destId="{AEF37B06-2A74-4A3B-91D4-C07DB4AB8364}" srcOrd="3" destOrd="0" presId="urn:microsoft.com/office/officeart/2008/layout/VerticalCurvedList"/>
    <dgm:cxn modelId="{3DEF222E-1BC2-4392-85BE-6C78FC8F93F0}" type="presParOf" srcId="{9699E4F7-5067-4C69-87C6-64DC66E425EC}" destId="{2177727F-2184-4673-B0E0-D72A3F4B7CA5}" srcOrd="4" destOrd="0" presId="urn:microsoft.com/office/officeart/2008/layout/VerticalCurvedList"/>
    <dgm:cxn modelId="{C47903AD-D9F4-4151-A9FF-FA8AEAF5E489}" type="presParOf" srcId="{2177727F-2184-4673-B0E0-D72A3F4B7CA5}" destId="{C7A338E2-F06E-403F-9A07-DCCC1339B529}" srcOrd="0" destOrd="0" presId="urn:microsoft.com/office/officeart/2008/layout/VerticalCurvedList"/>
    <dgm:cxn modelId="{83E1607B-76C9-4C61-B562-28B3E95C76D5}" type="presParOf" srcId="{9699E4F7-5067-4C69-87C6-64DC66E425EC}" destId="{052180A2-A9EE-44BA-8022-3C40090846E3}" srcOrd="5" destOrd="0" presId="urn:microsoft.com/office/officeart/2008/layout/VerticalCurvedList"/>
    <dgm:cxn modelId="{DFB32F99-CAAD-41E3-A811-1FC6553AEA2F}" type="presParOf" srcId="{9699E4F7-5067-4C69-87C6-64DC66E425EC}" destId="{6C33171C-75B1-429D-B3F7-47EDBE869928}" srcOrd="6" destOrd="0" presId="urn:microsoft.com/office/officeart/2008/layout/VerticalCurvedList"/>
    <dgm:cxn modelId="{784E1F69-A4C3-44A0-9CBB-42D5549A1E20}" type="presParOf" srcId="{6C33171C-75B1-429D-B3F7-47EDBE869928}" destId="{01D9E037-89BF-4DE0-8043-030B01C1F0CD}" srcOrd="0" destOrd="0" presId="urn:microsoft.com/office/officeart/2008/layout/VerticalCurvedList"/>
    <dgm:cxn modelId="{30D670AD-8714-46D7-B0D8-41F541C9FBE5}" type="presParOf" srcId="{9699E4F7-5067-4C69-87C6-64DC66E425EC}" destId="{759A95E5-8834-41B1-BD0C-FC73E464EE82}" srcOrd="7" destOrd="0" presId="urn:microsoft.com/office/officeart/2008/layout/VerticalCurvedList"/>
    <dgm:cxn modelId="{C86DF091-53F3-4B70-AF9D-B32DB41B5E2A}" type="presParOf" srcId="{9699E4F7-5067-4C69-87C6-64DC66E425EC}" destId="{68F72E44-A792-49B3-8407-C86385FD644B}" srcOrd="8" destOrd="0" presId="urn:microsoft.com/office/officeart/2008/layout/VerticalCurvedList"/>
    <dgm:cxn modelId="{2E7A4FCC-D670-460F-B597-D8F55AB7290D}" type="presParOf" srcId="{68F72E44-A792-49B3-8407-C86385FD644B}" destId="{E4DFF679-7564-4731-B451-C9307CC54D3F}" srcOrd="0" destOrd="0" presId="urn:microsoft.com/office/officeart/2008/layout/VerticalCurvedList"/>
    <dgm:cxn modelId="{81CA472A-8015-47A3-AEE8-512315148A70}" type="presParOf" srcId="{9699E4F7-5067-4C69-87C6-64DC66E425EC}" destId="{E2FEBEB5-538C-4960-91C2-20421CAC254A}" srcOrd="9" destOrd="0" presId="urn:microsoft.com/office/officeart/2008/layout/VerticalCurvedList"/>
    <dgm:cxn modelId="{3518C512-0273-4405-A8FF-6292088DEB28}" type="presParOf" srcId="{9699E4F7-5067-4C69-87C6-64DC66E425EC}" destId="{48E2740B-6F5B-4AED-BEF8-9372338729E4}" srcOrd="10" destOrd="0" presId="urn:microsoft.com/office/officeart/2008/layout/VerticalCurvedList"/>
    <dgm:cxn modelId="{ACC473AD-A59C-462A-8C54-26998A61A9C0}" type="presParOf" srcId="{48E2740B-6F5B-4AED-BEF8-9372338729E4}" destId="{26F69BB7-5456-4907-8B3B-DEFEC9945641}" srcOrd="0" destOrd="0" presId="urn:microsoft.com/office/officeart/2008/layout/VerticalCurvedList"/>
    <dgm:cxn modelId="{D47B49B9-32A9-4F8C-B06B-CF52608A37EE}" type="presParOf" srcId="{9699E4F7-5067-4C69-87C6-64DC66E425EC}" destId="{34A978A0-FB56-43CE-ABB8-B4718D8B279F}" srcOrd="11" destOrd="0" presId="urn:microsoft.com/office/officeart/2008/layout/VerticalCurvedList"/>
    <dgm:cxn modelId="{AC0BD21E-DA2A-48A3-A5E0-7E1546E0B755}" type="presParOf" srcId="{9699E4F7-5067-4C69-87C6-64DC66E425EC}" destId="{A5606DE1-2AAE-4A60-B884-0FD5ABC8873C}" srcOrd="12" destOrd="0" presId="urn:microsoft.com/office/officeart/2008/layout/VerticalCurvedList"/>
    <dgm:cxn modelId="{F445B6A9-8D6E-4859-B5BC-9F8C7D35A546}" type="presParOf" srcId="{A5606DE1-2AAE-4A60-B884-0FD5ABC8873C}" destId="{9D92FB18-8C63-41F9-BD6E-1D58DCF2CD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ECFBE7-DDFD-4CF4-B16A-246065BAF7E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96BF2A-7A47-49E2-9FB2-A0A8DA35677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сезонной одежды для кукол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2A9A7-431D-4831-A811-2F651E475E07}" type="parTrans" cxnId="{2F4EE1EB-E67C-4706-882F-185116BC4539}">
      <dgm:prSet/>
      <dgm:spPr/>
      <dgm:t>
        <a:bodyPr/>
        <a:lstStyle/>
        <a:p>
          <a:endParaRPr lang="ru-RU"/>
        </a:p>
      </dgm:t>
    </dgm:pt>
    <dgm:pt modelId="{AE6046EC-EC33-4A29-B679-B64C933B1F69}" type="sibTrans" cxnId="{2F4EE1EB-E67C-4706-882F-185116BC4539}">
      <dgm:prSet/>
      <dgm:spPr/>
      <dgm:t>
        <a:bodyPr/>
        <a:lstStyle/>
        <a:p>
          <a:endParaRPr lang="ru-RU"/>
        </a:p>
      </dgm:t>
    </dgm:pt>
    <dgm:pt modelId="{DF475A1E-2C24-469B-90BE-209E63FB205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Пополнение экологической комнаты комнатными растениями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7B564-BDB1-4128-9A47-3F0BB179865A}" type="parTrans" cxnId="{3548B4ED-FC9E-4F43-B3A3-C108B38B63B9}">
      <dgm:prSet/>
      <dgm:spPr/>
      <dgm:t>
        <a:bodyPr/>
        <a:lstStyle/>
        <a:p>
          <a:endParaRPr lang="ru-RU"/>
        </a:p>
      </dgm:t>
    </dgm:pt>
    <dgm:pt modelId="{520617C7-9CE8-42F5-93A0-1878DFC1A75F}" type="sibTrans" cxnId="{3548B4ED-FC9E-4F43-B3A3-C108B38B63B9}">
      <dgm:prSet/>
      <dgm:spPr/>
      <dgm:t>
        <a:bodyPr/>
        <a:lstStyle/>
        <a:p>
          <a:endParaRPr lang="ru-RU"/>
        </a:p>
      </dgm:t>
    </dgm:pt>
    <dgm:pt modelId="{7445C881-B557-4E54-A70D-7EEE033EE58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Рисунки для стенда «Правила поведения в лесу»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7859BC1C-E903-4A1C-BE60-5FF576A107C4}" type="parTrans" cxnId="{ADE394FC-1938-4C07-8D35-BFC36ABFF625}">
      <dgm:prSet/>
      <dgm:spPr/>
      <dgm:t>
        <a:bodyPr/>
        <a:lstStyle/>
        <a:p>
          <a:endParaRPr lang="ru-RU"/>
        </a:p>
      </dgm:t>
    </dgm:pt>
    <dgm:pt modelId="{71CF0E0E-8D26-4B43-B706-50A523EE5136}" type="sibTrans" cxnId="{ADE394FC-1938-4C07-8D35-BFC36ABFF625}">
      <dgm:prSet/>
      <dgm:spPr/>
      <dgm:t>
        <a:bodyPr/>
        <a:lstStyle/>
        <a:p>
          <a:endParaRPr lang="ru-RU"/>
        </a:p>
      </dgm:t>
    </dgm:pt>
    <dgm:pt modelId="{0F13B354-21C8-47B4-8BB0-BB2143DFF753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кормушек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AC335302-6323-4753-8F20-BB91A0699BCD}" type="parTrans" cxnId="{80C323F2-556B-4193-98B5-3190EF6612D7}">
      <dgm:prSet/>
      <dgm:spPr/>
      <dgm:t>
        <a:bodyPr/>
        <a:lstStyle/>
        <a:p>
          <a:endParaRPr lang="ru-RU"/>
        </a:p>
      </dgm:t>
    </dgm:pt>
    <dgm:pt modelId="{5E8ACC63-F234-4C33-8989-FAEE7D77808A}" type="sibTrans" cxnId="{80C323F2-556B-4193-98B5-3190EF6612D7}">
      <dgm:prSet/>
      <dgm:spPr/>
      <dgm:t>
        <a:bodyPr/>
        <a:lstStyle/>
        <a:p>
          <a:endParaRPr lang="ru-RU"/>
        </a:p>
      </dgm:t>
    </dgm:pt>
    <dgm:pt modelId="{A8FCC1C2-112D-4993-9026-810BF1043510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поделок из природного материала для экологической комнаты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F78B3D34-CB65-466D-9C38-7444E1D3D2D4}" type="parTrans" cxnId="{2345617B-9929-4135-99A9-5BAACAD536BA}">
      <dgm:prSet/>
      <dgm:spPr/>
      <dgm:t>
        <a:bodyPr/>
        <a:lstStyle/>
        <a:p>
          <a:endParaRPr lang="ru-RU"/>
        </a:p>
      </dgm:t>
    </dgm:pt>
    <dgm:pt modelId="{810C253A-E7B6-4C8E-86C4-DF614F380C9B}" type="sibTrans" cxnId="{2345617B-9929-4135-99A9-5BAACAD536BA}">
      <dgm:prSet/>
      <dgm:spPr/>
      <dgm:t>
        <a:bodyPr/>
        <a:lstStyle/>
        <a:p>
          <a:endParaRPr lang="ru-RU"/>
        </a:p>
      </dgm:t>
    </dgm:pt>
    <dgm:pt modelId="{39AFEA07-B461-4E29-9BFD-437A0A89B841}" type="pres">
      <dgm:prSet presAssocID="{27ECFBE7-DDFD-4CF4-B16A-246065BAF7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99E4F7-5067-4C69-87C6-64DC66E425EC}" type="pres">
      <dgm:prSet presAssocID="{27ECFBE7-DDFD-4CF4-B16A-246065BAF7E7}" presName="Name1" presStyleCnt="0"/>
      <dgm:spPr/>
    </dgm:pt>
    <dgm:pt modelId="{DA5012D9-1283-4089-8D05-FCE017640665}" type="pres">
      <dgm:prSet presAssocID="{27ECFBE7-DDFD-4CF4-B16A-246065BAF7E7}" presName="cycle" presStyleCnt="0"/>
      <dgm:spPr/>
    </dgm:pt>
    <dgm:pt modelId="{967FA1C4-238A-4C47-876F-2569ED33B248}" type="pres">
      <dgm:prSet presAssocID="{27ECFBE7-DDFD-4CF4-B16A-246065BAF7E7}" presName="srcNode" presStyleLbl="node1" presStyleIdx="0" presStyleCnt="5"/>
      <dgm:spPr/>
    </dgm:pt>
    <dgm:pt modelId="{EDCD87D0-E334-4F78-8345-A09C083D3A74}" type="pres">
      <dgm:prSet presAssocID="{27ECFBE7-DDFD-4CF4-B16A-246065BAF7E7}" presName="conn" presStyleLbl="parChTrans1D2" presStyleIdx="0" presStyleCnt="1"/>
      <dgm:spPr/>
      <dgm:t>
        <a:bodyPr/>
        <a:lstStyle/>
        <a:p>
          <a:endParaRPr lang="ru-RU"/>
        </a:p>
      </dgm:t>
    </dgm:pt>
    <dgm:pt modelId="{A3F9F365-8115-467A-B6C8-7B4910C0624E}" type="pres">
      <dgm:prSet presAssocID="{27ECFBE7-DDFD-4CF4-B16A-246065BAF7E7}" presName="extraNode" presStyleLbl="node1" presStyleIdx="0" presStyleCnt="5"/>
      <dgm:spPr/>
    </dgm:pt>
    <dgm:pt modelId="{96676917-8BCE-43D4-BAA6-39E6DD93F31B}" type="pres">
      <dgm:prSet presAssocID="{27ECFBE7-DDFD-4CF4-B16A-246065BAF7E7}" presName="dstNode" presStyleLbl="node1" presStyleIdx="0" presStyleCnt="5"/>
      <dgm:spPr/>
    </dgm:pt>
    <dgm:pt modelId="{AE2C7665-6C6D-4878-9D8A-E929D5EAD2CB}" type="pres">
      <dgm:prSet presAssocID="{C696BF2A-7A47-49E2-9FB2-A0A8DA35677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7B37B-1DAA-4207-BD47-DC26C9CEB027}" type="pres">
      <dgm:prSet presAssocID="{C696BF2A-7A47-49E2-9FB2-A0A8DA35677D}" presName="accent_1" presStyleCnt="0"/>
      <dgm:spPr/>
    </dgm:pt>
    <dgm:pt modelId="{587B3067-00AF-4B52-A435-370DB91E6DA1}" type="pres">
      <dgm:prSet presAssocID="{C696BF2A-7A47-49E2-9FB2-A0A8DA35677D}" presName="accentRepeatNode" presStyleLbl="solidFgAcc1" presStyleIdx="0" presStyleCnt="5"/>
      <dgm:spPr/>
    </dgm:pt>
    <dgm:pt modelId="{AEF37B06-2A74-4A3B-91D4-C07DB4AB8364}" type="pres">
      <dgm:prSet presAssocID="{A8FCC1C2-112D-4993-9026-810BF1043510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7727F-2184-4673-B0E0-D72A3F4B7CA5}" type="pres">
      <dgm:prSet presAssocID="{A8FCC1C2-112D-4993-9026-810BF1043510}" presName="accent_2" presStyleCnt="0"/>
      <dgm:spPr/>
    </dgm:pt>
    <dgm:pt modelId="{C7A338E2-F06E-403F-9A07-DCCC1339B529}" type="pres">
      <dgm:prSet presAssocID="{A8FCC1C2-112D-4993-9026-810BF1043510}" presName="accentRepeatNode" presStyleLbl="solidFgAcc1" presStyleIdx="1" presStyleCnt="5"/>
      <dgm:spPr/>
    </dgm:pt>
    <dgm:pt modelId="{052180A2-A9EE-44BA-8022-3C40090846E3}" type="pres">
      <dgm:prSet presAssocID="{DF475A1E-2C24-469B-90BE-209E63FB205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3171C-75B1-429D-B3F7-47EDBE869928}" type="pres">
      <dgm:prSet presAssocID="{DF475A1E-2C24-469B-90BE-209E63FB2059}" presName="accent_3" presStyleCnt="0"/>
      <dgm:spPr/>
    </dgm:pt>
    <dgm:pt modelId="{01D9E037-89BF-4DE0-8043-030B01C1F0CD}" type="pres">
      <dgm:prSet presAssocID="{DF475A1E-2C24-469B-90BE-209E63FB2059}" presName="accentRepeatNode" presStyleLbl="solidFgAcc1" presStyleIdx="2" presStyleCnt="5"/>
      <dgm:spPr/>
    </dgm:pt>
    <dgm:pt modelId="{759A95E5-8834-41B1-BD0C-FC73E464EE82}" type="pres">
      <dgm:prSet presAssocID="{7445C881-B557-4E54-A70D-7EEE033EE581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72E44-A792-49B3-8407-C86385FD644B}" type="pres">
      <dgm:prSet presAssocID="{7445C881-B557-4E54-A70D-7EEE033EE581}" presName="accent_4" presStyleCnt="0"/>
      <dgm:spPr/>
    </dgm:pt>
    <dgm:pt modelId="{E4DFF679-7564-4731-B451-C9307CC54D3F}" type="pres">
      <dgm:prSet presAssocID="{7445C881-B557-4E54-A70D-7EEE033EE581}" presName="accentRepeatNode" presStyleLbl="solidFgAcc1" presStyleIdx="3" presStyleCnt="5"/>
      <dgm:spPr/>
    </dgm:pt>
    <dgm:pt modelId="{E2FEBEB5-538C-4960-91C2-20421CAC254A}" type="pres">
      <dgm:prSet presAssocID="{0F13B354-21C8-47B4-8BB0-BB2143DFF753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E2740B-6F5B-4AED-BEF8-9372338729E4}" type="pres">
      <dgm:prSet presAssocID="{0F13B354-21C8-47B4-8BB0-BB2143DFF753}" presName="accent_5" presStyleCnt="0"/>
      <dgm:spPr/>
    </dgm:pt>
    <dgm:pt modelId="{26F69BB7-5456-4907-8B3B-DEFEC9945641}" type="pres">
      <dgm:prSet presAssocID="{0F13B354-21C8-47B4-8BB0-BB2143DFF753}" presName="accentRepeatNode" presStyleLbl="solidFgAcc1" presStyleIdx="4" presStyleCnt="5"/>
      <dgm:spPr/>
    </dgm:pt>
  </dgm:ptLst>
  <dgm:cxnLst>
    <dgm:cxn modelId="{045DF6F1-92FA-4866-90AA-BC92DDBCEAF0}" type="presOf" srcId="{A8FCC1C2-112D-4993-9026-810BF1043510}" destId="{AEF37B06-2A74-4A3B-91D4-C07DB4AB8364}" srcOrd="0" destOrd="0" presId="urn:microsoft.com/office/officeart/2008/layout/VerticalCurvedList"/>
    <dgm:cxn modelId="{BD71A08A-C655-4745-95FC-685F8C3E1EAF}" type="presOf" srcId="{7445C881-B557-4E54-A70D-7EEE033EE581}" destId="{759A95E5-8834-41B1-BD0C-FC73E464EE82}" srcOrd="0" destOrd="0" presId="urn:microsoft.com/office/officeart/2008/layout/VerticalCurvedList"/>
    <dgm:cxn modelId="{2345617B-9929-4135-99A9-5BAACAD536BA}" srcId="{27ECFBE7-DDFD-4CF4-B16A-246065BAF7E7}" destId="{A8FCC1C2-112D-4993-9026-810BF1043510}" srcOrd="1" destOrd="0" parTransId="{F78B3D34-CB65-466D-9C38-7444E1D3D2D4}" sibTransId="{810C253A-E7B6-4C8E-86C4-DF614F380C9B}"/>
    <dgm:cxn modelId="{12255DEF-0183-4AC2-9775-C4CCAD9C9870}" type="presOf" srcId="{C696BF2A-7A47-49E2-9FB2-A0A8DA35677D}" destId="{AE2C7665-6C6D-4878-9D8A-E929D5EAD2CB}" srcOrd="0" destOrd="0" presId="urn:microsoft.com/office/officeart/2008/layout/VerticalCurvedList"/>
    <dgm:cxn modelId="{80C323F2-556B-4193-98B5-3190EF6612D7}" srcId="{27ECFBE7-DDFD-4CF4-B16A-246065BAF7E7}" destId="{0F13B354-21C8-47B4-8BB0-BB2143DFF753}" srcOrd="4" destOrd="0" parTransId="{AC335302-6323-4753-8F20-BB91A0699BCD}" sibTransId="{5E8ACC63-F234-4C33-8989-FAEE7D77808A}"/>
    <dgm:cxn modelId="{2F4EE1EB-E67C-4706-882F-185116BC4539}" srcId="{27ECFBE7-DDFD-4CF4-B16A-246065BAF7E7}" destId="{C696BF2A-7A47-49E2-9FB2-A0A8DA35677D}" srcOrd="0" destOrd="0" parTransId="{45D2A9A7-431D-4831-A811-2F651E475E07}" sibTransId="{AE6046EC-EC33-4A29-B679-B64C933B1F69}"/>
    <dgm:cxn modelId="{72E2F7B7-D9C3-4426-8FC7-93E35F0B0ADA}" type="presOf" srcId="{DF475A1E-2C24-469B-90BE-209E63FB2059}" destId="{052180A2-A9EE-44BA-8022-3C40090846E3}" srcOrd="0" destOrd="0" presId="urn:microsoft.com/office/officeart/2008/layout/VerticalCurvedList"/>
    <dgm:cxn modelId="{DAB6C365-EC61-4C4A-AD92-5C0300C6C2AF}" type="presOf" srcId="{AE6046EC-EC33-4A29-B679-B64C933B1F69}" destId="{EDCD87D0-E334-4F78-8345-A09C083D3A74}" srcOrd="0" destOrd="0" presId="urn:microsoft.com/office/officeart/2008/layout/VerticalCurvedList"/>
    <dgm:cxn modelId="{79B6F1C4-F3BF-41B7-B96C-2720E381910D}" type="presOf" srcId="{27ECFBE7-DDFD-4CF4-B16A-246065BAF7E7}" destId="{39AFEA07-B461-4E29-9BFD-437A0A89B841}" srcOrd="0" destOrd="0" presId="urn:microsoft.com/office/officeart/2008/layout/VerticalCurvedList"/>
    <dgm:cxn modelId="{DC67E828-98F8-477E-878F-FDC72B59CB84}" type="presOf" srcId="{0F13B354-21C8-47B4-8BB0-BB2143DFF753}" destId="{E2FEBEB5-538C-4960-91C2-20421CAC254A}" srcOrd="0" destOrd="0" presId="urn:microsoft.com/office/officeart/2008/layout/VerticalCurvedList"/>
    <dgm:cxn modelId="{ADE394FC-1938-4C07-8D35-BFC36ABFF625}" srcId="{27ECFBE7-DDFD-4CF4-B16A-246065BAF7E7}" destId="{7445C881-B557-4E54-A70D-7EEE033EE581}" srcOrd="3" destOrd="0" parTransId="{7859BC1C-E903-4A1C-BE60-5FF576A107C4}" sibTransId="{71CF0E0E-8D26-4B43-B706-50A523EE5136}"/>
    <dgm:cxn modelId="{3548B4ED-FC9E-4F43-B3A3-C108B38B63B9}" srcId="{27ECFBE7-DDFD-4CF4-B16A-246065BAF7E7}" destId="{DF475A1E-2C24-469B-90BE-209E63FB2059}" srcOrd="2" destOrd="0" parTransId="{45D7B564-BDB1-4128-9A47-3F0BB179865A}" sibTransId="{520617C7-9CE8-42F5-93A0-1878DFC1A75F}"/>
    <dgm:cxn modelId="{9DB4FBA8-0ED9-42DD-949B-18CD55A54B75}" type="presParOf" srcId="{39AFEA07-B461-4E29-9BFD-437A0A89B841}" destId="{9699E4F7-5067-4C69-87C6-64DC66E425EC}" srcOrd="0" destOrd="0" presId="urn:microsoft.com/office/officeart/2008/layout/VerticalCurvedList"/>
    <dgm:cxn modelId="{EF34429E-E46B-4208-BC3D-18BCFEA59361}" type="presParOf" srcId="{9699E4F7-5067-4C69-87C6-64DC66E425EC}" destId="{DA5012D9-1283-4089-8D05-FCE017640665}" srcOrd="0" destOrd="0" presId="urn:microsoft.com/office/officeart/2008/layout/VerticalCurvedList"/>
    <dgm:cxn modelId="{B8C7CD33-15D8-4A88-ADA1-35B877573019}" type="presParOf" srcId="{DA5012D9-1283-4089-8D05-FCE017640665}" destId="{967FA1C4-238A-4C47-876F-2569ED33B248}" srcOrd="0" destOrd="0" presId="urn:microsoft.com/office/officeart/2008/layout/VerticalCurvedList"/>
    <dgm:cxn modelId="{27AC98A3-5E71-4374-85FA-B36D234E1A0B}" type="presParOf" srcId="{DA5012D9-1283-4089-8D05-FCE017640665}" destId="{EDCD87D0-E334-4F78-8345-A09C083D3A74}" srcOrd="1" destOrd="0" presId="urn:microsoft.com/office/officeart/2008/layout/VerticalCurvedList"/>
    <dgm:cxn modelId="{74D1EE6E-1616-4EC6-AA51-BF27A600B3E1}" type="presParOf" srcId="{DA5012D9-1283-4089-8D05-FCE017640665}" destId="{A3F9F365-8115-467A-B6C8-7B4910C0624E}" srcOrd="2" destOrd="0" presId="urn:microsoft.com/office/officeart/2008/layout/VerticalCurvedList"/>
    <dgm:cxn modelId="{E3F3F2E2-83ED-4EE4-BE78-0009E0D683E8}" type="presParOf" srcId="{DA5012D9-1283-4089-8D05-FCE017640665}" destId="{96676917-8BCE-43D4-BAA6-39E6DD93F31B}" srcOrd="3" destOrd="0" presId="urn:microsoft.com/office/officeart/2008/layout/VerticalCurvedList"/>
    <dgm:cxn modelId="{FAF1116C-A55B-4BC1-A876-A7EDE4A631E3}" type="presParOf" srcId="{9699E4F7-5067-4C69-87C6-64DC66E425EC}" destId="{AE2C7665-6C6D-4878-9D8A-E929D5EAD2CB}" srcOrd="1" destOrd="0" presId="urn:microsoft.com/office/officeart/2008/layout/VerticalCurvedList"/>
    <dgm:cxn modelId="{0DBC6E80-75A8-4B87-A905-14BA9A5C0E7D}" type="presParOf" srcId="{9699E4F7-5067-4C69-87C6-64DC66E425EC}" destId="{D297B37B-1DAA-4207-BD47-DC26C9CEB027}" srcOrd="2" destOrd="0" presId="urn:microsoft.com/office/officeart/2008/layout/VerticalCurvedList"/>
    <dgm:cxn modelId="{F739D1C6-7685-48B4-B9BA-7CA87B050414}" type="presParOf" srcId="{D297B37B-1DAA-4207-BD47-DC26C9CEB027}" destId="{587B3067-00AF-4B52-A435-370DB91E6DA1}" srcOrd="0" destOrd="0" presId="urn:microsoft.com/office/officeart/2008/layout/VerticalCurvedList"/>
    <dgm:cxn modelId="{AD046285-8AE9-49D3-8D6B-20A775BFA295}" type="presParOf" srcId="{9699E4F7-5067-4C69-87C6-64DC66E425EC}" destId="{AEF37B06-2A74-4A3B-91D4-C07DB4AB8364}" srcOrd="3" destOrd="0" presId="urn:microsoft.com/office/officeart/2008/layout/VerticalCurvedList"/>
    <dgm:cxn modelId="{AC85D73A-E41E-4DA4-9AC3-576702E9F027}" type="presParOf" srcId="{9699E4F7-5067-4C69-87C6-64DC66E425EC}" destId="{2177727F-2184-4673-B0E0-D72A3F4B7CA5}" srcOrd="4" destOrd="0" presId="urn:microsoft.com/office/officeart/2008/layout/VerticalCurvedList"/>
    <dgm:cxn modelId="{1AC9EE7C-3C25-40D3-9889-D40AD271742B}" type="presParOf" srcId="{2177727F-2184-4673-B0E0-D72A3F4B7CA5}" destId="{C7A338E2-F06E-403F-9A07-DCCC1339B529}" srcOrd="0" destOrd="0" presId="urn:microsoft.com/office/officeart/2008/layout/VerticalCurvedList"/>
    <dgm:cxn modelId="{26B1B99D-76AC-486B-B748-9DE5397C1ACD}" type="presParOf" srcId="{9699E4F7-5067-4C69-87C6-64DC66E425EC}" destId="{052180A2-A9EE-44BA-8022-3C40090846E3}" srcOrd="5" destOrd="0" presId="urn:microsoft.com/office/officeart/2008/layout/VerticalCurvedList"/>
    <dgm:cxn modelId="{61D1738D-19ED-46D9-A194-2D94989636FC}" type="presParOf" srcId="{9699E4F7-5067-4C69-87C6-64DC66E425EC}" destId="{6C33171C-75B1-429D-B3F7-47EDBE869928}" srcOrd="6" destOrd="0" presId="urn:microsoft.com/office/officeart/2008/layout/VerticalCurvedList"/>
    <dgm:cxn modelId="{4E19FEAB-8735-4DC5-9408-91FB7FD22708}" type="presParOf" srcId="{6C33171C-75B1-429D-B3F7-47EDBE869928}" destId="{01D9E037-89BF-4DE0-8043-030B01C1F0CD}" srcOrd="0" destOrd="0" presId="urn:microsoft.com/office/officeart/2008/layout/VerticalCurvedList"/>
    <dgm:cxn modelId="{97313CC1-CDE3-4D75-A3C9-11CDC3988884}" type="presParOf" srcId="{9699E4F7-5067-4C69-87C6-64DC66E425EC}" destId="{759A95E5-8834-41B1-BD0C-FC73E464EE82}" srcOrd="7" destOrd="0" presId="urn:microsoft.com/office/officeart/2008/layout/VerticalCurvedList"/>
    <dgm:cxn modelId="{5F8DC3AA-B7A1-47F6-9965-FA4BB5D4B7DF}" type="presParOf" srcId="{9699E4F7-5067-4C69-87C6-64DC66E425EC}" destId="{68F72E44-A792-49B3-8407-C86385FD644B}" srcOrd="8" destOrd="0" presId="urn:microsoft.com/office/officeart/2008/layout/VerticalCurvedList"/>
    <dgm:cxn modelId="{ADB5160D-EBF9-413F-84AC-EFE965467C5F}" type="presParOf" srcId="{68F72E44-A792-49B3-8407-C86385FD644B}" destId="{E4DFF679-7564-4731-B451-C9307CC54D3F}" srcOrd="0" destOrd="0" presId="urn:microsoft.com/office/officeart/2008/layout/VerticalCurvedList"/>
    <dgm:cxn modelId="{A4AE1049-756F-4896-9DBE-B07FF64B2AD7}" type="presParOf" srcId="{9699E4F7-5067-4C69-87C6-64DC66E425EC}" destId="{E2FEBEB5-538C-4960-91C2-20421CAC254A}" srcOrd="9" destOrd="0" presId="urn:microsoft.com/office/officeart/2008/layout/VerticalCurvedList"/>
    <dgm:cxn modelId="{1C4E7C4B-A3DF-402B-81FB-F1A2C3C08D9A}" type="presParOf" srcId="{9699E4F7-5067-4C69-87C6-64DC66E425EC}" destId="{48E2740B-6F5B-4AED-BEF8-9372338729E4}" srcOrd="10" destOrd="0" presId="urn:microsoft.com/office/officeart/2008/layout/VerticalCurvedList"/>
    <dgm:cxn modelId="{032CF328-7CCF-491D-8957-88028DF6A076}" type="presParOf" srcId="{48E2740B-6F5B-4AED-BEF8-9372338729E4}" destId="{26F69BB7-5456-4907-8B3B-DEFEC994564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7ECFBE7-DDFD-4CF4-B16A-246065BAF7E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96BF2A-7A47-49E2-9FB2-A0A8DA35677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Пополнение лаборатории по экспериментированию лупами на каждого ребенка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2A9A7-431D-4831-A811-2F651E475E07}" type="parTrans" cxnId="{2F4EE1EB-E67C-4706-882F-185116BC4539}">
      <dgm:prSet/>
      <dgm:spPr/>
      <dgm:t>
        <a:bodyPr/>
        <a:lstStyle/>
        <a:p>
          <a:endParaRPr lang="ru-RU"/>
        </a:p>
      </dgm:t>
    </dgm:pt>
    <dgm:pt modelId="{AE6046EC-EC33-4A29-B679-B64C933B1F69}" type="sibTrans" cxnId="{2F4EE1EB-E67C-4706-882F-185116BC4539}">
      <dgm:prSet/>
      <dgm:spPr/>
      <dgm:t>
        <a:bodyPr/>
        <a:lstStyle/>
        <a:p>
          <a:endParaRPr lang="ru-RU"/>
        </a:p>
      </dgm:t>
    </dgm:pt>
    <dgm:pt modelId="{DF475A1E-2C24-469B-90BE-209E63FB2059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Оформление стенда «Правила поведения в лесу»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7B564-BDB1-4128-9A47-3F0BB179865A}" type="parTrans" cxnId="{3548B4ED-FC9E-4F43-B3A3-C108B38B63B9}">
      <dgm:prSet/>
      <dgm:spPr/>
      <dgm:t>
        <a:bodyPr/>
        <a:lstStyle/>
        <a:p>
          <a:endParaRPr lang="ru-RU"/>
        </a:p>
      </dgm:t>
    </dgm:pt>
    <dgm:pt modelId="{520617C7-9CE8-42F5-93A0-1878DFC1A75F}" type="sibTrans" cxnId="{3548B4ED-FC9E-4F43-B3A3-C108B38B63B9}">
      <dgm:prSet/>
      <dgm:spPr/>
      <dgm:t>
        <a:bodyPr/>
        <a:lstStyle/>
        <a:p>
          <a:endParaRPr lang="ru-RU"/>
        </a:p>
      </dgm:t>
    </dgm:pt>
    <dgm:pt modelId="{7445C881-B557-4E54-A70D-7EEE033EE581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Приобретение стола для экспериментирования с песком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7859BC1C-E903-4A1C-BE60-5FF576A107C4}" type="parTrans" cxnId="{ADE394FC-1938-4C07-8D35-BFC36ABFF625}">
      <dgm:prSet/>
      <dgm:spPr/>
      <dgm:t>
        <a:bodyPr/>
        <a:lstStyle/>
        <a:p>
          <a:endParaRPr lang="ru-RU"/>
        </a:p>
      </dgm:t>
    </dgm:pt>
    <dgm:pt modelId="{71CF0E0E-8D26-4B43-B706-50A523EE5136}" type="sibTrans" cxnId="{ADE394FC-1938-4C07-8D35-BFC36ABFF625}">
      <dgm:prSet/>
      <dgm:spPr/>
      <dgm:t>
        <a:bodyPr/>
        <a:lstStyle/>
        <a:p>
          <a:endParaRPr lang="ru-RU"/>
        </a:p>
      </dgm:t>
    </dgm:pt>
    <dgm:pt modelId="{A8FCC1C2-112D-4993-9026-810BF1043510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Приобретение дидактических игр и наглядных пособий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F78B3D34-CB65-466D-9C38-7444E1D3D2D4}" type="parTrans" cxnId="{2345617B-9929-4135-99A9-5BAACAD536BA}">
      <dgm:prSet/>
      <dgm:spPr/>
      <dgm:t>
        <a:bodyPr/>
        <a:lstStyle/>
        <a:p>
          <a:endParaRPr lang="ru-RU"/>
        </a:p>
      </dgm:t>
    </dgm:pt>
    <dgm:pt modelId="{810C253A-E7B6-4C8E-86C4-DF614F380C9B}" type="sibTrans" cxnId="{2345617B-9929-4135-99A9-5BAACAD536BA}">
      <dgm:prSet/>
      <dgm:spPr/>
      <dgm:t>
        <a:bodyPr/>
        <a:lstStyle/>
        <a:p>
          <a:endParaRPr lang="ru-RU"/>
        </a:p>
      </dgm:t>
    </dgm:pt>
    <dgm:pt modelId="{39AFEA07-B461-4E29-9BFD-437A0A89B841}" type="pres">
      <dgm:prSet presAssocID="{27ECFBE7-DDFD-4CF4-B16A-246065BAF7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99E4F7-5067-4C69-87C6-64DC66E425EC}" type="pres">
      <dgm:prSet presAssocID="{27ECFBE7-DDFD-4CF4-B16A-246065BAF7E7}" presName="Name1" presStyleCnt="0"/>
      <dgm:spPr/>
    </dgm:pt>
    <dgm:pt modelId="{DA5012D9-1283-4089-8D05-FCE017640665}" type="pres">
      <dgm:prSet presAssocID="{27ECFBE7-DDFD-4CF4-B16A-246065BAF7E7}" presName="cycle" presStyleCnt="0"/>
      <dgm:spPr/>
    </dgm:pt>
    <dgm:pt modelId="{967FA1C4-238A-4C47-876F-2569ED33B248}" type="pres">
      <dgm:prSet presAssocID="{27ECFBE7-DDFD-4CF4-B16A-246065BAF7E7}" presName="srcNode" presStyleLbl="node1" presStyleIdx="0" presStyleCnt="4"/>
      <dgm:spPr/>
    </dgm:pt>
    <dgm:pt modelId="{EDCD87D0-E334-4F78-8345-A09C083D3A74}" type="pres">
      <dgm:prSet presAssocID="{27ECFBE7-DDFD-4CF4-B16A-246065BAF7E7}" presName="conn" presStyleLbl="parChTrans1D2" presStyleIdx="0" presStyleCnt="1"/>
      <dgm:spPr/>
      <dgm:t>
        <a:bodyPr/>
        <a:lstStyle/>
        <a:p>
          <a:endParaRPr lang="ru-RU"/>
        </a:p>
      </dgm:t>
    </dgm:pt>
    <dgm:pt modelId="{A3F9F365-8115-467A-B6C8-7B4910C0624E}" type="pres">
      <dgm:prSet presAssocID="{27ECFBE7-DDFD-4CF4-B16A-246065BAF7E7}" presName="extraNode" presStyleLbl="node1" presStyleIdx="0" presStyleCnt="4"/>
      <dgm:spPr/>
    </dgm:pt>
    <dgm:pt modelId="{96676917-8BCE-43D4-BAA6-39E6DD93F31B}" type="pres">
      <dgm:prSet presAssocID="{27ECFBE7-DDFD-4CF4-B16A-246065BAF7E7}" presName="dstNode" presStyleLbl="node1" presStyleIdx="0" presStyleCnt="4"/>
      <dgm:spPr/>
    </dgm:pt>
    <dgm:pt modelId="{AE2C7665-6C6D-4878-9D8A-E929D5EAD2CB}" type="pres">
      <dgm:prSet presAssocID="{C696BF2A-7A47-49E2-9FB2-A0A8DA35677D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7B37B-1DAA-4207-BD47-DC26C9CEB027}" type="pres">
      <dgm:prSet presAssocID="{C696BF2A-7A47-49E2-9FB2-A0A8DA35677D}" presName="accent_1" presStyleCnt="0"/>
      <dgm:spPr/>
    </dgm:pt>
    <dgm:pt modelId="{587B3067-00AF-4B52-A435-370DB91E6DA1}" type="pres">
      <dgm:prSet presAssocID="{C696BF2A-7A47-49E2-9FB2-A0A8DA35677D}" presName="accentRepeatNode" presStyleLbl="solidFgAcc1" presStyleIdx="0" presStyleCnt="4"/>
      <dgm:spPr/>
    </dgm:pt>
    <dgm:pt modelId="{AEF37B06-2A74-4A3B-91D4-C07DB4AB8364}" type="pres">
      <dgm:prSet presAssocID="{A8FCC1C2-112D-4993-9026-810BF1043510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7727F-2184-4673-B0E0-D72A3F4B7CA5}" type="pres">
      <dgm:prSet presAssocID="{A8FCC1C2-112D-4993-9026-810BF1043510}" presName="accent_2" presStyleCnt="0"/>
      <dgm:spPr/>
    </dgm:pt>
    <dgm:pt modelId="{C7A338E2-F06E-403F-9A07-DCCC1339B529}" type="pres">
      <dgm:prSet presAssocID="{A8FCC1C2-112D-4993-9026-810BF1043510}" presName="accentRepeatNode" presStyleLbl="solidFgAcc1" presStyleIdx="1" presStyleCnt="4"/>
      <dgm:spPr/>
    </dgm:pt>
    <dgm:pt modelId="{052180A2-A9EE-44BA-8022-3C40090846E3}" type="pres">
      <dgm:prSet presAssocID="{DF475A1E-2C24-469B-90BE-209E63FB2059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33171C-75B1-429D-B3F7-47EDBE869928}" type="pres">
      <dgm:prSet presAssocID="{DF475A1E-2C24-469B-90BE-209E63FB2059}" presName="accent_3" presStyleCnt="0"/>
      <dgm:spPr/>
    </dgm:pt>
    <dgm:pt modelId="{01D9E037-89BF-4DE0-8043-030B01C1F0CD}" type="pres">
      <dgm:prSet presAssocID="{DF475A1E-2C24-469B-90BE-209E63FB2059}" presName="accentRepeatNode" presStyleLbl="solidFgAcc1" presStyleIdx="2" presStyleCnt="4"/>
      <dgm:spPr/>
    </dgm:pt>
    <dgm:pt modelId="{759A95E5-8834-41B1-BD0C-FC73E464EE82}" type="pres">
      <dgm:prSet presAssocID="{7445C881-B557-4E54-A70D-7EEE033EE58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F72E44-A792-49B3-8407-C86385FD644B}" type="pres">
      <dgm:prSet presAssocID="{7445C881-B557-4E54-A70D-7EEE033EE581}" presName="accent_4" presStyleCnt="0"/>
      <dgm:spPr/>
    </dgm:pt>
    <dgm:pt modelId="{E4DFF679-7564-4731-B451-C9307CC54D3F}" type="pres">
      <dgm:prSet presAssocID="{7445C881-B557-4E54-A70D-7EEE033EE581}" presName="accentRepeatNode" presStyleLbl="solidFgAcc1" presStyleIdx="3" presStyleCnt="4"/>
      <dgm:spPr/>
    </dgm:pt>
  </dgm:ptLst>
  <dgm:cxnLst>
    <dgm:cxn modelId="{5FE82CDF-6903-47AF-87C7-E12E98C11EF7}" type="presOf" srcId="{7445C881-B557-4E54-A70D-7EEE033EE581}" destId="{759A95E5-8834-41B1-BD0C-FC73E464EE82}" srcOrd="0" destOrd="0" presId="urn:microsoft.com/office/officeart/2008/layout/VerticalCurvedList"/>
    <dgm:cxn modelId="{2345617B-9929-4135-99A9-5BAACAD536BA}" srcId="{27ECFBE7-DDFD-4CF4-B16A-246065BAF7E7}" destId="{A8FCC1C2-112D-4993-9026-810BF1043510}" srcOrd="1" destOrd="0" parTransId="{F78B3D34-CB65-466D-9C38-7444E1D3D2D4}" sibTransId="{810C253A-E7B6-4C8E-86C4-DF614F380C9B}"/>
    <dgm:cxn modelId="{A1306CFE-9F80-43E1-AFBC-ACCBF3A61FD8}" type="presOf" srcId="{AE6046EC-EC33-4A29-B679-B64C933B1F69}" destId="{EDCD87D0-E334-4F78-8345-A09C083D3A74}" srcOrd="0" destOrd="0" presId="urn:microsoft.com/office/officeart/2008/layout/VerticalCurvedList"/>
    <dgm:cxn modelId="{2F4EE1EB-E67C-4706-882F-185116BC4539}" srcId="{27ECFBE7-DDFD-4CF4-B16A-246065BAF7E7}" destId="{C696BF2A-7A47-49E2-9FB2-A0A8DA35677D}" srcOrd="0" destOrd="0" parTransId="{45D2A9A7-431D-4831-A811-2F651E475E07}" sibTransId="{AE6046EC-EC33-4A29-B679-B64C933B1F69}"/>
    <dgm:cxn modelId="{86732FDB-8A0A-41A2-BFE3-8FEC7ECAF7D8}" type="presOf" srcId="{27ECFBE7-DDFD-4CF4-B16A-246065BAF7E7}" destId="{39AFEA07-B461-4E29-9BFD-437A0A89B841}" srcOrd="0" destOrd="0" presId="urn:microsoft.com/office/officeart/2008/layout/VerticalCurvedList"/>
    <dgm:cxn modelId="{DF784032-8EE0-4289-AD7A-BA38C08DE5C9}" type="presOf" srcId="{DF475A1E-2C24-469B-90BE-209E63FB2059}" destId="{052180A2-A9EE-44BA-8022-3C40090846E3}" srcOrd="0" destOrd="0" presId="urn:microsoft.com/office/officeart/2008/layout/VerticalCurvedList"/>
    <dgm:cxn modelId="{ADE394FC-1938-4C07-8D35-BFC36ABFF625}" srcId="{27ECFBE7-DDFD-4CF4-B16A-246065BAF7E7}" destId="{7445C881-B557-4E54-A70D-7EEE033EE581}" srcOrd="3" destOrd="0" parTransId="{7859BC1C-E903-4A1C-BE60-5FF576A107C4}" sibTransId="{71CF0E0E-8D26-4B43-B706-50A523EE5136}"/>
    <dgm:cxn modelId="{E59BFB23-AA24-4A05-9073-8928B70B4735}" type="presOf" srcId="{C696BF2A-7A47-49E2-9FB2-A0A8DA35677D}" destId="{AE2C7665-6C6D-4878-9D8A-E929D5EAD2CB}" srcOrd="0" destOrd="0" presId="urn:microsoft.com/office/officeart/2008/layout/VerticalCurvedList"/>
    <dgm:cxn modelId="{74CE30F2-22AF-4047-8625-72F0DA9F05F7}" type="presOf" srcId="{A8FCC1C2-112D-4993-9026-810BF1043510}" destId="{AEF37B06-2A74-4A3B-91D4-C07DB4AB8364}" srcOrd="0" destOrd="0" presId="urn:microsoft.com/office/officeart/2008/layout/VerticalCurvedList"/>
    <dgm:cxn modelId="{3548B4ED-FC9E-4F43-B3A3-C108B38B63B9}" srcId="{27ECFBE7-DDFD-4CF4-B16A-246065BAF7E7}" destId="{DF475A1E-2C24-469B-90BE-209E63FB2059}" srcOrd="2" destOrd="0" parTransId="{45D7B564-BDB1-4128-9A47-3F0BB179865A}" sibTransId="{520617C7-9CE8-42F5-93A0-1878DFC1A75F}"/>
    <dgm:cxn modelId="{D42029AC-924C-4AA3-8373-AF152B92A8CB}" type="presParOf" srcId="{39AFEA07-B461-4E29-9BFD-437A0A89B841}" destId="{9699E4F7-5067-4C69-87C6-64DC66E425EC}" srcOrd="0" destOrd="0" presId="urn:microsoft.com/office/officeart/2008/layout/VerticalCurvedList"/>
    <dgm:cxn modelId="{18FB4F98-6F5D-45A1-A470-240C4F539257}" type="presParOf" srcId="{9699E4F7-5067-4C69-87C6-64DC66E425EC}" destId="{DA5012D9-1283-4089-8D05-FCE017640665}" srcOrd="0" destOrd="0" presId="urn:microsoft.com/office/officeart/2008/layout/VerticalCurvedList"/>
    <dgm:cxn modelId="{65ED528B-91E6-4044-A0AF-3C98AC00EF07}" type="presParOf" srcId="{DA5012D9-1283-4089-8D05-FCE017640665}" destId="{967FA1C4-238A-4C47-876F-2569ED33B248}" srcOrd="0" destOrd="0" presId="urn:microsoft.com/office/officeart/2008/layout/VerticalCurvedList"/>
    <dgm:cxn modelId="{88B1BCCE-9F6C-4B53-98CF-6B92EE883476}" type="presParOf" srcId="{DA5012D9-1283-4089-8D05-FCE017640665}" destId="{EDCD87D0-E334-4F78-8345-A09C083D3A74}" srcOrd="1" destOrd="0" presId="urn:microsoft.com/office/officeart/2008/layout/VerticalCurvedList"/>
    <dgm:cxn modelId="{94AC24AA-E82E-43B8-8DBF-3F094A1F145B}" type="presParOf" srcId="{DA5012D9-1283-4089-8D05-FCE017640665}" destId="{A3F9F365-8115-467A-B6C8-7B4910C0624E}" srcOrd="2" destOrd="0" presId="urn:microsoft.com/office/officeart/2008/layout/VerticalCurvedList"/>
    <dgm:cxn modelId="{C0C66275-9333-413D-AC1E-5EA88ADA4623}" type="presParOf" srcId="{DA5012D9-1283-4089-8D05-FCE017640665}" destId="{96676917-8BCE-43D4-BAA6-39E6DD93F31B}" srcOrd="3" destOrd="0" presId="urn:microsoft.com/office/officeart/2008/layout/VerticalCurvedList"/>
    <dgm:cxn modelId="{AB33540E-8671-42DB-B656-6EF3B99E6E92}" type="presParOf" srcId="{9699E4F7-5067-4C69-87C6-64DC66E425EC}" destId="{AE2C7665-6C6D-4878-9D8A-E929D5EAD2CB}" srcOrd="1" destOrd="0" presId="urn:microsoft.com/office/officeart/2008/layout/VerticalCurvedList"/>
    <dgm:cxn modelId="{A7E64AAC-C634-41E7-B7AA-9A8D7612D1DF}" type="presParOf" srcId="{9699E4F7-5067-4C69-87C6-64DC66E425EC}" destId="{D297B37B-1DAA-4207-BD47-DC26C9CEB027}" srcOrd="2" destOrd="0" presId="urn:microsoft.com/office/officeart/2008/layout/VerticalCurvedList"/>
    <dgm:cxn modelId="{E4B8BDEA-0553-489E-861C-4D6C04132431}" type="presParOf" srcId="{D297B37B-1DAA-4207-BD47-DC26C9CEB027}" destId="{587B3067-00AF-4B52-A435-370DB91E6DA1}" srcOrd="0" destOrd="0" presId="urn:microsoft.com/office/officeart/2008/layout/VerticalCurvedList"/>
    <dgm:cxn modelId="{72758780-70DD-4658-8CD0-8DEF6C14575C}" type="presParOf" srcId="{9699E4F7-5067-4C69-87C6-64DC66E425EC}" destId="{AEF37B06-2A74-4A3B-91D4-C07DB4AB8364}" srcOrd="3" destOrd="0" presId="urn:microsoft.com/office/officeart/2008/layout/VerticalCurvedList"/>
    <dgm:cxn modelId="{C78D3372-A976-42AC-919C-3DDE0B995FDB}" type="presParOf" srcId="{9699E4F7-5067-4C69-87C6-64DC66E425EC}" destId="{2177727F-2184-4673-B0E0-D72A3F4B7CA5}" srcOrd="4" destOrd="0" presId="urn:microsoft.com/office/officeart/2008/layout/VerticalCurvedList"/>
    <dgm:cxn modelId="{1AF5960D-321C-4C93-9E70-D9501C4F46E0}" type="presParOf" srcId="{2177727F-2184-4673-B0E0-D72A3F4B7CA5}" destId="{C7A338E2-F06E-403F-9A07-DCCC1339B529}" srcOrd="0" destOrd="0" presId="urn:microsoft.com/office/officeart/2008/layout/VerticalCurvedList"/>
    <dgm:cxn modelId="{B5ADBFBD-E374-4CE7-B0AD-F57A3F83FFB1}" type="presParOf" srcId="{9699E4F7-5067-4C69-87C6-64DC66E425EC}" destId="{052180A2-A9EE-44BA-8022-3C40090846E3}" srcOrd="5" destOrd="0" presId="urn:microsoft.com/office/officeart/2008/layout/VerticalCurvedList"/>
    <dgm:cxn modelId="{8C6810B3-3798-429C-801A-33D1579B4969}" type="presParOf" srcId="{9699E4F7-5067-4C69-87C6-64DC66E425EC}" destId="{6C33171C-75B1-429D-B3F7-47EDBE869928}" srcOrd="6" destOrd="0" presId="urn:microsoft.com/office/officeart/2008/layout/VerticalCurvedList"/>
    <dgm:cxn modelId="{5E06EFBF-113B-4E6C-99C3-7076EB94435C}" type="presParOf" srcId="{6C33171C-75B1-429D-B3F7-47EDBE869928}" destId="{01D9E037-89BF-4DE0-8043-030B01C1F0CD}" srcOrd="0" destOrd="0" presId="urn:microsoft.com/office/officeart/2008/layout/VerticalCurvedList"/>
    <dgm:cxn modelId="{572856C3-6A8F-4F14-959F-FB96FFD0779B}" type="presParOf" srcId="{9699E4F7-5067-4C69-87C6-64DC66E425EC}" destId="{759A95E5-8834-41B1-BD0C-FC73E464EE82}" srcOrd="7" destOrd="0" presId="urn:microsoft.com/office/officeart/2008/layout/VerticalCurvedList"/>
    <dgm:cxn modelId="{9A7E2BFA-0486-4DF0-A2BE-8C94528ECCAA}" type="presParOf" srcId="{9699E4F7-5067-4C69-87C6-64DC66E425EC}" destId="{68F72E44-A792-49B3-8407-C86385FD644B}" srcOrd="8" destOrd="0" presId="urn:microsoft.com/office/officeart/2008/layout/VerticalCurvedList"/>
    <dgm:cxn modelId="{44576EE9-A87B-4876-816C-541D5B5B5399}" type="presParOf" srcId="{68F72E44-A792-49B3-8407-C86385FD644B}" destId="{E4DFF679-7564-4731-B451-C9307CC54D3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7ECFBE7-DDFD-4CF4-B16A-246065BAF7E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696BF2A-7A47-49E2-9FB2-A0A8DA35677D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Итоговое мероприятие, награждение участников проекта дипломами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45D2A9A7-431D-4831-A811-2F651E475E07}" type="parTrans" cxnId="{2F4EE1EB-E67C-4706-882F-185116BC4539}">
      <dgm:prSet/>
      <dgm:spPr/>
      <dgm:t>
        <a:bodyPr/>
        <a:lstStyle/>
        <a:p>
          <a:endParaRPr lang="ru-RU"/>
        </a:p>
      </dgm:t>
    </dgm:pt>
    <dgm:pt modelId="{AE6046EC-EC33-4A29-B679-B64C933B1F69}" type="sibTrans" cxnId="{2F4EE1EB-E67C-4706-882F-185116BC4539}">
      <dgm:prSet/>
      <dgm:spPr/>
      <dgm:t>
        <a:bodyPr/>
        <a:lstStyle/>
        <a:p>
          <a:endParaRPr lang="ru-RU"/>
        </a:p>
      </dgm:t>
    </dgm:pt>
    <dgm:pt modelId="{A8FCC1C2-112D-4993-9026-810BF1043510}">
      <dgm:prSet custT="1"/>
      <dgm:spPr/>
      <dgm:t>
        <a:bodyPr/>
        <a:lstStyle/>
        <a:p>
          <a:r>
            <a:rPr lang="ru-RU" sz="1600" b="1" dirty="0" smtClean="0">
              <a:solidFill>
                <a:srgbClr val="000066"/>
              </a:solidFill>
              <a:latin typeface="Bookman Old Style" panose="02050604050505020204" pitchFamily="18" charset="0"/>
            </a:rPr>
            <a:t>Защита проекта</a:t>
          </a:r>
          <a:endParaRPr lang="ru-RU" sz="1600" b="1" dirty="0">
            <a:solidFill>
              <a:srgbClr val="000066"/>
            </a:solidFill>
            <a:latin typeface="Bookman Old Style" panose="02050604050505020204" pitchFamily="18" charset="0"/>
          </a:endParaRPr>
        </a:p>
      </dgm:t>
    </dgm:pt>
    <dgm:pt modelId="{F78B3D34-CB65-466D-9C38-7444E1D3D2D4}" type="parTrans" cxnId="{2345617B-9929-4135-99A9-5BAACAD536BA}">
      <dgm:prSet/>
      <dgm:spPr/>
      <dgm:t>
        <a:bodyPr/>
        <a:lstStyle/>
        <a:p>
          <a:endParaRPr lang="ru-RU"/>
        </a:p>
      </dgm:t>
    </dgm:pt>
    <dgm:pt modelId="{810C253A-E7B6-4C8E-86C4-DF614F380C9B}" type="sibTrans" cxnId="{2345617B-9929-4135-99A9-5BAACAD536BA}">
      <dgm:prSet/>
      <dgm:spPr/>
      <dgm:t>
        <a:bodyPr/>
        <a:lstStyle/>
        <a:p>
          <a:endParaRPr lang="ru-RU"/>
        </a:p>
      </dgm:t>
    </dgm:pt>
    <dgm:pt modelId="{39AFEA07-B461-4E29-9BFD-437A0A89B841}" type="pres">
      <dgm:prSet presAssocID="{27ECFBE7-DDFD-4CF4-B16A-246065BAF7E7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99E4F7-5067-4C69-87C6-64DC66E425EC}" type="pres">
      <dgm:prSet presAssocID="{27ECFBE7-DDFD-4CF4-B16A-246065BAF7E7}" presName="Name1" presStyleCnt="0"/>
      <dgm:spPr/>
    </dgm:pt>
    <dgm:pt modelId="{DA5012D9-1283-4089-8D05-FCE017640665}" type="pres">
      <dgm:prSet presAssocID="{27ECFBE7-DDFD-4CF4-B16A-246065BAF7E7}" presName="cycle" presStyleCnt="0"/>
      <dgm:spPr/>
    </dgm:pt>
    <dgm:pt modelId="{967FA1C4-238A-4C47-876F-2569ED33B248}" type="pres">
      <dgm:prSet presAssocID="{27ECFBE7-DDFD-4CF4-B16A-246065BAF7E7}" presName="srcNode" presStyleLbl="node1" presStyleIdx="0" presStyleCnt="2"/>
      <dgm:spPr/>
    </dgm:pt>
    <dgm:pt modelId="{EDCD87D0-E334-4F78-8345-A09C083D3A74}" type="pres">
      <dgm:prSet presAssocID="{27ECFBE7-DDFD-4CF4-B16A-246065BAF7E7}" presName="conn" presStyleLbl="parChTrans1D2" presStyleIdx="0" presStyleCnt="1"/>
      <dgm:spPr/>
      <dgm:t>
        <a:bodyPr/>
        <a:lstStyle/>
        <a:p>
          <a:endParaRPr lang="ru-RU"/>
        </a:p>
      </dgm:t>
    </dgm:pt>
    <dgm:pt modelId="{A3F9F365-8115-467A-B6C8-7B4910C0624E}" type="pres">
      <dgm:prSet presAssocID="{27ECFBE7-DDFD-4CF4-B16A-246065BAF7E7}" presName="extraNode" presStyleLbl="node1" presStyleIdx="0" presStyleCnt="2"/>
      <dgm:spPr/>
    </dgm:pt>
    <dgm:pt modelId="{96676917-8BCE-43D4-BAA6-39E6DD93F31B}" type="pres">
      <dgm:prSet presAssocID="{27ECFBE7-DDFD-4CF4-B16A-246065BAF7E7}" presName="dstNode" presStyleLbl="node1" presStyleIdx="0" presStyleCnt="2"/>
      <dgm:spPr/>
    </dgm:pt>
    <dgm:pt modelId="{AE2C7665-6C6D-4878-9D8A-E929D5EAD2CB}" type="pres">
      <dgm:prSet presAssocID="{C696BF2A-7A47-49E2-9FB2-A0A8DA35677D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7B37B-1DAA-4207-BD47-DC26C9CEB027}" type="pres">
      <dgm:prSet presAssocID="{C696BF2A-7A47-49E2-9FB2-A0A8DA35677D}" presName="accent_1" presStyleCnt="0"/>
      <dgm:spPr/>
    </dgm:pt>
    <dgm:pt modelId="{587B3067-00AF-4B52-A435-370DB91E6DA1}" type="pres">
      <dgm:prSet presAssocID="{C696BF2A-7A47-49E2-9FB2-A0A8DA35677D}" presName="accentRepeatNode" presStyleLbl="solidFgAcc1" presStyleIdx="0" presStyleCnt="2"/>
      <dgm:spPr/>
    </dgm:pt>
    <dgm:pt modelId="{AEF37B06-2A74-4A3B-91D4-C07DB4AB8364}" type="pres">
      <dgm:prSet presAssocID="{A8FCC1C2-112D-4993-9026-810BF1043510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77727F-2184-4673-B0E0-D72A3F4B7CA5}" type="pres">
      <dgm:prSet presAssocID="{A8FCC1C2-112D-4993-9026-810BF1043510}" presName="accent_2" presStyleCnt="0"/>
      <dgm:spPr/>
    </dgm:pt>
    <dgm:pt modelId="{C7A338E2-F06E-403F-9A07-DCCC1339B529}" type="pres">
      <dgm:prSet presAssocID="{A8FCC1C2-112D-4993-9026-810BF1043510}" presName="accentRepeatNode" presStyleLbl="solidFgAcc1" presStyleIdx="1" presStyleCnt="2"/>
      <dgm:spPr/>
    </dgm:pt>
  </dgm:ptLst>
  <dgm:cxnLst>
    <dgm:cxn modelId="{BBFFEA30-FC9F-4A28-8BD7-539B0E67087C}" type="presOf" srcId="{A8FCC1C2-112D-4993-9026-810BF1043510}" destId="{AEF37B06-2A74-4A3B-91D4-C07DB4AB8364}" srcOrd="0" destOrd="0" presId="urn:microsoft.com/office/officeart/2008/layout/VerticalCurvedList"/>
    <dgm:cxn modelId="{2345617B-9929-4135-99A9-5BAACAD536BA}" srcId="{27ECFBE7-DDFD-4CF4-B16A-246065BAF7E7}" destId="{A8FCC1C2-112D-4993-9026-810BF1043510}" srcOrd="1" destOrd="0" parTransId="{F78B3D34-CB65-466D-9C38-7444E1D3D2D4}" sibTransId="{810C253A-E7B6-4C8E-86C4-DF614F380C9B}"/>
    <dgm:cxn modelId="{CE1978B9-3334-4A77-B47D-6F522CF7650C}" type="presOf" srcId="{27ECFBE7-DDFD-4CF4-B16A-246065BAF7E7}" destId="{39AFEA07-B461-4E29-9BFD-437A0A89B841}" srcOrd="0" destOrd="0" presId="urn:microsoft.com/office/officeart/2008/layout/VerticalCurvedList"/>
    <dgm:cxn modelId="{38AEB416-1D61-4070-A641-02D0A9E8025E}" type="presOf" srcId="{C696BF2A-7A47-49E2-9FB2-A0A8DA35677D}" destId="{AE2C7665-6C6D-4878-9D8A-E929D5EAD2CB}" srcOrd="0" destOrd="0" presId="urn:microsoft.com/office/officeart/2008/layout/VerticalCurvedList"/>
    <dgm:cxn modelId="{7072D639-6092-42C4-B86B-36A559D283A3}" type="presOf" srcId="{AE6046EC-EC33-4A29-B679-B64C933B1F69}" destId="{EDCD87D0-E334-4F78-8345-A09C083D3A74}" srcOrd="0" destOrd="0" presId="urn:microsoft.com/office/officeart/2008/layout/VerticalCurvedList"/>
    <dgm:cxn modelId="{2F4EE1EB-E67C-4706-882F-185116BC4539}" srcId="{27ECFBE7-DDFD-4CF4-B16A-246065BAF7E7}" destId="{C696BF2A-7A47-49E2-9FB2-A0A8DA35677D}" srcOrd="0" destOrd="0" parTransId="{45D2A9A7-431D-4831-A811-2F651E475E07}" sibTransId="{AE6046EC-EC33-4A29-B679-B64C933B1F69}"/>
    <dgm:cxn modelId="{7EB324A1-0325-4F5A-93BB-2545D08BBC1C}" type="presParOf" srcId="{39AFEA07-B461-4E29-9BFD-437A0A89B841}" destId="{9699E4F7-5067-4C69-87C6-64DC66E425EC}" srcOrd="0" destOrd="0" presId="urn:microsoft.com/office/officeart/2008/layout/VerticalCurvedList"/>
    <dgm:cxn modelId="{34724985-CE4C-4FDD-97EB-3445C708C01D}" type="presParOf" srcId="{9699E4F7-5067-4C69-87C6-64DC66E425EC}" destId="{DA5012D9-1283-4089-8D05-FCE017640665}" srcOrd="0" destOrd="0" presId="urn:microsoft.com/office/officeart/2008/layout/VerticalCurvedList"/>
    <dgm:cxn modelId="{5A66A4C7-24E1-4B8A-BCD3-4CAA1312EC34}" type="presParOf" srcId="{DA5012D9-1283-4089-8D05-FCE017640665}" destId="{967FA1C4-238A-4C47-876F-2569ED33B248}" srcOrd="0" destOrd="0" presId="urn:microsoft.com/office/officeart/2008/layout/VerticalCurvedList"/>
    <dgm:cxn modelId="{2CE5081D-9328-45C6-AB89-FB6154332CCB}" type="presParOf" srcId="{DA5012D9-1283-4089-8D05-FCE017640665}" destId="{EDCD87D0-E334-4F78-8345-A09C083D3A74}" srcOrd="1" destOrd="0" presId="urn:microsoft.com/office/officeart/2008/layout/VerticalCurvedList"/>
    <dgm:cxn modelId="{DD4CCAE3-57D8-4067-A364-9A6DD6E71DC2}" type="presParOf" srcId="{DA5012D9-1283-4089-8D05-FCE017640665}" destId="{A3F9F365-8115-467A-B6C8-7B4910C0624E}" srcOrd="2" destOrd="0" presId="urn:microsoft.com/office/officeart/2008/layout/VerticalCurvedList"/>
    <dgm:cxn modelId="{34D97CB5-4793-473B-A8DB-9DA3B6DD97B8}" type="presParOf" srcId="{DA5012D9-1283-4089-8D05-FCE017640665}" destId="{96676917-8BCE-43D4-BAA6-39E6DD93F31B}" srcOrd="3" destOrd="0" presId="urn:microsoft.com/office/officeart/2008/layout/VerticalCurvedList"/>
    <dgm:cxn modelId="{59A105ED-E2B1-4995-A41F-2FA007A74DA2}" type="presParOf" srcId="{9699E4F7-5067-4C69-87C6-64DC66E425EC}" destId="{AE2C7665-6C6D-4878-9D8A-E929D5EAD2CB}" srcOrd="1" destOrd="0" presId="urn:microsoft.com/office/officeart/2008/layout/VerticalCurvedList"/>
    <dgm:cxn modelId="{64B5A23A-D4F8-435B-AA99-7603940F58B4}" type="presParOf" srcId="{9699E4F7-5067-4C69-87C6-64DC66E425EC}" destId="{D297B37B-1DAA-4207-BD47-DC26C9CEB027}" srcOrd="2" destOrd="0" presId="urn:microsoft.com/office/officeart/2008/layout/VerticalCurvedList"/>
    <dgm:cxn modelId="{46967819-19BB-4644-AA56-C61EA43B051C}" type="presParOf" srcId="{D297B37B-1DAA-4207-BD47-DC26C9CEB027}" destId="{587B3067-00AF-4B52-A435-370DB91E6DA1}" srcOrd="0" destOrd="0" presId="urn:microsoft.com/office/officeart/2008/layout/VerticalCurvedList"/>
    <dgm:cxn modelId="{E0A26395-7443-40C1-B4A8-958F32B30096}" type="presParOf" srcId="{9699E4F7-5067-4C69-87C6-64DC66E425EC}" destId="{AEF37B06-2A74-4A3B-91D4-C07DB4AB8364}" srcOrd="3" destOrd="0" presId="urn:microsoft.com/office/officeart/2008/layout/VerticalCurvedList"/>
    <dgm:cxn modelId="{E8C2AA03-3406-425D-A119-D2D02BEF2E3E}" type="presParOf" srcId="{9699E4F7-5067-4C69-87C6-64DC66E425EC}" destId="{2177727F-2184-4673-B0E0-D72A3F4B7CA5}" srcOrd="4" destOrd="0" presId="urn:microsoft.com/office/officeart/2008/layout/VerticalCurvedList"/>
    <dgm:cxn modelId="{2B4DB683-8A7E-481E-8732-8EEC235C0BA1}" type="presParOf" srcId="{2177727F-2184-4673-B0E0-D72A3F4B7CA5}" destId="{C7A338E2-F06E-403F-9A07-DCCC1339B5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95C8F0-AC59-48F2-AA16-183E2C127F4B}">
      <dsp:nvSpPr>
        <dsp:cNvPr id="0" name=""/>
        <dsp:cNvSpPr/>
      </dsp:nvSpPr>
      <dsp:spPr>
        <a:xfrm>
          <a:off x="0" y="492949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BAD9FD-F478-4DF2-9235-77C9ADC2E35B}">
      <dsp:nvSpPr>
        <dsp:cNvPr id="0" name=""/>
        <dsp:cNvSpPr/>
      </dsp:nvSpPr>
      <dsp:spPr>
        <a:xfrm>
          <a:off x="411480" y="64909"/>
          <a:ext cx="5760720" cy="8560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I</a:t>
          </a:r>
          <a:r>
            <a:rPr lang="ru-RU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Подготовительный</a:t>
          </a:r>
          <a:endParaRPr lang="ru-RU" sz="2900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53270" y="106699"/>
        <a:ext cx="5677140" cy="772500"/>
      </dsp:txXfrm>
    </dsp:sp>
    <dsp:sp modelId="{DB4F8112-918A-4EE2-872C-C2788A7BE1CC}">
      <dsp:nvSpPr>
        <dsp:cNvPr id="0" name=""/>
        <dsp:cNvSpPr/>
      </dsp:nvSpPr>
      <dsp:spPr>
        <a:xfrm>
          <a:off x="0" y="1808389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B3A81-8B32-4BDB-B092-BAE6A08E2DB7}">
      <dsp:nvSpPr>
        <dsp:cNvPr id="0" name=""/>
        <dsp:cNvSpPr/>
      </dsp:nvSpPr>
      <dsp:spPr>
        <a:xfrm>
          <a:off x="411480" y="1380349"/>
          <a:ext cx="5760720" cy="85608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II</a:t>
          </a:r>
          <a:r>
            <a:rPr lang="ru-RU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Основной</a:t>
          </a:r>
          <a:endParaRPr lang="ru-RU" sz="2900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53270" y="1422139"/>
        <a:ext cx="5677140" cy="772500"/>
      </dsp:txXfrm>
    </dsp:sp>
    <dsp:sp modelId="{21D6EA0F-A188-4E0F-B311-E64B5DB82FB5}">
      <dsp:nvSpPr>
        <dsp:cNvPr id="0" name=""/>
        <dsp:cNvSpPr/>
      </dsp:nvSpPr>
      <dsp:spPr>
        <a:xfrm>
          <a:off x="0" y="3123828"/>
          <a:ext cx="8229600" cy="73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8C212B-BA45-4B97-9AAF-4915C0AE2C99}">
      <dsp:nvSpPr>
        <dsp:cNvPr id="0" name=""/>
        <dsp:cNvSpPr/>
      </dsp:nvSpPr>
      <dsp:spPr>
        <a:xfrm>
          <a:off x="411480" y="2695789"/>
          <a:ext cx="5760720" cy="85608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III</a:t>
          </a:r>
          <a:r>
            <a:rPr lang="ru-RU" sz="2900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 этап - Заключительный</a:t>
          </a:r>
          <a:endParaRPr lang="ru-RU" sz="2900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53270" y="2737579"/>
        <a:ext cx="5677140" cy="7725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87D0-E334-4F78-8345-A09C083D3A74}">
      <dsp:nvSpPr>
        <dsp:cNvPr id="0" name=""/>
        <dsp:cNvSpPr/>
      </dsp:nvSpPr>
      <dsp:spPr>
        <a:xfrm>
          <a:off x="-4430894" y="-679560"/>
          <a:ext cx="5278659" cy="5278659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C7665-6C6D-4878-9D8A-E929D5EAD2CB}">
      <dsp:nvSpPr>
        <dsp:cNvPr id="0" name=""/>
        <dsp:cNvSpPr/>
      </dsp:nvSpPr>
      <dsp:spPr>
        <a:xfrm>
          <a:off x="444092" y="301334"/>
          <a:ext cx="7732602" cy="6029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0066"/>
              </a:solidFill>
              <a:latin typeface="Bookman Old Style" panose="02050604050505020204" pitchFamily="18" charset="0"/>
            </a:rPr>
            <a:t>Подборка   необходимой   методической и художественной литературы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44092" y="301334"/>
        <a:ext cx="7732602" cy="602981"/>
      </dsp:txXfrm>
    </dsp:sp>
    <dsp:sp modelId="{587B3067-00AF-4B52-A435-370DB91E6DA1}">
      <dsp:nvSpPr>
        <dsp:cNvPr id="0" name=""/>
        <dsp:cNvSpPr/>
      </dsp:nvSpPr>
      <dsp:spPr>
        <a:xfrm>
          <a:off x="67228" y="225961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25E8BD-9CF4-435D-BCF5-7BCA589852FD}">
      <dsp:nvSpPr>
        <dsp:cNvPr id="0" name=""/>
        <dsp:cNvSpPr/>
      </dsp:nvSpPr>
      <dsp:spPr>
        <a:xfrm>
          <a:off x="789795" y="1205963"/>
          <a:ext cx="7386899" cy="60298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0066"/>
              </a:solidFill>
              <a:latin typeface="Bookman Old Style" panose="02050604050505020204" pitchFamily="18" charset="0"/>
            </a:rPr>
            <a:t>Разработка анкет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89795" y="1205963"/>
        <a:ext cx="7386899" cy="602981"/>
      </dsp:txXfrm>
    </dsp:sp>
    <dsp:sp modelId="{01D9E037-89BF-4DE0-8043-030B01C1F0CD}">
      <dsp:nvSpPr>
        <dsp:cNvPr id="0" name=""/>
        <dsp:cNvSpPr/>
      </dsp:nvSpPr>
      <dsp:spPr>
        <a:xfrm>
          <a:off x="412932" y="1130590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21DF3-E302-4628-9916-3EE24E055BA1}">
      <dsp:nvSpPr>
        <dsp:cNvPr id="0" name=""/>
        <dsp:cNvSpPr/>
      </dsp:nvSpPr>
      <dsp:spPr>
        <a:xfrm>
          <a:off x="789795" y="2110592"/>
          <a:ext cx="7386899" cy="602981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0066"/>
              </a:solidFill>
              <a:latin typeface="Bookman Old Style" panose="02050604050505020204" pitchFamily="18" charset="0"/>
            </a:rPr>
            <a:t>Анкетирование родителей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89795" y="2110592"/>
        <a:ext cx="7386899" cy="602981"/>
      </dsp:txXfrm>
    </dsp:sp>
    <dsp:sp modelId="{E4DFF679-7564-4731-B451-C9307CC54D3F}">
      <dsp:nvSpPr>
        <dsp:cNvPr id="0" name=""/>
        <dsp:cNvSpPr/>
      </dsp:nvSpPr>
      <dsp:spPr>
        <a:xfrm>
          <a:off x="412932" y="2035220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677454-B859-4BD6-A498-9C2277B85E50}">
      <dsp:nvSpPr>
        <dsp:cNvPr id="0" name=""/>
        <dsp:cNvSpPr/>
      </dsp:nvSpPr>
      <dsp:spPr>
        <a:xfrm>
          <a:off x="444092" y="3015222"/>
          <a:ext cx="7732602" cy="60298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0066"/>
              </a:solidFill>
              <a:latin typeface="Bookman Old Style" panose="02050604050505020204" pitchFamily="18" charset="0"/>
            </a:rPr>
            <a:t>Составление плана экскурсий, прогулок, наблюдений.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44092" y="3015222"/>
        <a:ext cx="7732602" cy="602981"/>
      </dsp:txXfrm>
    </dsp:sp>
    <dsp:sp modelId="{26F69BB7-5456-4907-8B3B-DEFEC9945641}">
      <dsp:nvSpPr>
        <dsp:cNvPr id="0" name=""/>
        <dsp:cNvSpPr/>
      </dsp:nvSpPr>
      <dsp:spPr>
        <a:xfrm>
          <a:off x="67228" y="2939849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87D0-E334-4F78-8345-A09C083D3A74}">
      <dsp:nvSpPr>
        <dsp:cNvPr id="0" name=""/>
        <dsp:cNvSpPr/>
      </dsp:nvSpPr>
      <dsp:spPr>
        <a:xfrm>
          <a:off x="-4430894" y="-679560"/>
          <a:ext cx="5278659" cy="5278659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C7665-6C6D-4878-9D8A-E929D5EAD2CB}">
      <dsp:nvSpPr>
        <dsp:cNvPr id="0" name=""/>
        <dsp:cNvSpPr/>
      </dsp:nvSpPr>
      <dsp:spPr>
        <a:xfrm>
          <a:off x="316707" y="206402"/>
          <a:ext cx="7859987" cy="41264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Непосредственно-образовательная деятельность с детьми по экспериментированию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316707" y="206402"/>
        <a:ext cx="7859987" cy="412648"/>
      </dsp:txXfrm>
    </dsp:sp>
    <dsp:sp modelId="{587B3067-00AF-4B52-A435-370DB91E6DA1}">
      <dsp:nvSpPr>
        <dsp:cNvPr id="0" name=""/>
        <dsp:cNvSpPr/>
      </dsp:nvSpPr>
      <dsp:spPr>
        <a:xfrm>
          <a:off x="58801" y="154821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B06-2A74-4A3B-91D4-C07DB4AB8364}">
      <dsp:nvSpPr>
        <dsp:cNvPr id="0" name=""/>
        <dsp:cNvSpPr/>
      </dsp:nvSpPr>
      <dsp:spPr>
        <a:xfrm>
          <a:off x="656139" y="825297"/>
          <a:ext cx="7520555" cy="412648"/>
        </a:xfrm>
        <a:prstGeom prst="rect">
          <a:avLst/>
        </a:prstGeom>
        <a:solidFill>
          <a:schemeClr val="accent5"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Художественно-продуктивная деятельность с детьми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656139" y="825297"/>
        <a:ext cx="7520555" cy="412648"/>
      </dsp:txXfrm>
    </dsp:sp>
    <dsp:sp modelId="{C7A338E2-F06E-403F-9A07-DCCC1339B529}">
      <dsp:nvSpPr>
        <dsp:cNvPr id="0" name=""/>
        <dsp:cNvSpPr/>
      </dsp:nvSpPr>
      <dsp:spPr>
        <a:xfrm>
          <a:off x="398233" y="773716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1986775"/>
              <a:satOff val="7962"/>
              <a:lumOff val="17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80A2-A9EE-44BA-8022-3C40090846E3}">
      <dsp:nvSpPr>
        <dsp:cNvPr id="0" name=""/>
        <dsp:cNvSpPr/>
      </dsp:nvSpPr>
      <dsp:spPr>
        <a:xfrm>
          <a:off x="811353" y="1444192"/>
          <a:ext cx="7365341" cy="412648"/>
        </a:xfrm>
        <a:prstGeom prst="rect">
          <a:avLst/>
        </a:prstGeom>
        <a:solidFill>
          <a:schemeClr val="accent5"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Экскурсии, прогулки, наблюдения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811353" y="1444192"/>
        <a:ext cx="7365341" cy="412648"/>
      </dsp:txXfrm>
    </dsp:sp>
    <dsp:sp modelId="{01D9E037-89BF-4DE0-8043-030B01C1F0CD}">
      <dsp:nvSpPr>
        <dsp:cNvPr id="0" name=""/>
        <dsp:cNvSpPr/>
      </dsp:nvSpPr>
      <dsp:spPr>
        <a:xfrm>
          <a:off x="553447" y="1392611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973551"/>
              <a:satOff val="15924"/>
              <a:lumOff val="34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A95E5-8834-41B1-BD0C-FC73E464EE82}">
      <dsp:nvSpPr>
        <dsp:cNvPr id="0" name=""/>
        <dsp:cNvSpPr/>
      </dsp:nvSpPr>
      <dsp:spPr>
        <a:xfrm>
          <a:off x="811353" y="2062696"/>
          <a:ext cx="7365341" cy="412648"/>
        </a:xfrm>
        <a:prstGeom prst="rect">
          <a:avLst/>
        </a:prstGeom>
        <a:solidFill>
          <a:schemeClr val="accent5"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Деятельность в уголке природы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811353" y="2062696"/>
        <a:ext cx="7365341" cy="412648"/>
      </dsp:txXfrm>
    </dsp:sp>
    <dsp:sp modelId="{E4DFF679-7564-4731-B451-C9307CC54D3F}">
      <dsp:nvSpPr>
        <dsp:cNvPr id="0" name=""/>
        <dsp:cNvSpPr/>
      </dsp:nvSpPr>
      <dsp:spPr>
        <a:xfrm>
          <a:off x="553447" y="2011114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5960326"/>
              <a:satOff val="23887"/>
              <a:lumOff val="5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EBEB5-538C-4960-91C2-20421CAC254A}">
      <dsp:nvSpPr>
        <dsp:cNvPr id="0" name=""/>
        <dsp:cNvSpPr/>
      </dsp:nvSpPr>
      <dsp:spPr>
        <a:xfrm>
          <a:off x="656139" y="2681591"/>
          <a:ext cx="7520555" cy="412648"/>
        </a:xfrm>
        <a:prstGeom prst="rect">
          <a:avLst/>
        </a:prstGeom>
        <a:solidFill>
          <a:schemeClr val="accent5"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«Огород на окне»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656139" y="2681591"/>
        <a:ext cx="7520555" cy="412648"/>
      </dsp:txXfrm>
    </dsp:sp>
    <dsp:sp modelId="{26F69BB7-5456-4907-8B3B-DEFEC9945641}">
      <dsp:nvSpPr>
        <dsp:cNvPr id="0" name=""/>
        <dsp:cNvSpPr/>
      </dsp:nvSpPr>
      <dsp:spPr>
        <a:xfrm>
          <a:off x="398233" y="2630009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947101"/>
              <a:satOff val="31849"/>
              <a:lumOff val="690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978A0-FB56-43CE-ABB8-B4718D8B279F}">
      <dsp:nvSpPr>
        <dsp:cNvPr id="0" name=""/>
        <dsp:cNvSpPr/>
      </dsp:nvSpPr>
      <dsp:spPr>
        <a:xfrm>
          <a:off x="316707" y="3300486"/>
          <a:ext cx="7859987" cy="412648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54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Работа на клумбе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316707" y="3300486"/>
        <a:ext cx="7859987" cy="412648"/>
      </dsp:txXfrm>
    </dsp:sp>
    <dsp:sp modelId="{9D92FB18-8C63-41F9-BD6E-1D58DCF2CDB1}">
      <dsp:nvSpPr>
        <dsp:cNvPr id="0" name=""/>
        <dsp:cNvSpPr/>
      </dsp:nvSpPr>
      <dsp:spPr>
        <a:xfrm>
          <a:off x="58801" y="3248905"/>
          <a:ext cx="515811" cy="51581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87D0-E334-4F78-8345-A09C083D3A74}">
      <dsp:nvSpPr>
        <dsp:cNvPr id="0" name=""/>
        <dsp:cNvSpPr/>
      </dsp:nvSpPr>
      <dsp:spPr>
        <a:xfrm>
          <a:off x="-4430894" y="-679560"/>
          <a:ext cx="5278659" cy="5278659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C7665-6C6D-4878-9D8A-E929D5EAD2CB}">
      <dsp:nvSpPr>
        <dsp:cNvPr id="0" name=""/>
        <dsp:cNvSpPr/>
      </dsp:nvSpPr>
      <dsp:spPr>
        <a:xfrm>
          <a:off x="371189" y="244892"/>
          <a:ext cx="7805505" cy="4900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01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сезонной одежды для кукол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371189" y="244892"/>
        <a:ext cx="7805505" cy="490099"/>
      </dsp:txXfrm>
    </dsp:sp>
    <dsp:sp modelId="{587B3067-00AF-4B52-A435-370DB91E6DA1}">
      <dsp:nvSpPr>
        <dsp:cNvPr id="0" name=""/>
        <dsp:cNvSpPr/>
      </dsp:nvSpPr>
      <dsp:spPr>
        <a:xfrm>
          <a:off x="64877" y="183630"/>
          <a:ext cx="612623" cy="61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B06-2A74-4A3B-91D4-C07DB4AB8364}">
      <dsp:nvSpPr>
        <dsp:cNvPr id="0" name=""/>
        <dsp:cNvSpPr/>
      </dsp:nvSpPr>
      <dsp:spPr>
        <a:xfrm>
          <a:off x="722379" y="979806"/>
          <a:ext cx="7454315" cy="490099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01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поделок из природного материала для экологической комнаты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22379" y="979806"/>
        <a:ext cx="7454315" cy="490099"/>
      </dsp:txXfrm>
    </dsp:sp>
    <dsp:sp modelId="{C7A338E2-F06E-403F-9A07-DCCC1339B529}">
      <dsp:nvSpPr>
        <dsp:cNvPr id="0" name=""/>
        <dsp:cNvSpPr/>
      </dsp:nvSpPr>
      <dsp:spPr>
        <a:xfrm>
          <a:off x="416067" y="918543"/>
          <a:ext cx="612623" cy="61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80A2-A9EE-44BA-8022-3C40090846E3}">
      <dsp:nvSpPr>
        <dsp:cNvPr id="0" name=""/>
        <dsp:cNvSpPr/>
      </dsp:nvSpPr>
      <dsp:spPr>
        <a:xfrm>
          <a:off x="830166" y="1714719"/>
          <a:ext cx="7346528" cy="490099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01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Пополнение экологической комнаты комнатными растениями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830166" y="1714719"/>
        <a:ext cx="7346528" cy="490099"/>
      </dsp:txXfrm>
    </dsp:sp>
    <dsp:sp modelId="{01D9E037-89BF-4DE0-8043-030B01C1F0CD}">
      <dsp:nvSpPr>
        <dsp:cNvPr id="0" name=""/>
        <dsp:cNvSpPr/>
      </dsp:nvSpPr>
      <dsp:spPr>
        <a:xfrm>
          <a:off x="523855" y="1653457"/>
          <a:ext cx="612623" cy="61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A95E5-8834-41B1-BD0C-FC73E464EE82}">
      <dsp:nvSpPr>
        <dsp:cNvPr id="0" name=""/>
        <dsp:cNvSpPr/>
      </dsp:nvSpPr>
      <dsp:spPr>
        <a:xfrm>
          <a:off x="722379" y="2449632"/>
          <a:ext cx="7454315" cy="490099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01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Рисунки для стенда «Правила поведения в лесу»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22379" y="2449632"/>
        <a:ext cx="7454315" cy="490099"/>
      </dsp:txXfrm>
    </dsp:sp>
    <dsp:sp modelId="{E4DFF679-7564-4731-B451-C9307CC54D3F}">
      <dsp:nvSpPr>
        <dsp:cNvPr id="0" name=""/>
        <dsp:cNvSpPr/>
      </dsp:nvSpPr>
      <dsp:spPr>
        <a:xfrm>
          <a:off x="416067" y="2388370"/>
          <a:ext cx="612623" cy="61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EBEB5-538C-4960-91C2-20421CAC254A}">
      <dsp:nvSpPr>
        <dsp:cNvPr id="0" name=""/>
        <dsp:cNvSpPr/>
      </dsp:nvSpPr>
      <dsp:spPr>
        <a:xfrm>
          <a:off x="371189" y="3184546"/>
          <a:ext cx="7805505" cy="490099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901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Изготовление кормушек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371189" y="3184546"/>
        <a:ext cx="7805505" cy="490099"/>
      </dsp:txXfrm>
    </dsp:sp>
    <dsp:sp modelId="{26F69BB7-5456-4907-8B3B-DEFEC9945641}">
      <dsp:nvSpPr>
        <dsp:cNvPr id="0" name=""/>
        <dsp:cNvSpPr/>
      </dsp:nvSpPr>
      <dsp:spPr>
        <a:xfrm>
          <a:off x="64877" y="3123283"/>
          <a:ext cx="612623" cy="6126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87D0-E334-4F78-8345-A09C083D3A74}">
      <dsp:nvSpPr>
        <dsp:cNvPr id="0" name=""/>
        <dsp:cNvSpPr/>
      </dsp:nvSpPr>
      <dsp:spPr>
        <a:xfrm>
          <a:off x="-4430894" y="-679560"/>
          <a:ext cx="5278659" cy="5278659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C7665-6C6D-4878-9D8A-E929D5EAD2CB}">
      <dsp:nvSpPr>
        <dsp:cNvPr id="0" name=""/>
        <dsp:cNvSpPr/>
      </dsp:nvSpPr>
      <dsp:spPr>
        <a:xfrm>
          <a:off x="444092" y="301334"/>
          <a:ext cx="7732602" cy="60298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Пополнение лаборатории по экспериментированию лупами на каждого ребенка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44092" y="301334"/>
        <a:ext cx="7732602" cy="602981"/>
      </dsp:txXfrm>
    </dsp:sp>
    <dsp:sp modelId="{587B3067-00AF-4B52-A435-370DB91E6DA1}">
      <dsp:nvSpPr>
        <dsp:cNvPr id="0" name=""/>
        <dsp:cNvSpPr/>
      </dsp:nvSpPr>
      <dsp:spPr>
        <a:xfrm>
          <a:off x="67228" y="225961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B06-2A74-4A3B-91D4-C07DB4AB8364}">
      <dsp:nvSpPr>
        <dsp:cNvPr id="0" name=""/>
        <dsp:cNvSpPr/>
      </dsp:nvSpPr>
      <dsp:spPr>
        <a:xfrm>
          <a:off x="789795" y="1205963"/>
          <a:ext cx="7386899" cy="602981"/>
        </a:xfrm>
        <a:prstGeom prst="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Приобретение дидактических игр и наглядных пособий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89795" y="1205963"/>
        <a:ext cx="7386899" cy="602981"/>
      </dsp:txXfrm>
    </dsp:sp>
    <dsp:sp modelId="{C7A338E2-F06E-403F-9A07-DCCC1339B529}">
      <dsp:nvSpPr>
        <dsp:cNvPr id="0" name=""/>
        <dsp:cNvSpPr/>
      </dsp:nvSpPr>
      <dsp:spPr>
        <a:xfrm>
          <a:off x="412932" y="1130590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2180A2-A9EE-44BA-8022-3C40090846E3}">
      <dsp:nvSpPr>
        <dsp:cNvPr id="0" name=""/>
        <dsp:cNvSpPr/>
      </dsp:nvSpPr>
      <dsp:spPr>
        <a:xfrm>
          <a:off x="789795" y="2110592"/>
          <a:ext cx="7386899" cy="602981"/>
        </a:xfrm>
        <a:prstGeom prst="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Оформление стенда «Правила поведения в лесу»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89795" y="2110592"/>
        <a:ext cx="7386899" cy="602981"/>
      </dsp:txXfrm>
    </dsp:sp>
    <dsp:sp modelId="{01D9E037-89BF-4DE0-8043-030B01C1F0CD}">
      <dsp:nvSpPr>
        <dsp:cNvPr id="0" name=""/>
        <dsp:cNvSpPr/>
      </dsp:nvSpPr>
      <dsp:spPr>
        <a:xfrm>
          <a:off x="412932" y="2035220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A95E5-8834-41B1-BD0C-FC73E464EE82}">
      <dsp:nvSpPr>
        <dsp:cNvPr id="0" name=""/>
        <dsp:cNvSpPr/>
      </dsp:nvSpPr>
      <dsp:spPr>
        <a:xfrm>
          <a:off x="444092" y="3015222"/>
          <a:ext cx="7732602" cy="602981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8617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Приобретение стола для экспериментирования с песком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444092" y="3015222"/>
        <a:ext cx="7732602" cy="602981"/>
      </dsp:txXfrm>
    </dsp:sp>
    <dsp:sp modelId="{E4DFF679-7564-4731-B451-C9307CC54D3F}">
      <dsp:nvSpPr>
        <dsp:cNvPr id="0" name=""/>
        <dsp:cNvSpPr/>
      </dsp:nvSpPr>
      <dsp:spPr>
        <a:xfrm>
          <a:off x="67228" y="2939849"/>
          <a:ext cx="753727" cy="75372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CD87D0-E334-4F78-8345-A09C083D3A74}">
      <dsp:nvSpPr>
        <dsp:cNvPr id="0" name=""/>
        <dsp:cNvSpPr/>
      </dsp:nvSpPr>
      <dsp:spPr>
        <a:xfrm>
          <a:off x="-4398664" y="-679560"/>
          <a:ext cx="5278659" cy="5278659"/>
        </a:xfrm>
        <a:prstGeom prst="blockArc">
          <a:avLst>
            <a:gd name="adj1" fmla="val 18900000"/>
            <a:gd name="adj2" fmla="val 2700000"/>
            <a:gd name="adj3" fmla="val 409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2C7665-6C6D-4878-9D8A-E929D5EAD2CB}">
      <dsp:nvSpPr>
        <dsp:cNvPr id="0" name=""/>
        <dsp:cNvSpPr/>
      </dsp:nvSpPr>
      <dsp:spPr>
        <a:xfrm>
          <a:off x="720509" y="559945"/>
          <a:ext cx="7488415" cy="1119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87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Итоговое мероприятие, награждение участников проекта дипломами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20509" y="559945"/>
        <a:ext cx="7488415" cy="1119733"/>
      </dsp:txXfrm>
    </dsp:sp>
    <dsp:sp modelId="{587B3067-00AF-4B52-A435-370DB91E6DA1}">
      <dsp:nvSpPr>
        <dsp:cNvPr id="0" name=""/>
        <dsp:cNvSpPr/>
      </dsp:nvSpPr>
      <dsp:spPr>
        <a:xfrm>
          <a:off x="20675" y="419978"/>
          <a:ext cx="1399667" cy="1399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F37B06-2A74-4A3B-91D4-C07DB4AB8364}">
      <dsp:nvSpPr>
        <dsp:cNvPr id="0" name=""/>
        <dsp:cNvSpPr/>
      </dsp:nvSpPr>
      <dsp:spPr>
        <a:xfrm>
          <a:off x="720509" y="2239859"/>
          <a:ext cx="7488415" cy="1119733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878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66"/>
              </a:solidFill>
              <a:latin typeface="Bookman Old Style" panose="02050604050505020204" pitchFamily="18" charset="0"/>
            </a:rPr>
            <a:t>Защита проекта</a:t>
          </a:r>
          <a:endParaRPr lang="ru-RU" sz="1600" b="1" kern="1200" dirty="0">
            <a:solidFill>
              <a:srgbClr val="000066"/>
            </a:solidFill>
            <a:latin typeface="Bookman Old Style" panose="02050604050505020204" pitchFamily="18" charset="0"/>
          </a:endParaRPr>
        </a:p>
      </dsp:txBody>
      <dsp:txXfrm>
        <a:off x="720509" y="2239859"/>
        <a:ext cx="7488415" cy="1119733"/>
      </dsp:txXfrm>
    </dsp:sp>
    <dsp:sp modelId="{C7A338E2-F06E-403F-9A07-DCCC1339B529}">
      <dsp:nvSpPr>
        <dsp:cNvPr id="0" name=""/>
        <dsp:cNvSpPr/>
      </dsp:nvSpPr>
      <dsp:spPr>
        <a:xfrm>
          <a:off x="20675" y="2099892"/>
          <a:ext cx="1399667" cy="13996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4/17/2014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7080" y="4345230"/>
            <a:ext cx="7787955" cy="85920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Познавательно-экспериментальный проект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«Мы – друзья природы»</a:t>
            </a:r>
            <a:endParaRPr lang="en-US" b="1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763525"/>
          </a:xfrm>
        </p:spPr>
        <p:txBody>
          <a:bodyPr>
            <a:normAutofit/>
          </a:bodyPr>
          <a:lstStyle/>
          <a:p>
            <a:pPr algn="r"/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Руководитель проекта:</a:t>
            </a:r>
          </a:p>
          <a:p>
            <a:pPr algn="r"/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Спицына О.В., воспитатель </a:t>
            </a:r>
            <a:r>
              <a:rPr lang="en-US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I</a:t>
            </a:r>
            <a:r>
              <a:rPr lang="ru-RU" sz="1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КК</a:t>
            </a:r>
            <a:endParaRPr lang="en-US" sz="18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2491" y="374900"/>
            <a:ext cx="7177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Муниципальное казенное дошкольное 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образовательное учреждение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«Подгоренский детский сад № 2»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Подгоренского муниципального района</a:t>
            </a:r>
          </a:p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Воронежской области</a:t>
            </a:r>
            <a:endParaRPr lang="ru-RU" b="1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фото к проекту\SAM_05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260" y="6115209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Художественно-продуктивная деятельность с детьми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49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Проект фотографии\SAM_0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96260" y="6115209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Экскурсии, прогулки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19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5362" name="Picture 2" descr="F:\Скворечники\Скворечник2\SAM_0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92" y="1830"/>
            <a:ext cx="9155191" cy="686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Наблюдение 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6146" name="Picture 2" descr="F:\фото к проекту\SAM_0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6115209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Деятельность в уголке природы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08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9218" name="Picture 2" descr="F:\фото к проекту\SAM_05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«Огород на </a:t>
            </a:r>
            <a:r>
              <a:rPr lang="ru-RU" b="1" dirty="0" err="1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окене</a:t>
            </a:r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»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08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фото к проекту\SAM_05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" y="0"/>
            <a:ext cx="9144305" cy="68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555" y="6024985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Работа на клумбе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41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17900" y="680310"/>
            <a:ext cx="6413610" cy="763525"/>
          </a:xfrm>
          <a:prstGeom prst="roundRect">
            <a:avLst/>
          </a:prstGeom>
          <a:solidFill>
            <a:srgbClr val="7ABC3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Основной этап</a:t>
            </a:r>
          </a:p>
          <a:p>
            <a:pPr algn="ctr"/>
            <a:r>
              <a:rPr lang="ru-RU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Совместная деятельность с родителями</a:t>
            </a:r>
            <a:endParaRPr lang="ru-RU" sz="24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9175735"/>
              </p:ext>
            </p:extLst>
          </p:nvPr>
        </p:nvGraphicFramePr>
        <p:xfrm>
          <a:off x="448965" y="1901950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110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42" name="Picture 2" descr="F:\фото к проекту\SAM_0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323"/>
            <a:ext cx="9311383" cy="698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9932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Изготовление сезонной одежды </a:t>
            </a:r>
          </a:p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для кукол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49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1266" name="Picture 2" descr="F:\фото к проекту\SAM_04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6115209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Изготовление поделок из природного материала для экологической комнаты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75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2290" name="Picture 2" descr="F:\фото к проекту\SAM_0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55770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Пополнение экологической комнаты комнатными растениями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6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17900" y="680310"/>
            <a:ext cx="73298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Направление проекта: </a:t>
            </a:r>
            <a:r>
              <a:rPr lang="ru-RU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Познавательно-экспериментальный</a:t>
            </a:r>
            <a:endParaRPr lang="ru-RU" b="1" u="sng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endParaRPr lang="ru-RU" b="1" u="sng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b="1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Участники </a:t>
            </a:r>
            <a:r>
              <a:rPr lang="ru-RU" b="1" u="sng" dirty="0">
                <a:solidFill>
                  <a:srgbClr val="006600"/>
                </a:solidFill>
                <a:latin typeface="Bookman Old Style" panose="02050604050505020204" pitchFamily="18" charset="0"/>
              </a:rPr>
              <a:t>проекта:</a:t>
            </a:r>
            <a:r>
              <a:rPr lang="ru-RU" dirty="0">
                <a:solidFill>
                  <a:srgbClr val="006600"/>
                </a:solidFill>
                <a:latin typeface="Bookman Old Style" panose="02050604050505020204" pitchFamily="18" charset="0"/>
              </a:rPr>
              <a:t> воспитатели и дети второй младшей группы, родители. </a:t>
            </a:r>
          </a:p>
          <a:p>
            <a:endParaRPr lang="ru-RU" b="1" u="sng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b="1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Сроки </a:t>
            </a:r>
            <a:r>
              <a:rPr lang="ru-RU" b="1" u="sng" dirty="0">
                <a:solidFill>
                  <a:srgbClr val="006600"/>
                </a:solidFill>
                <a:latin typeface="Bookman Old Style" panose="02050604050505020204" pitchFamily="18" charset="0"/>
              </a:rPr>
              <a:t>реализации проекта</a:t>
            </a:r>
            <a:r>
              <a:rPr lang="ru-RU" dirty="0">
                <a:solidFill>
                  <a:srgbClr val="006600"/>
                </a:solidFill>
                <a:latin typeface="Bookman Old Style" panose="02050604050505020204" pitchFamily="18" charset="0"/>
              </a:rPr>
              <a:t>: долгосрочный (один год)</a:t>
            </a:r>
          </a:p>
        </p:txBody>
      </p:sp>
      <p:pic>
        <p:nvPicPr>
          <p:cNvPr id="1026" name="Picture 2" descr="F:\фото к проекту\SAM_04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5"/>
          <a:stretch/>
        </p:blipFill>
        <p:spPr bwMode="auto">
          <a:xfrm>
            <a:off x="1670605" y="2665475"/>
            <a:ext cx="6728538" cy="3664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3314" name="Picture 2" descr="F:\фото к проекту\SAM_0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6115209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Рисунки для стенда </a:t>
            </a:r>
          </a:p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«Правила поведения в лесу»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4338" name="Picture 2" descr="F:\Скворечники\Скворечник2\SAM_05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6299875"/>
            <a:ext cx="534467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Изготовление кормушек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7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1670" y="680310"/>
            <a:ext cx="7940660" cy="763525"/>
          </a:xfrm>
          <a:prstGeom prst="roundRect">
            <a:avLst/>
          </a:prstGeom>
          <a:solidFill>
            <a:srgbClr val="7ABC3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Основной этап</a:t>
            </a:r>
          </a:p>
          <a:p>
            <a:pPr algn="ctr"/>
            <a:r>
              <a:rPr lang="ru-RU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Обогащение предметно-развивающей среды</a:t>
            </a:r>
            <a:endParaRPr lang="ru-RU" sz="24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4396778"/>
              </p:ext>
            </p:extLst>
          </p:nvPr>
        </p:nvGraphicFramePr>
        <p:xfrm>
          <a:off x="448965" y="1901950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6303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6386" name="Picture 2" descr="F:\фото к проекту\SAM_06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Пополнение лаборатории по экспериментированию лупами на каждого ребенка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7410" name="Picture 2" descr="F:\фото к проекту\SAM_0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" y="12411"/>
            <a:ext cx="9133724" cy="6850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84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8434" name="Picture 2" descr="F:\фото к проекту\SAM_05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306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Пополнение экологического уголка дидактическими играми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4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9458" name="Picture 2" descr="F:\фото к проекту\SAM_03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53150" cy="686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306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Пополнение экологического уголка наглядными пособиями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8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0482" name="Picture 2" descr="F:\фото к проекту\SAM_05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32" y="0"/>
            <a:ext cx="9157631" cy="686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Оформление стенда </a:t>
            </a:r>
            <a:endParaRPr lang="ru-RU" b="1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«</a:t>
            </a:r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Правила поведения в лесу»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0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1506" name="Picture 2" descr="F:\фото к проекту\SAM_05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54952" cy="6941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6260" y="6115209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Приобретение стола для экспериментирования с песком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27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01670" y="680309"/>
            <a:ext cx="7940660" cy="763525"/>
          </a:xfrm>
          <a:prstGeom prst="roundRect">
            <a:avLst/>
          </a:prstGeom>
          <a:solidFill>
            <a:srgbClr val="7ABC3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Заключительный  этап</a:t>
            </a: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8681473"/>
              </p:ext>
            </p:extLst>
          </p:nvPr>
        </p:nvGraphicFramePr>
        <p:xfrm>
          <a:off x="448965" y="1901950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76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5533" y="1596540"/>
            <a:ext cx="855148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Задачи: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sz="1400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Обучающие.</a:t>
            </a:r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Формировать представления детей о явлениях и объектах окружающего мира, об их взаимосвязи в природе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Продолжать формировать  знания и представления детей о временах года; об сезонных изменениях в природе.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Учить детей приобретать новую информацию через экспериментирование.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Формировать умения  детей делать выводы и умозаключения, а потом  на основе  накопленного опыта, реализовать их  в самостоятельной творческой деятельности.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Обогащать словарный запас детей. </a:t>
            </a:r>
            <a:endParaRPr lang="ru-RU" sz="1400" dirty="0" smtClean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sz="1400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Развивающие.</a:t>
            </a:r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Развивать познавательные процессы (память, внимание, воображения).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Развивать умение отражать в творческой деятельности свои наблюдения, знания.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Развивать мелкую моторику рук в ходе реализации творческих замыслов.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Развивать трудовые и самостоятельные навыки детей, чувства коллективизма и ответственность за выполняемую  работу</a:t>
            </a:r>
            <a:r>
              <a:rPr lang="ru-RU" sz="1400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r>
              <a:rPr lang="ru-RU" sz="1400" u="sng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Воспитательные.</a:t>
            </a:r>
            <a:endParaRPr lang="ru-RU" sz="1400" dirty="0">
              <a:solidFill>
                <a:srgbClr val="006600"/>
              </a:solidFill>
              <a:latin typeface="Bookman Old Style" panose="020506040505050202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Воспитывать активность, желание участвовать в процессе всей реализации проекта.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Воспитывать интерес к окружающему миру, стремление узнавать что-то новое.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6600"/>
                </a:solidFill>
                <a:latin typeface="Bookman Old Style" panose="02050604050505020204" pitchFamily="18" charset="0"/>
              </a:rPr>
              <a:t>Воспитывать гуманное, бережное отношение к окружающему миру.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6260" y="374899"/>
            <a:ext cx="8551480" cy="1068935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u="sng" dirty="0">
                <a:solidFill>
                  <a:srgbClr val="000066"/>
                </a:solidFill>
                <a:latin typeface="Bookman Old Style" panose="02050604050505020204" pitchFamily="18" charset="0"/>
              </a:rPr>
              <a:t>Цель проекта:</a:t>
            </a:r>
            <a:r>
              <a:rPr lang="ru-RU" dirty="0">
                <a:solidFill>
                  <a:srgbClr val="000066"/>
                </a:solidFill>
                <a:latin typeface="Bookman Old Style" panose="02050604050505020204" pitchFamily="18" charset="0"/>
              </a:rPr>
              <a:t> </a:t>
            </a:r>
            <a:endParaRPr lang="ru-RU" dirty="0" smtClean="0">
              <a:solidFill>
                <a:srgbClr val="000066"/>
              </a:solidFill>
              <a:latin typeface="Bookman Old Style" panose="02050604050505020204" pitchFamily="18" charset="0"/>
            </a:endParaRPr>
          </a:p>
          <a:p>
            <a:r>
              <a:rPr lang="ru-RU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Развитие </a:t>
            </a:r>
            <a:r>
              <a:rPr lang="ru-RU" dirty="0">
                <a:solidFill>
                  <a:srgbClr val="000066"/>
                </a:solidFill>
                <a:latin typeface="Bookman Old Style" panose="02050604050505020204" pitchFamily="18" charset="0"/>
              </a:rPr>
              <a:t>творческой и познавательной  активности дошкольника в процессе исследовательской деятельности.</a:t>
            </a:r>
            <a:endParaRPr lang="ru-RU" sz="1600" b="1" u="sng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 descr="G:\DCIM\103NIKON\DSCN11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Итоговое </a:t>
            </a:r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мероприятие по проекту «Викторина про птиц»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17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050" name="Picture 2" descr="G:\DCIM\103NIKON\DSCN1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03065" y="222195"/>
            <a:ext cx="534467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Вручение дипломов за активное участие в проекте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81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22530" name="Picture 2" descr="F:\Скворечники\Скворечник2\SAM_04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01669" y="6024985"/>
            <a:ext cx="8093365" cy="61082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СПАСИБО ЗА ВНИМАНИЕ!</a:t>
            </a:r>
            <a:endParaRPr lang="ru-RU" sz="32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19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Этапы проекта</a:t>
            </a:r>
            <a:endParaRPr lang="ru-RU" b="1" dirty="0">
              <a:solidFill>
                <a:srgbClr val="006600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6" name="Объект 1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843704"/>
              </p:ext>
            </p:extLst>
          </p:nvPr>
        </p:nvGraphicFramePr>
        <p:xfrm>
          <a:off x="449263" y="2054225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8422187"/>
              </p:ext>
            </p:extLst>
          </p:nvPr>
        </p:nvGraphicFramePr>
        <p:xfrm>
          <a:off x="449263" y="2054225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670605" y="1291130"/>
            <a:ext cx="6413610" cy="763525"/>
          </a:xfrm>
          <a:prstGeom prst="roundRect">
            <a:avLst/>
          </a:prstGeom>
          <a:solidFill>
            <a:srgbClr val="7ABC3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Подготовительный этап</a:t>
            </a:r>
            <a:endParaRPr lang="ru-RU" sz="2800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19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17900" y="680310"/>
            <a:ext cx="6413610" cy="763525"/>
          </a:xfrm>
          <a:prstGeom prst="roundRect">
            <a:avLst/>
          </a:prstGeom>
          <a:solidFill>
            <a:srgbClr val="7ABC3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Основной этап</a:t>
            </a:r>
          </a:p>
          <a:p>
            <a:pPr algn="ctr"/>
            <a:r>
              <a:rPr lang="ru-RU" sz="2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Совместная деятельность с детьми</a:t>
            </a:r>
            <a:endParaRPr lang="ru-RU" sz="24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7715342"/>
              </p:ext>
            </p:extLst>
          </p:nvPr>
        </p:nvGraphicFramePr>
        <p:xfrm>
          <a:off x="448965" y="1901950"/>
          <a:ext cx="8229600" cy="3919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6772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фото к проекту\SAM_03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55770" y="222195"/>
            <a:ext cx="534467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Непосредственно-образовательная деятельность с детьми по экспериментированию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05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7170" name="Picture 2" descr="F:\фото к проекту\SAM_0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03065" y="222195"/>
            <a:ext cx="534467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Непосредственно-образовательная деятельность с детьми по экспериментированию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858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8195" name="Picture 3" descr="F:\фото к проекту\SAM_06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2412" y="5719575"/>
            <a:ext cx="5344675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000066"/>
                </a:solidFill>
                <a:latin typeface="Bookman Old Style" panose="02050604050505020204" pitchFamily="18" charset="0"/>
              </a:rPr>
              <a:t>Непосредственно-образовательная деятельность с детьми по экспериментированию</a:t>
            </a:r>
            <a:endParaRPr lang="ru-RU" b="1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0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489</Words>
  <Application>Microsoft Office PowerPoint</Application>
  <PresentationFormat>Экран (4:3)</PresentationFormat>
  <Paragraphs>91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Познавательно-экспериментальный проект «Мы – друзья природы»</vt:lpstr>
      <vt:lpstr>Презентация PowerPoint</vt:lpstr>
      <vt:lpstr>Презентация PowerPoint</vt:lpstr>
      <vt:lpstr>Этапы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ДОУ</cp:lastModifiedBy>
  <cp:revision>41</cp:revision>
  <dcterms:created xsi:type="dcterms:W3CDTF">2013-08-21T19:17:07Z</dcterms:created>
  <dcterms:modified xsi:type="dcterms:W3CDTF">2014-04-17T09:21:51Z</dcterms:modified>
</cp:coreProperties>
</file>