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фон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4618"/>
            <a:ext cx="8858312" cy="66605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575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Знакомство малышей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с окружающим миром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мастер –класс </a:t>
            </a:r>
            <a:r>
              <a:rPr lang="ru-RU" sz="2700" smtClean="0">
                <a:solidFill>
                  <a:srgbClr val="7030A0"/>
                </a:solidFill>
              </a:rPr>
              <a:t>для педагогов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Провели 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Воспитатели:</a:t>
            </a:r>
          </a:p>
          <a:p>
            <a:pPr algn="r"/>
            <a:r>
              <a:rPr lang="ru-RU" sz="1800" b="1" dirty="0" err="1" smtClean="0">
                <a:solidFill>
                  <a:srgbClr val="FF0000"/>
                </a:solidFill>
              </a:rPr>
              <a:t>Ордина</a:t>
            </a:r>
            <a:r>
              <a:rPr lang="ru-RU" sz="1800" b="1" dirty="0" smtClean="0">
                <a:solidFill>
                  <a:srgbClr val="FF0000"/>
                </a:solidFill>
              </a:rPr>
              <a:t> Н.Е.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Смирнова М.С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751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35745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До новых встреч!!!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22602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8572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Восточная мудрость гласит</a:t>
            </a:r>
            <a:r>
              <a:rPr lang="ru-RU" sz="1800" dirty="0" smtClean="0">
                <a:solidFill>
                  <a:srgbClr val="7030A0"/>
                </a:solidFill>
              </a:rPr>
              <a:t>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B050"/>
                </a:solidFill>
              </a:rPr>
              <a:t>"</a:t>
            </a:r>
            <a:r>
              <a:rPr lang="ru-RU" sz="1800" b="1" dirty="0" smtClean="0">
                <a:solidFill>
                  <a:srgbClr val="FF0000"/>
                </a:solidFill>
              </a:rPr>
              <a:t>Ребёнок-это не сосуд, который надо наполнить,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а огонь, который надо разжечь</a:t>
            </a:r>
            <a:r>
              <a:rPr lang="ru-RU" sz="1800" b="1" dirty="0" smtClean="0">
                <a:solidFill>
                  <a:srgbClr val="00B050"/>
                </a:solidFill>
              </a:rPr>
              <a:t>".</a:t>
            </a: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С первых лет жизни малыш знакомится с бесконечными, постоянно изменяющимися явлениями. Явления и объекты природы привлекают детей 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красотой,  яркостью красок, разнообразием. Наблюдая за ними, ребёнок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обогащает  свой чувственный опыт.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pic>
        <p:nvPicPr>
          <p:cNvPr id="5122" name="Picture 2" descr="C:\Users\user\Desktop\фото гр 4\9I-weyNSv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3" y="321468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8582"/>
            <a:ext cx="8429684" cy="6395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ownloads\ф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58" y="400982"/>
            <a:ext cx="8429684" cy="6395128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гр 4\IMG_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19104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61668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</a:rPr>
              <a:t>Знакомство ребенка с окружающим миром</a:t>
            </a:r>
            <a:r>
              <a:rPr lang="ru-RU" sz="2700" b="1" dirty="0" smtClean="0">
                <a:solidFill>
                  <a:srgbClr val="7030A0"/>
                </a:solidFill>
              </a:rPr>
              <a:t> 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Происходит в трех направлениях: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1. </a:t>
            </a:r>
            <a:r>
              <a:rPr lang="ru-RU" sz="2700" b="1" i="1" dirty="0" smtClean="0">
                <a:solidFill>
                  <a:srgbClr val="7030A0"/>
                </a:solidFill>
              </a:rPr>
              <a:t>Введение в мир предметов </a:t>
            </a: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(их назначение, строение, материалы и т.п.),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2.Приобщение к трудовой деятельности </a:t>
            </a: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(знакомство с трудом людей и посильная помощь)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3. </a:t>
            </a:r>
            <a:r>
              <a:rPr lang="ru-RU" sz="2700" b="1" i="1" dirty="0" smtClean="0">
                <a:solidFill>
                  <a:srgbClr val="7030A0"/>
                </a:solidFill>
              </a:rPr>
              <a:t>Познание мира живой и неживой природы</a:t>
            </a:r>
            <a:r>
              <a:rPr lang="ru-RU" sz="2700" b="1" dirty="0" smtClean="0">
                <a:solidFill>
                  <a:srgbClr val="7030A0"/>
                </a:solidFill>
              </a:rPr>
              <a:t>.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Познание окружающего мира осуществляется в повседневном общении и дидактических играх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436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фото гр 4\IMG_0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7686" y="500042"/>
            <a:ext cx="2499622" cy="3332695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гр 4\IMG_0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857232"/>
            <a:ext cx="2571768" cy="3428885"/>
          </a:xfrm>
          <a:prstGeom prst="rect">
            <a:avLst/>
          </a:prstGeom>
          <a:noFill/>
        </p:spPr>
      </p:pic>
      <p:pic>
        <p:nvPicPr>
          <p:cNvPr id="3077" name="Picture 5" descr="C:\Users\user\Desktop\фото гр 4\IMG_0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86190"/>
            <a:ext cx="3049049" cy="2286879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гр 4\IMG_0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214686"/>
            <a:ext cx="2374578" cy="316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В этом возрасте для ребенка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можно приобретать карточки с иллюстрациями животных и растений, перекидные календари с видами природы, первые энциклопедии  и иные познавательные книжки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фото гр 4\IMG_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00372"/>
            <a:ext cx="2786082" cy="3449434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гр 4\IMG_0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643182"/>
            <a:ext cx="2750471" cy="366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6634"/>
            <a:ext cx="8643998" cy="6537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У малыша уже могут быть свои инструменты и «технический инвентарь» для «работы» по дому: маленький молоточек (для помощи папе), маленькая метелочка, лейки, совки, перчатки, фартук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фото гр 4\lgs_ZxGKw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428868"/>
            <a:ext cx="2500330" cy="3333774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гр 4\IMG_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6058"/>
            <a:ext cx="3857620" cy="289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фото гр 4\rEW9LdYhR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4214842" cy="3161132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гр 4\stRL30K1f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00372"/>
            <a:ext cx="2696785" cy="3595713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гр 4\4Fbck9ELheg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642918"/>
            <a:ext cx="241103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ф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86058"/>
            <a:ext cx="6929486" cy="207170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Показатели знаний ребенка об окружающем мире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2 года – 2года 6 месяцев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Малыш этого возраста может длительное время наблюдать за интересующим его объектом, например, как гусеница передвигается по листочку.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 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Имеет представление о людях, животных, растениях, некоторых явлениях общественной жизни (семья, детский сад, профессии).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Интересуется миром взрослых, их поступками, переживаниями.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Запоминает и оценивает поступки  персонажей, а также события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из книг или мультфильмов, рассказывает о них.  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2 года 6 мес. - 3 года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Ребенок этого возраста способен длительное время удерживать внимание на заинтересовавшем его объекте.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 Знает и называет части тела человека, их функции.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Знает названия частей тела животных и способен сопоставить их с человеческими: крылья – руки, рот – клюв.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  Правильно называет предметы быта (из мебели, одежды, посуды и т.д.),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 знает их назначение.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  Разбирается в названиях некоторых растений и плодов: деревьев,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 цветов, овощей, фруктов.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  Знает названия многих животных,  правильно называет их детенышей,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знает их «голоса», различает домашних и диких животных.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•    Знает названия некоторых профессий: врач, воспитатель, учитель, строитель -  водитель; может сказать, что они делают. Различает виды транспорта</a:t>
            </a:r>
            <a:r>
              <a:rPr lang="ru-RU" sz="16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Знакомство малышей  с окружающим миром мастер –класс для педагогов </vt:lpstr>
      <vt:lpstr>     Восточная мудрость гласит:  "Ребёнок-это не сосуд, который надо наполнить, а огонь, который надо разжечь". С первых лет жизни малыш знакомится с бесконечными, постоянно изменяющимися явлениями. Явления и объекты природы привлекают детей   красотой,  яркостью красок, разнообразием. Наблюдая за ними, ребёнок  обогащает  свой чувственный опыт.</vt:lpstr>
      <vt:lpstr>Слайд 3</vt:lpstr>
      <vt:lpstr>Знакомство ребенка с окружающим миром   Происходит в трех направлениях: 1. Введение в мир предметов  (их назначение, строение, материалы и т.п.),  2.Приобщение к трудовой деятельности  (знакомство с трудом людей и посильная помощь) 3. Познание мира живой и неживой природы. Познание окружающего мира осуществляется в повседневном общении и дидактических играх. </vt:lpstr>
      <vt:lpstr>Слайд 5</vt:lpstr>
      <vt:lpstr>В этом возрасте для ребенка  можно приобретать карточки с иллюстрациями животных и растений, перекидные календари с видами природы, первые энциклопедии  и иные познавательные книжки.</vt:lpstr>
      <vt:lpstr>У малыша уже могут быть свои инструменты и «технический инвентарь» для «работы» по дому: маленький молоточек (для помощи папе), маленькая метелочка, лейки, совки, перчатки, фартук и т.д. </vt:lpstr>
      <vt:lpstr>Слайд 8</vt:lpstr>
      <vt:lpstr>Показатели знаний ребенка об окружающем мире  2 года – 2года 6 месяцев • Малыш этого возраста может длительное время наблюдать за интересующим его объектом, например, как гусеница передвигается по листочку.   •  Имеет представление о людях, животных, растениях, некоторых явлениях общественной жизни (семья, детский сад, профессии). •  Интересуется миром взрослых, их поступками, переживаниями. • Запоминает и оценивает поступки  персонажей, а также события  из книг или мультфильмов, рассказывает о них.   2 года 6 мес. - 3 года • Ребенок этого возраста способен длительное время удерживать внимание на заинтересовавшем его объекте. •   Знает и называет части тела человека, их функции. •  Знает названия частей тела животных и способен сопоставить их с человеческими: крылья – руки, рот – клюв. •    Правильно называет предметы быта (из мебели, одежды, посуды и т.д.),  знает их назначение. •    Разбирается в названиях некоторых растений и плодов: деревьев,  цветов, овощей, фруктов. •    Знает названия многих животных,  правильно называет их детенышей,  знает их «голоса», различает домашних и диких животных. •    Знает названия некоторых профессий: врач, воспитатель, учитель, строитель -  водитель; может сказать, что они делают. Различает виды транспорта. </vt:lpstr>
      <vt:lpstr>Спасибо за внимание! 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малышей с окружающим миром консультация для родителей  </dc:title>
  <dc:creator>user</dc:creator>
  <cp:lastModifiedBy>Наталья</cp:lastModifiedBy>
  <cp:revision>10</cp:revision>
  <dcterms:created xsi:type="dcterms:W3CDTF">2020-03-30T09:18:45Z</dcterms:created>
  <dcterms:modified xsi:type="dcterms:W3CDTF">2020-04-28T08:11:37Z</dcterms:modified>
</cp:coreProperties>
</file>