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4" r:id="rId3"/>
    <p:sldId id="263" r:id="rId4"/>
    <p:sldId id="260" r:id="rId5"/>
    <p:sldId id="259" r:id="rId6"/>
    <p:sldId id="261" r:id="rId7"/>
    <p:sldId id="262" r:id="rId8"/>
    <p:sldId id="256" r:id="rId9"/>
    <p:sldId id="257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3" autoAdjust="0"/>
    <p:restoredTop sz="94660"/>
  </p:normalViewPr>
  <p:slideViewPr>
    <p:cSldViewPr>
      <p:cViewPr varScale="1">
        <p:scale>
          <a:sx n="82" d="100"/>
          <a:sy n="82" d="100"/>
        </p:scale>
        <p:origin x="-10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45E4F-6BA1-4576-9BAE-B28FA4227895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7CB6-A3D0-4F50-AB29-686901406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73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45E4F-6BA1-4576-9BAE-B28FA4227895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7CB6-A3D0-4F50-AB29-686901406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159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45E4F-6BA1-4576-9BAE-B28FA4227895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7CB6-A3D0-4F50-AB29-686901406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97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45E4F-6BA1-4576-9BAE-B28FA4227895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7CB6-A3D0-4F50-AB29-686901406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91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45E4F-6BA1-4576-9BAE-B28FA4227895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7CB6-A3D0-4F50-AB29-686901406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4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45E4F-6BA1-4576-9BAE-B28FA4227895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7CB6-A3D0-4F50-AB29-686901406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6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45E4F-6BA1-4576-9BAE-B28FA4227895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7CB6-A3D0-4F50-AB29-686901406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17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45E4F-6BA1-4576-9BAE-B28FA4227895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7CB6-A3D0-4F50-AB29-686901406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70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45E4F-6BA1-4576-9BAE-B28FA4227895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7CB6-A3D0-4F50-AB29-686901406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8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45E4F-6BA1-4576-9BAE-B28FA4227895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7CB6-A3D0-4F50-AB29-686901406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55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45E4F-6BA1-4576-9BAE-B28FA4227895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7CB6-A3D0-4F50-AB29-686901406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4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45E4F-6BA1-4576-9BAE-B28FA4227895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07CB6-A3D0-4F50-AB29-686901406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74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3.gif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445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dirty="0" smtClean="0">
                <a:cs typeface="Times New Roman" pitchFamily="18" charset="0"/>
              </a:rPr>
              <a:t>Муниципальное бюджетное дошкольное образовательное учреждение «Детский сад 89»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5504656" cy="72924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«О нашей Земле»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7575" y="5326105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  <a:cs typeface="Times New Roman" pitchFamily="18" charset="0"/>
              </a:rPr>
              <a:t>Подготовила воспитатель: Тихонова Ольга Павловна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2" y="2060848"/>
            <a:ext cx="4006472" cy="3767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818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Ура! Цветочек вырос!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04" y="1628800"/>
            <a:ext cx="3115791" cy="4559694"/>
          </a:xfrm>
        </p:spPr>
      </p:pic>
    </p:spTree>
    <p:extLst>
      <p:ext uri="{BB962C8B-B14F-4D97-AF65-F5344CB8AC3E}">
        <p14:creationId xmlns:p14="http://schemas.microsoft.com/office/powerpoint/2010/main" val="372072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2516" y="188640"/>
            <a:ext cx="9289032" cy="70609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Давайте любить и беречь нашу Землю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813" y="2996952"/>
            <a:ext cx="3000965" cy="282783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0"/>
            <a:ext cx="1296144" cy="1299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78" y="1299438"/>
            <a:ext cx="2708900" cy="2708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2" y="4161882"/>
            <a:ext cx="3833044" cy="25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8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Что такое Земля?</a:t>
            </a:r>
            <a:br>
              <a:rPr lang="ru-RU" sz="2400" dirty="0" smtClean="0"/>
            </a:br>
            <a:r>
              <a:rPr lang="ru-RU" sz="2400" dirty="0" smtClean="0"/>
              <a:t>Земля – это шар – планета, на котором мы живём.</a:t>
            </a:r>
            <a:br>
              <a:rPr lang="ru-RU" sz="2400" dirty="0" smtClean="0"/>
            </a:br>
            <a:r>
              <a:rPr lang="ru-RU" sz="2400" dirty="0" smtClean="0"/>
              <a:t>На Земле есть вода, горы, леса.</a:t>
            </a:r>
            <a:br>
              <a:rPr lang="ru-RU" sz="2400" dirty="0" smtClean="0"/>
            </a:br>
            <a:r>
              <a:rPr lang="ru-RU" sz="2400" dirty="0" smtClean="0"/>
              <a:t>Только на нашей планете есть жизнь.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0963"/>
            <a:ext cx="2675539" cy="26755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21614"/>
            <a:ext cx="575766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8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7776864" cy="1209377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Планета находится в космосе. Космос окружает Землю и другие планеты. До космоса возможно долететь только на специально корабле. Давай посмотрим на звёзды, когда стемнеет? 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8" y="1844824"/>
            <a:ext cx="8546573" cy="47525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1818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На земле люди выращивают растения: овощи, цветы, кустарники. Есть растения, которые сами вырастают такие как деревья, трава.</a:t>
            </a:r>
            <a:br>
              <a:rPr lang="ru-RU" sz="2400" dirty="0" smtClean="0"/>
            </a:br>
            <a:r>
              <a:rPr lang="ru-RU" sz="2400" dirty="0" smtClean="0"/>
              <a:t>В земле живут различные животные, насекомые.</a:t>
            </a:r>
            <a:br>
              <a:rPr lang="ru-RU" sz="2400" dirty="0" smtClean="0"/>
            </a:br>
            <a:r>
              <a:rPr lang="ru-RU" sz="2400" dirty="0" smtClean="0"/>
              <a:t>Рассмотри иллюстрацию. Кого ты видишь? Что они делают?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15286"/>
            <a:ext cx="2520280" cy="2288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70" y="5229200"/>
            <a:ext cx="1296914" cy="1394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512832"/>
            <a:ext cx="3096343" cy="1691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65" y="1766360"/>
            <a:ext cx="1887018" cy="18918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658172"/>
            <a:ext cx="1859059" cy="185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8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"/>
            <a:ext cx="7488832" cy="112474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 теперь поиграем!</a:t>
            </a:r>
            <a:br>
              <a:rPr lang="ru-RU" sz="2400" dirty="0" smtClean="0"/>
            </a:br>
            <a:r>
              <a:rPr lang="ru-RU" sz="2400" dirty="0" smtClean="0"/>
              <a:t>Кто живёт на планете Земля? Рассмотри картинку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72064"/>
            <a:ext cx="5256584" cy="530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8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02624" cy="936104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Кто в основном передвигается по земле?</a:t>
            </a:r>
            <a:br>
              <a:rPr lang="ru-RU" sz="2400" dirty="0" smtClean="0"/>
            </a:br>
            <a:r>
              <a:rPr lang="ru-RU" sz="2400" dirty="0" smtClean="0"/>
              <a:t>Нажимай на животное. Если оно перевернулось, то ответ правильный.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46" y="1621348"/>
            <a:ext cx="2483768" cy="1773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09" y="2636912"/>
            <a:ext cx="3878283" cy="25548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28" y="1497621"/>
            <a:ext cx="2664296" cy="188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8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9"/>
            <a:ext cx="7704856" cy="100811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Какое животное может находиться как на суше так и в воде?</a:t>
            </a:r>
            <a:br>
              <a:rPr lang="ru-RU" sz="2400" dirty="0" smtClean="0"/>
            </a:br>
            <a:r>
              <a:rPr lang="ru-RU" sz="2400" dirty="0" smtClean="0"/>
              <a:t>Нажимай на животное. Если оно перевернулось, то ответ правильный.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31417"/>
            <a:ext cx="2645380" cy="24828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28799"/>
            <a:ext cx="3672408" cy="2292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9" b="40921"/>
          <a:stretch/>
        </p:blipFill>
        <p:spPr>
          <a:xfrm>
            <a:off x="971600" y="4725144"/>
            <a:ext cx="7200800" cy="11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8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16632"/>
            <a:ext cx="7056784" cy="87700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 теперь поиграем в загадки!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659957"/>
            <a:ext cx="2664296" cy="13681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Она </a:t>
            </a:r>
            <a:r>
              <a:rPr lang="ru-RU" dirty="0"/>
              <a:t>весь мир кормит, сама же ничего не ест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Ответ. Земля. 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59832" y="1196752"/>
            <a:ext cx="2880320" cy="13787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Ее все топчут, топчут, а она от этого все лучше. Ответ. Тропинка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00192" y="1196752"/>
            <a:ext cx="2664296" cy="18313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Она </a:t>
            </a:r>
            <a:r>
              <a:rPr lang="ru-RU" dirty="0"/>
              <a:t>частенько умывается. Четыре раза в году переодевается. </a:t>
            </a:r>
            <a:endParaRPr lang="ru-RU" dirty="0" smtClean="0"/>
          </a:p>
          <a:p>
            <a:pPr algn="ctr"/>
            <a:r>
              <a:rPr lang="ru-RU" dirty="0" smtClean="0"/>
              <a:t>Ответ</a:t>
            </a:r>
            <a:r>
              <a:rPr lang="ru-RU" dirty="0"/>
              <a:t>. Земля. 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35696" y="3320045"/>
            <a:ext cx="2952328" cy="19130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Круглая, но не мяч. Твердая, но не сталь. Черная, но не сажа. Вертится, но  не юла. Кто же она? </a:t>
            </a:r>
            <a:endParaRPr lang="ru-RU" dirty="0" smtClean="0"/>
          </a:p>
          <a:p>
            <a:pPr algn="ctr"/>
            <a:r>
              <a:rPr lang="ru-RU" dirty="0" smtClean="0"/>
              <a:t>Ответ</a:t>
            </a:r>
            <a:r>
              <a:rPr lang="ru-RU" dirty="0"/>
              <a:t>. Планета Земля.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84984"/>
            <a:ext cx="2782336" cy="261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0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9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А</a:t>
            </a:r>
            <a:r>
              <a:rPr lang="ru-RU" sz="2800" dirty="0" smtClean="0"/>
              <a:t> теперь мы вырастим в земельке цветочек. Выбери то, что нам понадобится для посева? Нажми в правильной последовательности.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28192"/>
            <a:ext cx="3419872" cy="2564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293096"/>
            <a:ext cx="2133600" cy="1066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23" y="1556792"/>
            <a:ext cx="2348880" cy="23488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8" y="1866301"/>
            <a:ext cx="2238923" cy="22389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547621"/>
            <a:ext cx="1890056" cy="10594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76" y="3940399"/>
            <a:ext cx="1903545" cy="190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8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207</Words>
  <Application>Microsoft Office PowerPoint</Application>
  <PresentationFormat>Экран (4:3)</PresentationFormat>
  <Paragraphs>25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Муниципальное бюджетное дошкольное образовательное учреждение «Детский сад 89»</vt:lpstr>
      <vt:lpstr>Что такое Земля? Земля – это шар – планета, на котором мы живём. На Земле есть вода, горы, леса. Только на нашей планете есть жизнь.</vt:lpstr>
      <vt:lpstr>Планета находится в космосе. Космос окружает Землю и другие планеты. До космоса возможно долететь только на специально корабле. Давай посмотрим на звёзды, когда стемнеет? </vt:lpstr>
      <vt:lpstr>На земле люди выращивают растения: овощи, цветы, кустарники. Есть растения, которые сами вырастают такие как деревья, трава. В земле живут различные животные, насекомые. Рассмотри иллюстрацию. Кого ты видишь? Что они делают?</vt:lpstr>
      <vt:lpstr>А теперь поиграем! Кто живёт на планете Земля? Рассмотри картинку</vt:lpstr>
      <vt:lpstr>Кто в основном передвигается по земле? Нажимай на животное. Если оно перевернулось, то ответ правильный.</vt:lpstr>
      <vt:lpstr>Какое животное может находиться как на суше так и в воде? Нажимай на животное. Если оно перевернулось, то ответ правильный.  </vt:lpstr>
      <vt:lpstr>А теперь поиграем в загадки!</vt:lpstr>
      <vt:lpstr>А теперь мы вырастим в земельке цветочек. Выбери то, что нам понадобится для посева? Нажми в правильной последовательности.</vt:lpstr>
      <vt:lpstr>Ура! Цветочек вырос!</vt:lpstr>
      <vt:lpstr>Давайте любить и беречь нашу Землю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89»</dc:title>
  <dc:creator>Роман</dc:creator>
  <cp:lastModifiedBy>Роман</cp:lastModifiedBy>
  <cp:revision>9</cp:revision>
  <dcterms:created xsi:type="dcterms:W3CDTF">2020-04-21T11:46:34Z</dcterms:created>
  <dcterms:modified xsi:type="dcterms:W3CDTF">2020-04-21T13:26:45Z</dcterms:modified>
</cp:coreProperties>
</file>