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2" r:id="rId2"/>
    <p:sldId id="256" r:id="rId3"/>
    <p:sldId id="260" r:id="rId4"/>
    <p:sldId id="257" r:id="rId5"/>
    <p:sldId id="289" r:id="rId6"/>
    <p:sldId id="262" r:id="rId7"/>
    <p:sldId id="261" r:id="rId8"/>
    <p:sldId id="263" r:id="rId9"/>
    <p:sldId id="265" r:id="rId10"/>
    <p:sldId id="290" r:id="rId11"/>
    <p:sldId id="281" r:id="rId12"/>
    <p:sldId id="282" r:id="rId13"/>
    <p:sldId id="275" r:id="rId14"/>
    <p:sldId id="276" r:id="rId15"/>
    <p:sldId id="271" r:id="rId16"/>
    <p:sldId id="274" r:id="rId17"/>
    <p:sldId id="283" r:id="rId18"/>
    <p:sldId id="284" r:id="rId19"/>
    <p:sldId id="285" r:id="rId20"/>
    <p:sldId id="286" r:id="rId21"/>
    <p:sldId id="287" r:id="rId22"/>
    <p:sldId id="288" r:id="rId23"/>
    <p:sldId id="279" r:id="rId24"/>
    <p:sldId id="29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D00"/>
    <a:srgbClr val="3A1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5" autoAdjust="0"/>
    <p:restoredTop sz="98456" autoAdjust="0"/>
  </p:normalViewPr>
  <p:slideViewPr>
    <p:cSldViewPr>
      <p:cViewPr>
        <p:scale>
          <a:sx n="106" d="100"/>
          <a:sy n="106" d="100"/>
        </p:scale>
        <p:origin x="-1812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D0A4E-FF73-4F7E-9DF7-879702BFC42B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17F09-447D-446A-8B0B-9B8C52F9EB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2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5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09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45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67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4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97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966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4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21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108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70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7F09-447D-446A-8B0B-9B8C52F9EB9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3743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7895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57538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85608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86304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12494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25763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6598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97215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52945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9FC68-0D85-4C49-A065-5DA72F6946C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26226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9FC68-0D85-4C49-A065-5DA72F6946C6}" type="datetimeFigureOut">
              <a:rPr lang="ru-RU" smtClean="0"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872C7-B2EB-4CC4-BCD0-B43FC25D21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02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Презентация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 тему:</a:t>
            </a:r>
            <a:endParaRPr lang="ru-RU" sz="28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8229600" cy="21031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08167" y="4221088"/>
            <a:ext cx="7668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преподаватель </a:t>
            </a:r>
          </a:p>
          <a:p>
            <a:pPr lvl="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вокально-хоровых дисциплин</a:t>
            </a:r>
          </a:p>
          <a:p>
            <a:pPr lvl="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МБУДО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Егорлыкской ДШИ </a:t>
            </a:r>
          </a:p>
          <a:p>
            <a:pPr lvl="0"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Попова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А.</a:t>
            </a:r>
          </a:p>
          <a:p>
            <a:pPr lvl="0"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     2020 год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8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>
        <p:checker/>
      </p:transition>
    </mc:Choice>
    <mc:Fallback>
      <p:transition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Вертепный театр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админ\Desktop\Без названия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3285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админ\Desktop\Без названия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345638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48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Знаменная рукопись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Крюковое нотное письмо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\Desktop\Без названия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412776"/>
            <a:ext cx="494293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дмин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6004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14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Придворный хор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«государевых певчих дьяков»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админ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4248472" cy="45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админ\Desktop\Без названия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800"/>
            <a:ext cx="4176464" cy="459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98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39" y="836712"/>
            <a:ext cx="7109318" cy="499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557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077" y="561953"/>
            <a:ext cx="1395845" cy="43204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188"/>
            <a:ext cx="1696522" cy="653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51" y="451188"/>
            <a:ext cx="1696521" cy="6535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23" y="1412776"/>
            <a:ext cx="543435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272808" cy="475252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887" y="5877271"/>
            <a:ext cx="4980226" cy="28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960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1" y="1412776"/>
            <a:ext cx="7637797" cy="4392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85" y="530028"/>
            <a:ext cx="3743230" cy="46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9434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Мусикийская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грамматика Н.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Дилецкий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4" name="Picture 2" descr="C:\Users\админ\Desktop\Без названия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66429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C:\Users\админ\Desktop\Без названия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28803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C:\Users\админ\Desktop\Без названия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24744"/>
            <a:ext cx="298321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06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админ\Desktop\Без названия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1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044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Глинка М.И.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опера «Руслан и Людмила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админ\Desktop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79" y="1598736"/>
            <a:ext cx="3798689" cy="261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3" descr="C:\Users\админ\Desktop\Без названия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943" y="4217622"/>
            <a:ext cx="3222625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админ\Desktop\Без названия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98736"/>
            <a:ext cx="5040560" cy="466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3266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36184"/>
            <a:ext cx="7056784" cy="49004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25527"/>
            <a:ext cx="5263140" cy="134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3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Глинка М. И. «Жизнь за царя»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админ\Desktop\Без названия 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412776"/>
            <a:ext cx="3439740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C:\Users\админ\Desktop\Без названия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56992"/>
            <a:ext cx="4824536" cy="279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C:\Users\админ\Desktop\Без названия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412776"/>
            <a:ext cx="4824536" cy="24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4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Санкт-Петербургская консерватория им. Римского-Корсакова Н. 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админ\Desktop\Без названия (1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1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Московская консерватория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им. Чайковского П. И.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админ\Desktop\Без названия (1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8208912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6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35" y="814709"/>
            <a:ext cx="8329529" cy="516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5733256"/>
            <a:ext cx="5832648" cy="720080"/>
          </a:xfrm>
        </p:spPr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Благодарю за внимание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754880"/>
            <a:ext cx="84582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000">
        <p:wheel spokes="1"/>
      </p:transition>
    </mc:Choice>
    <mc:Fallback xmlns="">
      <p:transition advTm="5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353" y="952939"/>
            <a:ext cx="1437293" cy="4170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8028384" cy="4849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28" y="1484783"/>
            <a:ext cx="6696744" cy="48478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14774"/>
            <a:ext cx="1696522" cy="65357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51" y="814774"/>
            <a:ext cx="1696521" cy="6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83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624736" cy="48965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892" y="404665"/>
            <a:ext cx="1944216" cy="5641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51188"/>
            <a:ext cx="1696522" cy="6535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951" y="451188"/>
            <a:ext cx="1696521" cy="6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9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Рождение исторической и лирической песни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5" y="1340768"/>
            <a:ext cx="5112568" cy="3888432"/>
          </a:xfrm>
          <a:prstGeom prst="rect">
            <a:avLst/>
          </a:prstGeom>
        </p:spPr>
      </p:pic>
      <p:pic>
        <p:nvPicPr>
          <p:cNvPr id="13315" name="Picture 3" descr="C:\Users\админ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2"/>
            <a:ext cx="3454424" cy="316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10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96752"/>
            <a:ext cx="5760639" cy="48533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96" y="470087"/>
            <a:ext cx="3672408" cy="4606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3646"/>
            <a:ext cx="1696522" cy="6535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373646"/>
            <a:ext cx="1696521" cy="653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127" y="6196642"/>
            <a:ext cx="1297745" cy="2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63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64" y="1513260"/>
            <a:ext cx="2619600" cy="37071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70" y="1512828"/>
            <a:ext cx="2626856" cy="37079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1" y="1511914"/>
            <a:ext cx="2633537" cy="37096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26" y="425239"/>
            <a:ext cx="6062384" cy="8719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27" y="5289669"/>
            <a:ext cx="2297798" cy="2228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22" y="5298608"/>
            <a:ext cx="2198036" cy="2182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1" y="5298608"/>
            <a:ext cx="2704895" cy="49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248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98" y="1327067"/>
            <a:ext cx="2263660" cy="17805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54" y="1330389"/>
            <a:ext cx="2263660" cy="1780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6310" y="1330389"/>
            <a:ext cx="2263660" cy="17805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90" y="3700008"/>
            <a:ext cx="2263660" cy="1780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678" y="3700008"/>
            <a:ext cx="2263660" cy="1780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637" y="3703330"/>
            <a:ext cx="2304256" cy="17805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0" y="548681"/>
            <a:ext cx="7272810" cy="39425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29" y="3242195"/>
            <a:ext cx="844500" cy="29866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152" y="3242195"/>
            <a:ext cx="1153463" cy="22657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0212" y="3244873"/>
            <a:ext cx="762110" cy="29866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27" y="5669915"/>
            <a:ext cx="834201" cy="2265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30" y="5669915"/>
            <a:ext cx="813604" cy="29866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637" y="5669915"/>
            <a:ext cx="793006" cy="298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963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52" y="980728"/>
            <a:ext cx="3240359" cy="4366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240359" cy="43665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097" y="5689891"/>
            <a:ext cx="1829468" cy="2963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3" y="5511033"/>
            <a:ext cx="3168352" cy="65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42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6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23707</TotalTime>
  <Words>76</Words>
  <Application>Microsoft Office PowerPoint</Application>
  <PresentationFormat>Экран (4:3)</PresentationFormat>
  <Paragraphs>28</Paragraphs>
  <Slides>24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на тему:</vt:lpstr>
      <vt:lpstr>Презентация PowerPoint</vt:lpstr>
      <vt:lpstr>Презентация PowerPoint</vt:lpstr>
      <vt:lpstr>Презентация PowerPoint</vt:lpstr>
      <vt:lpstr>Рождение исторической и лирической песни</vt:lpstr>
      <vt:lpstr>Презентация PowerPoint</vt:lpstr>
      <vt:lpstr>Презентация PowerPoint</vt:lpstr>
      <vt:lpstr>Презентация PowerPoint</vt:lpstr>
      <vt:lpstr>Презентация PowerPoint</vt:lpstr>
      <vt:lpstr>Вертепный театр</vt:lpstr>
      <vt:lpstr>Знаменная рукопись  Крюковое нотное письмо </vt:lpstr>
      <vt:lpstr>Придворный хор  «государевых певчих дьяков»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Мусикийская грамматика Н. Дилецкий</vt:lpstr>
      <vt:lpstr>Презентация PowerPoint</vt:lpstr>
      <vt:lpstr>Глинка М.И.  опера «Руслан и Людмила»</vt:lpstr>
      <vt:lpstr>Глинка М. И. «Жизнь за царя»</vt:lpstr>
      <vt:lpstr>Санкт-Петербургская консерватория им. Римского-Корсакова Н. А.</vt:lpstr>
      <vt:lpstr>Московская консерватория  им. Чайковского П. И.</vt:lpstr>
      <vt:lpstr>Презентация PowerPoint</vt:lpstr>
      <vt:lpstr>Благодарю за внимание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музыка с древних времён по XVIII век</dc:title>
  <dc:creator>noSFer</dc:creator>
  <cp:lastModifiedBy>админ</cp:lastModifiedBy>
  <cp:revision>137</cp:revision>
  <dcterms:created xsi:type="dcterms:W3CDTF">2013-01-08T03:44:09Z</dcterms:created>
  <dcterms:modified xsi:type="dcterms:W3CDTF">2020-04-21T06:51:13Z</dcterms:modified>
</cp:coreProperties>
</file>