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8" r:id="rId2"/>
    <p:sldId id="294" r:id="rId3"/>
    <p:sldId id="257" r:id="rId4"/>
    <p:sldId id="258" r:id="rId5"/>
    <p:sldId id="259" r:id="rId6"/>
    <p:sldId id="279" r:id="rId7"/>
    <p:sldId id="295" r:id="rId8"/>
    <p:sldId id="260" r:id="rId9"/>
    <p:sldId id="261" r:id="rId10"/>
    <p:sldId id="262" r:id="rId11"/>
    <p:sldId id="264" r:id="rId12"/>
    <p:sldId id="265" r:id="rId13"/>
    <p:sldId id="278" r:id="rId14"/>
    <p:sldId id="297" r:id="rId15"/>
    <p:sldId id="296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CC0066"/>
    <a:srgbClr val="CC0099"/>
    <a:srgbClr val="CC99FF"/>
    <a:srgbClr val="0099CC"/>
    <a:srgbClr val="008000"/>
    <a:srgbClr val="FF6699"/>
    <a:srgbClr val="C0C0C0"/>
    <a:srgbClr val="80808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05" autoAdjust="0"/>
  </p:normalViewPr>
  <p:slideViewPr>
    <p:cSldViewPr snapToGrid="0">
      <p:cViewPr varScale="1">
        <p:scale>
          <a:sx n="64" d="100"/>
          <a:sy n="64" d="100"/>
        </p:scale>
        <p:origin x="724" y="3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2237A-B046-409F-99EA-9082D7A72AF0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9F104-FC4E-4108-B40D-1869BD628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598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F104-FC4E-4108-B40D-1869BD62865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6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F104-FC4E-4108-B40D-1869BD62865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67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23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204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221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47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624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119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755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333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79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26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364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2DDA0-9B68-4F96-9552-A94D30059FDF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32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4.gif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.gif"/><Relationship Id="rId5" Type="http://schemas.openxmlformats.org/officeDocument/2006/relationships/image" Target="../media/image18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1.wav"/><Relationship Id="rId5" Type="http://schemas.openxmlformats.org/officeDocument/2006/relationships/image" Target="../media/image20.gif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audio" Target="../media/audio1.wav"/><Relationship Id="rId5" Type="http://schemas.openxmlformats.org/officeDocument/2006/relationships/image" Target="../media/image20.gif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audio" Target="../media/audio1.wav"/><Relationship Id="rId5" Type="http://schemas.openxmlformats.org/officeDocument/2006/relationships/image" Target="../media/image20.gif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3.gif"/><Relationship Id="rId5" Type="http://schemas.openxmlformats.org/officeDocument/2006/relationships/image" Target="../media/image7.gif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8.png"/><Relationship Id="rId5" Type="http://schemas.openxmlformats.org/officeDocument/2006/relationships/image" Target="../media/image3.gif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3.gif"/><Relationship Id="rId5" Type="http://schemas.openxmlformats.org/officeDocument/2006/relationships/image" Target="../media/image31.jp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audio" Target="../media/audio1.wav"/><Relationship Id="rId4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audio" Target="../media/audio1.wav"/><Relationship Id="rId5" Type="http://schemas.openxmlformats.org/officeDocument/2006/relationships/image" Target="../media/image20.gif"/><Relationship Id="rId4" Type="http://schemas.openxmlformats.org/officeDocument/2006/relationships/image" Target="../media/image3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34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gif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.gif"/><Relationship Id="rId5" Type="http://schemas.openxmlformats.org/officeDocument/2006/relationships/image" Target="../media/image7.gif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5964" y="2505670"/>
            <a:ext cx="544748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>
                <a:solidFill>
                  <a:srgbClr val="CC0066"/>
                </a:solidFill>
              </a:rPr>
              <a:t>В гостях у сказки</a:t>
            </a:r>
          </a:p>
          <a:p>
            <a:endParaRPr lang="ru-RU" b="1" i="1" dirty="0">
              <a:solidFill>
                <a:srgbClr val="CC0066"/>
              </a:solidFill>
            </a:endParaRPr>
          </a:p>
          <a:p>
            <a:r>
              <a:rPr lang="ru-RU" sz="4800" b="1" i="1" dirty="0">
                <a:solidFill>
                  <a:srgbClr val="CC0066"/>
                </a:solidFill>
              </a:rPr>
              <a:t>Викторина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3703" y="476655"/>
            <a:ext cx="9688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31541" y="6342434"/>
            <a:ext cx="691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Воспитатель Буланова Елена Владимировна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9528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616">
        <p15:prstTrans prst="peelOff"/>
      </p:transition>
    </mc:Choice>
    <mc:Fallback xmlns="">
      <p:transition spd="slow" advTm="96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95" y="1171271"/>
            <a:ext cx="3872520" cy="3872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226908" y="568411"/>
            <a:ext cx="60474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Мальчик с гусями летал в поднебесье.</a:t>
            </a:r>
          </a:p>
          <a:p>
            <a:r>
              <a:rPr lang="ru-RU" sz="3200" b="1" i="1" dirty="0"/>
              <a:t>Как мальчика звали? Скажите все вместе!</a:t>
            </a:r>
          </a:p>
          <a:p>
            <a:r>
              <a:rPr lang="ru-RU" sz="3200" b="1" i="1" dirty="0"/>
              <a:t>А как сказка называется?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877" y="3672191"/>
            <a:ext cx="3810000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815546" y="5572897"/>
            <a:ext cx="514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«Гуси-лебеди»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95" y="4682836"/>
            <a:ext cx="1775822" cy="1846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9" y="133046"/>
            <a:ext cx="1171575" cy="1038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65" y="205529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2072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8641">
        <p15:prstTrans prst="airplane"/>
        <p:sndAc>
          <p:stSnd>
            <p:snd r:embed="rId3" name="chimes.wav"/>
          </p:stSnd>
        </p:sndAc>
      </p:transition>
    </mc:Choice>
    <mc:Fallback xmlns="">
      <p:transition spd="slow" advTm="18641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15" y="281190"/>
            <a:ext cx="4473962" cy="4473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747132" y="1583473"/>
            <a:ext cx="49176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Ой Лиса, Лиса, Лиса</a:t>
            </a:r>
          </a:p>
          <a:p>
            <a:r>
              <a:rPr lang="ru-RU" sz="3200" b="1" i="1" dirty="0"/>
              <a:t>Хитрая плутовка.</a:t>
            </a:r>
          </a:p>
          <a:p>
            <a:r>
              <a:rPr lang="ru-RU" sz="3200" b="1" i="1" dirty="0"/>
              <a:t>Пела песенку она очень, очень звонко:</a:t>
            </a:r>
          </a:p>
          <a:p>
            <a:r>
              <a:rPr lang="ru-RU" sz="3200" b="1" i="1" dirty="0"/>
              <a:t>-Петушок, Петушок!</a:t>
            </a:r>
          </a:p>
          <a:p>
            <a:r>
              <a:rPr lang="ru-RU" sz="3200" b="1" i="1" dirty="0"/>
              <a:t>Золотой гребешок.</a:t>
            </a:r>
          </a:p>
          <a:p>
            <a:r>
              <a:rPr lang="ru-RU" sz="3200" b="1" i="1" dirty="0"/>
              <a:t>Выгляни в окошко,</a:t>
            </a:r>
          </a:p>
          <a:p>
            <a:r>
              <a:rPr lang="ru-RU" sz="3200" b="1" i="1" dirty="0"/>
              <a:t>Дам тебе горошку.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4404732" y="5910146"/>
            <a:ext cx="4828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«Кот, Лиса и Петух»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2" y="281190"/>
            <a:ext cx="1171575" cy="1038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35" y="5167196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922" y="800302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134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8076">
        <p14:doors dir="vert"/>
        <p:sndAc>
          <p:stSnd>
            <p:snd r:embed="rId3" name="chimes.wav"/>
          </p:stSnd>
        </p:sndAc>
      </p:transition>
    </mc:Choice>
    <mc:Fallback xmlns="">
      <p:transition spd="slow" advTm="18076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88" y="1613031"/>
            <a:ext cx="3858322" cy="4046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70357" y="275266"/>
            <a:ext cx="37811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Дом растаял ледяной-</a:t>
            </a:r>
          </a:p>
          <a:p>
            <a:r>
              <a:rPr lang="ru-RU" sz="3200" b="1" i="1" dirty="0"/>
              <a:t>Попросилась в лубяной.</a:t>
            </a:r>
          </a:p>
          <a:p>
            <a:r>
              <a:rPr lang="ru-RU" sz="3200" b="1" i="1" dirty="0"/>
              <a:t>Приютил её зайчишка,</a:t>
            </a:r>
          </a:p>
          <a:p>
            <a:r>
              <a:rPr lang="ru-RU" sz="3200" b="1" i="1" dirty="0"/>
              <a:t>Сам остался без домишка.</a:t>
            </a:r>
          </a:p>
          <a:p>
            <a:r>
              <a:rPr lang="ru-RU" sz="3200" b="1" i="1" dirty="0"/>
              <a:t>Зайцу петушок помог.</a:t>
            </a:r>
          </a:p>
          <a:p>
            <a:r>
              <a:rPr lang="ru-RU" sz="3200" b="1" i="1" dirty="0"/>
              <a:t>Лису выгнал за порог.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6806" y="5782961"/>
            <a:ext cx="4816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«</a:t>
            </a:r>
            <a:r>
              <a:rPr lang="ru-RU" sz="3200" b="1" i="1" dirty="0" err="1"/>
              <a:t>Заюшкина</a:t>
            </a:r>
            <a:r>
              <a:rPr lang="ru-RU" sz="3200" b="1" i="1" dirty="0"/>
              <a:t> избушка»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6" y="133814"/>
            <a:ext cx="1901099" cy="1684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412" y="4755325"/>
            <a:ext cx="1702487" cy="17705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6" y="350613"/>
            <a:ext cx="2277724" cy="22777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669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437">
        <p:checker/>
        <p:sndAc>
          <p:stSnd>
            <p:snd r:embed="rId4" name="chimes.wav"/>
          </p:stSnd>
        </p:sndAc>
      </p:transition>
    </mc:Choice>
    <mc:Fallback xmlns="">
      <p:transition spd="slow" advTm="15437">
        <p:checker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99" y="427893"/>
            <a:ext cx="5400675" cy="5400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8712" y="1884556"/>
            <a:ext cx="52856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Эта ловкая плутовка</a:t>
            </a:r>
            <a:br>
              <a:rPr lang="ru-RU" sz="3200" b="1" i="1" dirty="0"/>
            </a:br>
            <a:r>
              <a:rPr lang="ru-RU" sz="3200" b="1" i="1" dirty="0"/>
              <a:t>Посадила в прорубь волка.</a:t>
            </a:r>
          </a:p>
          <a:p>
            <a:r>
              <a:rPr lang="ru-RU" sz="3200" b="1" i="1" dirty="0"/>
              <a:t>А потом на нём каталась,</a:t>
            </a:r>
          </a:p>
          <a:p>
            <a:r>
              <a:rPr lang="ru-RU" sz="3200" b="1" i="1" dirty="0"/>
              <a:t>Очень хитро ухмылялась:</a:t>
            </a:r>
          </a:p>
          <a:p>
            <a:r>
              <a:rPr lang="ru-RU" sz="3200" b="1" i="1" dirty="0"/>
              <a:t>«Битый небитого везёт.»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903" y="5459236"/>
            <a:ext cx="6746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«Волк и лиса»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0" y="0"/>
            <a:ext cx="2001711" cy="22979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78" y="651934"/>
            <a:ext cx="1433824" cy="16460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78" y="4618471"/>
            <a:ext cx="1974132" cy="2266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6686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4325">
        <p15:prstTrans prst="pageCurlDouble"/>
        <p:sndAc>
          <p:stSnd>
            <p:snd r:embed="rId3" name="chimes.wav"/>
          </p:stSnd>
        </p:sndAc>
      </p:transition>
    </mc:Choice>
    <mc:Fallback xmlns="">
      <p:transition spd="slow" advTm="14325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66" y="319435"/>
            <a:ext cx="4372007" cy="3871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48576" y="1839951"/>
            <a:ext cx="52410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Дед и бабка вместе жили</a:t>
            </a:r>
          </a:p>
          <a:p>
            <a:r>
              <a:rPr lang="ru-RU" sz="3200" b="1" i="1" dirty="0"/>
              <a:t>Дочку из снежка слепили,</a:t>
            </a:r>
          </a:p>
          <a:p>
            <a:r>
              <a:rPr lang="ru-RU" sz="3200" b="1" i="1" dirty="0"/>
              <a:t>Но костра горячий жар</a:t>
            </a:r>
          </a:p>
          <a:p>
            <a:r>
              <a:rPr lang="ru-RU" sz="3200" b="1" i="1" dirty="0"/>
              <a:t>Превратил дочурку в пар.</a:t>
            </a:r>
          </a:p>
          <a:p>
            <a:r>
              <a:rPr lang="ru-RU" sz="3200" b="1" i="1" dirty="0"/>
              <a:t>Дед и бабушка в печали.</a:t>
            </a:r>
          </a:p>
          <a:p>
            <a:r>
              <a:rPr lang="ru-RU" sz="3200" b="1" i="1" dirty="0"/>
              <a:t>Как же их дочурку звали?</a:t>
            </a:r>
          </a:p>
          <a:p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956853" y="5424616"/>
            <a:ext cx="409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«Снегурочка»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59" y="100361"/>
            <a:ext cx="1618023" cy="1857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751" y="4367000"/>
            <a:ext cx="1484274" cy="17039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92" y="4985419"/>
            <a:ext cx="1328157" cy="1524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136004"/>
            <a:ext cx="1484274" cy="17039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7320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420">
        <p15:prstTrans prst="fracture"/>
        <p:sndAc>
          <p:stSnd>
            <p:snd r:embed="rId3" name="chimes.wav"/>
          </p:stSnd>
        </p:sndAc>
      </p:transition>
    </mc:Choice>
    <mc:Fallback xmlns="">
      <p:transition spd="slow" advTm="15420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0" y="1503529"/>
            <a:ext cx="5185504" cy="36594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54" y="-78059"/>
            <a:ext cx="1622881" cy="1863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2834" y="1035586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Уплетая калачи,</a:t>
            </a:r>
          </a:p>
          <a:p>
            <a:r>
              <a:rPr lang="ru-RU" sz="2400" b="1" i="1" dirty="0"/>
              <a:t>Ехал парень на печи.</a:t>
            </a:r>
          </a:p>
          <a:p>
            <a:r>
              <a:rPr lang="ru-RU" sz="2400" b="1" i="1" dirty="0"/>
              <a:t>Прокатился по деревне</a:t>
            </a:r>
          </a:p>
          <a:p>
            <a:r>
              <a:rPr lang="ru-RU" sz="2400" b="1" i="1" dirty="0"/>
              <a:t>И женился на царевне.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9991" y="5497150"/>
            <a:ext cx="5662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« По </a:t>
            </a:r>
            <a:r>
              <a:rPr lang="ru-RU" sz="2400" b="1" i="1" dirty="0" err="1"/>
              <a:t>щючьему</a:t>
            </a:r>
            <a:r>
              <a:rPr lang="ru-RU" sz="2400" b="1" i="1" dirty="0"/>
              <a:t> веленью»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034" y="3796177"/>
            <a:ext cx="2381250" cy="2733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226" y="639902"/>
            <a:ext cx="1308138" cy="15017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28" y="3184190"/>
            <a:ext cx="1510466" cy="1734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363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3860">
        <p15:prstTrans prst="origami"/>
        <p:sndAc>
          <p:stSnd>
            <p:snd r:embed="rId3" name="chimes.wav"/>
          </p:stSnd>
        </p:sndAc>
      </p:transition>
    </mc:Choice>
    <mc:Fallback xmlns="">
      <p:transition spd="slow" advTm="13860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41" y="367991"/>
            <a:ext cx="4405636" cy="4405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338146" y="2341757"/>
            <a:ext cx="502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В сказке той царевич жил.</a:t>
            </a:r>
          </a:p>
          <a:p>
            <a:r>
              <a:rPr lang="ru-RU" sz="2800" b="1" i="1" dirty="0"/>
              <a:t>Серый волк ему служил.</a:t>
            </a:r>
          </a:p>
          <a:p>
            <a:r>
              <a:rPr lang="ru-RU" sz="2800" b="1" i="1" dirty="0"/>
              <a:t>Сказку эту вспоминайте,</a:t>
            </a:r>
          </a:p>
          <a:p>
            <a:r>
              <a:rPr lang="ru-RU" sz="2800" b="1" i="1" dirty="0"/>
              <a:t>Дружно вместе отвечайте</a:t>
            </a:r>
            <a:r>
              <a:rPr lang="ru-RU" sz="2800" dirty="0"/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984" y="5609968"/>
            <a:ext cx="5968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«Иван Царевич и серый волк»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5" y="195421"/>
            <a:ext cx="2145174" cy="1901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273" y="5141331"/>
            <a:ext cx="1383680" cy="15220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66" y="195421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829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4031">
        <p:checker/>
        <p:sndAc>
          <p:stSnd>
            <p:snd r:embed="rId3" name="chimes.wav"/>
          </p:stSnd>
        </p:sndAc>
      </p:transition>
    </mc:Choice>
    <mc:Fallback xmlns="">
      <p:transition spd="slow" advTm="14031">
        <p:checker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77" y="1171757"/>
            <a:ext cx="4193767" cy="41937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289589" y="1018567"/>
            <a:ext cx="55605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Бабушка девочку очень любила,</a:t>
            </a:r>
          </a:p>
          <a:p>
            <a:r>
              <a:rPr lang="ru-RU" sz="3200" b="1" i="1" dirty="0"/>
              <a:t>Шапочку красную ей подарила-</a:t>
            </a:r>
          </a:p>
          <a:p>
            <a:r>
              <a:rPr lang="ru-RU" sz="3200" b="1" i="1" dirty="0"/>
              <a:t>Девочка имя забыла своё:</a:t>
            </a:r>
          </a:p>
          <a:p>
            <a:r>
              <a:rPr lang="ru-RU" sz="3200" b="1" i="1" dirty="0"/>
              <a:t>А ну, подскажите имя её.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6021" y="5845047"/>
            <a:ext cx="4449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«Красная шапочка»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1" y="0"/>
            <a:ext cx="2030731" cy="17995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046" y="4522284"/>
            <a:ext cx="1905000" cy="2095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368" y="219376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2836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4796">
        <p15:prstTrans prst="pageCurlDouble"/>
        <p:sndAc>
          <p:stSnd>
            <p:snd r:embed="rId3" name="chimes.wav"/>
          </p:stSnd>
        </p:sndAc>
      </p:transition>
    </mc:Choice>
    <mc:Fallback xmlns="">
      <p:transition spd="slow" advTm="14796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 0.067 C -0.049 0.081 -0.054 0.102 -0.054 0.124 C -0.054 0.149 -0.049 0.169 -0.04 0.183 L 0 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402" y="767573"/>
            <a:ext cx="5400675" cy="5400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826851" y="1108953"/>
            <a:ext cx="45588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/>
              <a:t>Ой! Лиса, Лиса, Лиса,</a:t>
            </a:r>
          </a:p>
          <a:p>
            <a:r>
              <a:rPr lang="ru-RU" sz="2800" b="1" i="1" dirty="0"/>
              <a:t>Обманула Журавля,</a:t>
            </a:r>
          </a:p>
          <a:p>
            <a:r>
              <a:rPr lang="ru-RU" sz="2800" b="1" i="1" dirty="0"/>
              <a:t>Но не знала, что Журавль,</a:t>
            </a:r>
          </a:p>
          <a:p>
            <a:r>
              <a:rPr lang="ru-RU" sz="2800" b="1" i="1" dirty="0"/>
              <a:t>Тоже очень хитрый малый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18" y="413643"/>
            <a:ext cx="1904762" cy="1904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4058" y="5078776"/>
            <a:ext cx="441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«Лиса и Журавль»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478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968">
        <p:blinds dir="vert"/>
        <p:sndAc>
          <p:stSnd>
            <p:snd r:embed="rId3" name="chimes.wav"/>
          </p:stSnd>
        </p:sndAc>
      </p:transition>
    </mc:Choice>
    <mc:Fallback xmlns="">
      <p:transition spd="slow" advTm="7968">
        <p:blinds dir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66" y="946458"/>
            <a:ext cx="4146333" cy="41463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796217" y="741407"/>
            <a:ext cx="49842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Этот сказочный герой</a:t>
            </a:r>
          </a:p>
          <a:p>
            <a:r>
              <a:rPr lang="ru-RU" sz="3200" b="1" i="1" dirty="0"/>
              <a:t>С хвостиком, усатый,</a:t>
            </a:r>
          </a:p>
          <a:p>
            <a:r>
              <a:rPr lang="ru-RU" sz="3200" b="1" i="1" dirty="0"/>
              <a:t>В шляпе у него перо,</a:t>
            </a:r>
          </a:p>
          <a:p>
            <a:r>
              <a:rPr lang="ru-RU" sz="3200" b="1" i="1" dirty="0"/>
              <a:t>Сам весь полосатый,</a:t>
            </a:r>
          </a:p>
          <a:p>
            <a:r>
              <a:rPr lang="ru-RU" sz="3200" b="1" i="1" dirty="0"/>
              <a:t>Ходит он на двух ногах,</a:t>
            </a:r>
          </a:p>
          <a:p>
            <a:r>
              <a:rPr lang="ru-RU" sz="3200" b="1" i="1" dirty="0"/>
              <a:t>В ярко-красных сапогах</a:t>
            </a:r>
            <a:r>
              <a:rPr lang="ru-RU" sz="28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8460" y="5338119"/>
            <a:ext cx="340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«Кот в сапогах»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799" y="4404731"/>
            <a:ext cx="2115295" cy="2326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7" y="93390"/>
            <a:ext cx="1925274" cy="17061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" y="4404731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41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774">
        <p14:prism isInverted="1"/>
        <p:sndAc>
          <p:stSnd>
            <p:snd r:embed="rId3" name="chimes.wav"/>
          </p:stSnd>
        </p:sndAc>
      </p:transition>
    </mc:Choice>
    <mc:Fallback xmlns="">
      <p:transition spd="slow" advTm="12774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051" y="272535"/>
            <a:ext cx="2221588" cy="3345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861880" y="165370"/>
            <a:ext cx="436771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3600" b="1" i="1" dirty="0"/>
              <a:t>Сказки стародавние</a:t>
            </a:r>
          </a:p>
          <a:p>
            <a:r>
              <a:rPr lang="ru-RU" sz="3600" b="1" i="1" dirty="0"/>
              <a:t>Грустные, забавные,</a:t>
            </a:r>
          </a:p>
          <a:p>
            <a:r>
              <a:rPr lang="ru-RU" sz="3600" b="1" i="1" dirty="0"/>
              <a:t>Добрые, серьёзные</a:t>
            </a:r>
          </a:p>
          <a:p>
            <a:r>
              <a:rPr lang="ru-RU" sz="3600" b="1" i="1" dirty="0"/>
              <a:t>Лунные и звёздные.</a:t>
            </a:r>
          </a:p>
          <a:p>
            <a:r>
              <a:rPr lang="ru-RU" sz="3600" b="1" i="1" dirty="0"/>
              <a:t>Мы любим их слушать,</a:t>
            </a:r>
          </a:p>
          <a:p>
            <a:r>
              <a:rPr lang="ru-RU" sz="3600" b="1" i="1" dirty="0"/>
              <a:t>Любим их читать.</a:t>
            </a:r>
          </a:p>
          <a:p>
            <a:r>
              <a:rPr lang="ru-RU" sz="3600" b="1" i="1" dirty="0"/>
              <a:t>С ними даже можно</a:t>
            </a:r>
          </a:p>
          <a:p>
            <a:r>
              <a:rPr lang="ru-RU" sz="3600" b="1" i="1" dirty="0"/>
              <a:t>Просто поиграть.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9" y="0"/>
            <a:ext cx="1680365" cy="1489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242" y="4888805"/>
            <a:ext cx="1756554" cy="1826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9" y="2131738"/>
            <a:ext cx="3030575" cy="41966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2918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9361">
        <p15:prstTrans prst="curtains"/>
        <p:sndAc>
          <p:stSnd>
            <p:snd r:embed="rId3" name="chimes.wav"/>
          </p:stSnd>
        </p:sndAc>
      </p:transition>
    </mc:Choice>
    <mc:Fallback xmlns="">
      <p:transition spd="slow" advTm="9361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15" y="499015"/>
            <a:ext cx="4138067" cy="42291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13316" y="2074127"/>
            <a:ext cx="58766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Так быстро от принца девица бежала,</a:t>
            </a:r>
          </a:p>
          <a:p>
            <a:r>
              <a:rPr lang="ru-RU" sz="3200" b="1" i="1" dirty="0"/>
              <a:t>Что туфельку даже она потеряла.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2108" y="5444347"/>
            <a:ext cx="5226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«Золушка»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6" y="211873"/>
            <a:ext cx="2251094" cy="1994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834" y="3764992"/>
            <a:ext cx="2792331" cy="2792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359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188">
        <p:blinds dir="vert"/>
        <p:sndAc>
          <p:stSnd>
            <p:snd r:embed="rId3" name="chimes.wav"/>
          </p:stSnd>
        </p:sndAc>
      </p:transition>
    </mc:Choice>
    <mc:Fallback xmlns="">
      <p:transition spd="slow" advTm="14188">
        <p:blinds dir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45" y="1065559"/>
            <a:ext cx="3901421" cy="39014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771503" y="1248034"/>
            <a:ext cx="47626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У Ивана-дурака</a:t>
            </a:r>
          </a:p>
          <a:p>
            <a:r>
              <a:rPr lang="ru-RU" sz="3200" b="1" i="1" dirty="0"/>
              <a:t>Друг есть верный на века.</a:t>
            </a:r>
          </a:p>
          <a:p>
            <a:r>
              <a:rPr lang="ru-RU" sz="3200" b="1" i="1" dirty="0"/>
              <a:t>Все решить проблемы в срок</a:t>
            </a:r>
          </a:p>
          <a:p>
            <a:r>
              <a:rPr lang="ru-RU" sz="3200" b="1" i="1" dirty="0"/>
              <a:t>Может славный Горбунок.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922" y="5636052"/>
            <a:ext cx="4427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«Конёк-горбунок»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2456" cy="15618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161" y="4966980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149" y="424794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121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437">
        <p:checker/>
        <p:sndAc>
          <p:stSnd>
            <p:snd r:embed="rId3" name="chimes.wav"/>
          </p:stSnd>
        </p:sndAc>
      </p:transition>
    </mc:Choice>
    <mc:Fallback xmlns="">
      <p:transition spd="slow" advTm="7437">
        <p:checker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141" y="911563"/>
            <a:ext cx="4073951" cy="40739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67266" y="1173891"/>
            <a:ext cx="51651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Носик круглый, пяточком,</a:t>
            </a:r>
          </a:p>
          <a:p>
            <a:r>
              <a:rPr lang="ru-RU" sz="2800" b="1" i="1" dirty="0"/>
              <a:t>Им в земле удобно рыться,</a:t>
            </a:r>
          </a:p>
          <a:p>
            <a:r>
              <a:rPr lang="ru-RU" sz="2800" b="1" i="1" dirty="0"/>
              <a:t>Хвостик маленький крючком,</a:t>
            </a:r>
          </a:p>
          <a:p>
            <a:r>
              <a:rPr lang="ru-RU" sz="2800" b="1" i="1" dirty="0"/>
              <a:t>Вместо туфелек – копытца.</a:t>
            </a:r>
          </a:p>
          <a:p>
            <a:r>
              <a:rPr lang="ru-RU" sz="2800" b="1" i="1" dirty="0"/>
              <a:t>Трое их – и до чего же</a:t>
            </a:r>
          </a:p>
          <a:p>
            <a:r>
              <a:rPr lang="ru-RU" sz="2800" b="1" i="1" dirty="0"/>
              <a:t>Братья дружные похожи.</a:t>
            </a:r>
          </a:p>
          <a:p>
            <a:r>
              <a:rPr lang="ru-RU" sz="2800" b="1" i="1" dirty="0"/>
              <a:t>Отгадайте без подсказки,</a:t>
            </a:r>
          </a:p>
          <a:p>
            <a:r>
              <a:rPr lang="ru-RU" sz="2800" b="1" i="1" dirty="0"/>
              <a:t>Кто герои этой сказки?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13903" y="5449330"/>
            <a:ext cx="52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«Три поросёнка»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" y="0"/>
            <a:ext cx="1171575" cy="15171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67" y="5239265"/>
            <a:ext cx="1182786" cy="1301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38" y="313282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888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4475">
        <p:checker/>
        <p:sndAc>
          <p:stSnd>
            <p:snd r:embed="rId3" name="chimes.wav"/>
          </p:stSnd>
        </p:sndAc>
      </p:transition>
    </mc:Choice>
    <mc:Fallback xmlns="">
      <p:transition spd="slow" advTm="14475">
        <p:checker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93" y="1332164"/>
            <a:ext cx="3931454" cy="40258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613230" y="986174"/>
            <a:ext cx="38424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Она была подружкой гномов.</a:t>
            </a:r>
          </a:p>
          <a:p>
            <a:r>
              <a:rPr lang="ru-RU" sz="3200" b="1" i="1" dirty="0"/>
              <a:t>И вам, конечно же, знакома.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0583" y="5708822"/>
            <a:ext cx="607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«Белоснежка и семь гномов»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" y="34705"/>
            <a:ext cx="1755561" cy="1555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84" y="4371331"/>
            <a:ext cx="1892385" cy="1968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871" y="379782"/>
            <a:ext cx="2251905" cy="22519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5776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271">
        <p15:prstTrans prst="peelOff"/>
        <p:sndAc>
          <p:stSnd>
            <p:snd r:embed="rId3" name="chimes.wav"/>
          </p:stSnd>
        </p:sndAc>
      </p:transition>
    </mc:Choice>
    <mc:Fallback xmlns="">
      <p:transition spd="slow" advTm="15271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14" y="356021"/>
            <a:ext cx="4344748" cy="45011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976184" y="1317750"/>
            <a:ext cx="53999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Родилась у мамы дочка</a:t>
            </a:r>
          </a:p>
          <a:p>
            <a:r>
              <a:rPr lang="ru-RU" sz="3200" b="1" i="1" dirty="0"/>
              <a:t>Из прекрасного цветочка.</a:t>
            </a:r>
          </a:p>
          <a:p>
            <a:r>
              <a:rPr lang="ru-RU" sz="3200" b="1" i="1" dirty="0"/>
              <a:t>Хороша малютка просто!</a:t>
            </a:r>
          </a:p>
          <a:p>
            <a:r>
              <a:rPr lang="ru-RU" sz="3200" b="1" i="1" dirty="0"/>
              <a:t>С дюйм была малышка ростом.</a:t>
            </a:r>
          </a:p>
          <a:p>
            <a:r>
              <a:rPr lang="ru-RU" sz="3200" b="1" i="1" dirty="0"/>
              <a:t>Если сказку вам читали ;</a:t>
            </a:r>
          </a:p>
          <a:p>
            <a:r>
              <a:rPr lang="ru-RU" sz="3200" b="1" i="1" dirty="0"/>
              <a:t>Знаете, как дочку звали.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76334" y="5572897"/>
            <a:ext cx="491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«</a:t>
            </a:r>
            <a:r>
              <a:rPr lang="ru-RU" sz="3600" b="1" i="1" dirty="0" err="1"/>
              <a:t>Дюймовочка</a:t>
            </a:r>
            <a:r>
              <a:rPr lang="ru-RU" sz="3600" b="1" i="1" dirty="0"/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4" y="0"/>
            <a:ext cx="1520782" cy="13476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322" y="5289382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052" y="356021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1211069"/>
      </p:ext>
    </p:extLst>
  </p:cSld>
  <p:clrMapOvr>
    <a:masterClrMapping/>
  </p:clrMapOvr>
  <p:transition spd="slow" advTm="14856">
    <p:comb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1" y="321593"/>
            <a:ext cx="4762500" cy="4762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968314" y="654908"/>
            <a:ext cx="52476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Разыгралась непогода,</a:t>
            </a:r>
          </a:p>
          <a:p>
            <a:r>
              <a:rPr lang="ru-RU" sz="3200" b="1" i="1" dirty="0"/>
              <a:t>А на улице темно.</a:t>
            </a:r>
          </a:p>
          <a:p>
            <a:r>
              <a:rPr lang="ru-RU" sz="3200" b="1" i="1" dirty="0"/>
              <a:t>В эту злую непогоду</a:t>
            </a:r>
          </a:p>
          <a:p>
            <a:r>
              <a:rPr lang="ru-RU" sz="3200" b="1" i="1" dirty="0"/>
              <a:t>Девушка стучит в окно.</a:t>
            </a:r>
          </a:p>
          <a:p>
            <a:r>
              <a:rPr lang="ru-RU" sz="3200" b="1" i="1" dirty="0"/>
              <a:t>Не сомневайся, Принц, она хорошая.</a:t>
            </a:r>
          </a:p>
          <a:p>
            <a:r>
              <a:rPr lang="ru-RU" sz="3200" b="1" i="1" dirty="0"/>
              <a:t>Принцесса…</a:t>
            </a:r>
          </a:p>
          <a:p>
            <a:r>
              <a:rPr lang="ru-RU" sz="3200" b="1" i="1" dirty="0"/>
              <a:t>                       на горошине.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3892" y="5980670"/>
            <a:ext cx="5189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«Принцесса на горошине»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368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811">
        <p:checker/>
        <p:sndAc>
          <p:stSnd>
            <p:snd r:embed="rId3" name="chimes.wav"/>
          </p:stSnd>
        </p:sndAc>
      </p:transition>
    </mc:Choice>
    <mc:Fallback xmlns="">
      <p:transition spd="slow" advTm="10811">
        <p:checker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596" y="383060"/>
            <a:ext cx="4762500" cy="4981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67265" y="383060"/>
            <a:ext cx="45564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Налетела злая вьюга,</a:t>
            </a:r>
          </a:p>
          <a:p>
            <a:r>
              <a:rPr lang="ru-RU" sz="3200" b="1" i="1" dirty="0"/>
              <a:t>Герда потеряла друга.</a:t>
            </a:r>
          </a:p>
          <a:p>
            <a:r>
              <a:rPr lang="ru-RU" sz="3200" b="1" i="1" dirty="0"/>
              <a:t>В царство льда умчался Кай!</a:t>
            </a:r>
          </a:p>
          <a:p>
            <a:r>
              <a:rPr lang="ru-RU" sz="3200" b="1" i="1" dirty="0"/>
              <a:t>Герда! Герда! Выручай!</a:t>
            </a:r>
          </a:p>
          <a:p>
            <a:r>
              <a:rPr lang="ru-RU" sz="3200" b="1" i="1" dirty="0"/>
              <a:t>Вьюга кружит вправо, влево</a:t>
            </a:r>
          </a:p>
          <a:p>
            <a:r>
              <a:rPr lang="ru-RU" sz="3200" b="1" i="1" dirty="0"/>
              <a:t>В сказке….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1114" y="5844746"/>
            <a:ext cx="61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«Снежная королева»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63" y="383060"/>
            <a:ext cx="1864274" cy="2140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54" y="4414933"/>
            <a:ext cx="1884532" cy="21634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782" y="4653169"/>
            <a:ext cx="1469485" cy="1686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4020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619">
        <p15:prstTrans prst="fracture"/>
        <p:sndAc>
          <p:stSnd>
            <p:snd r:embed="rId3" name="chimes.wav"/>
          </p:stSnd>
        </p:sndAc>
      </p:transition>
    </mc:Choice>
    <mc:Fallback xmlns="">
      <p:transition spd="slow" advTm="11619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45" y="778213"/>
            <a:ext cx="4246072" cy="4246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926094" y="778213"/>
            <a:ext cx="43385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Стрела молодца угодила в болото,</a:t>
            </a:r>
          </a:p>
          <a:p>
            <a:r>
              <a:rPr lang="ru-RU" sz="3200" b="1" i="1" dirty="0"/>
              <a:t>Ну где же невеста?</a:t>
            </a:r>
          </a:p>
          <a:p>
            <a:r>
              <a:rPr lang="ru-RU" sz="3200" b="1" i="1" dirty="0"/>
              <a:t>Жениться охота!</a:t>
            </a:r>
          </a:p>
          <a:p>
            <a:r>
              <a:rPr lang="ru-RU" sz="3200" b="1" i="1" dirty="0"/>
              <a:t>А вот и невеста,</a:t>
            </a:r>
          </a:p>
          <a:p>
            <a:r>
              <a:rPr lang="ru-RU" sz="3200" b="1" i="1" dirty="0"/>
              <a:t>Глаза на макушке.</a:t>
            </a:r>
            <a:br>
              <a:rPr lang="ru-RU" sz="3200" b="1" i="1" dirty="0"/>
            </a:br>
            <a:r>
              <a:rPr lang="ru-RU" sz="3200" b="1" i="1" dirty="0"/>
              <a:t>Невесту зовут…</a:t>
            </a:r>
          </a:p>
          <a:p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190735" y="5844746"/>
            <a:ext cx="542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«Царевна –лягушка»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307" y="190619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2144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582">
        <p15:prstTrans prst="fracture"/>
        <p:sndAc>
          <p:stSnd>
            <p:snd r:embed="rId3" name="chimes.wav"/>
          </p:stSnd>
        </p:sndAc>
      </p:transition>
    </mc:Choice>
    <mc:Fallback xmlns="">
      <p:transition spd="slow" advTm="8582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08" y="1650023"/>
            <a:ext cx="5167740" cy="4707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67265" y="2693773"/>
            <a:ext cx="6351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>
                <a:solidFill>
                  <a:srgbClr val="CC0099"/>
                </a:solidFill>
              </a:rPr>
              <a:t>МОЛОДЦЫ !!!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93" y="0"/>
            <a:ext cx="2954166" cy="26179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498" y="164123"/>
            <a:ext cx="1428750" cy="1485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7" y="3674808"/>
            <a:ext cx="2549482" cy="28044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0002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9479">
        <p15:prstTrans prst="curtains"/>
        <p:sndAc>
          <p:stSnd>
            <p:snd r:embed="rId3" name="chimes.wav"/>
          </p:stSnd>
        </p:sndAc>
      </p:transition>
    </mc:Choice>
    <mc:Fallback xmlns="">
      <p:transition spd="slow" advTm="9479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03" y="825190"/>
            <a:ext cx="4762500" cy="4762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681787" y="1182029"/>
            <a:ext cx="51184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Что за сказка: кошка, внучка,</a:t>
            </a:r>
          </a:p>
          <a:p>
            <a:r>
              <a:rPr lang="ru-RU" sz="2800" b="1" i="1" dirty="0"/>
              <a:t>Мышь, ещё собака Жучка</a:t>
            </a:r>
          </a:p>
          <a:p>
            <a:r>
              <a:rPr lang="ru-RU" sz="2800" b="1" i="1" dirty="0"/>
              <a:t>Деду с бабой помогали</a:t>
            </a:r>
          </a:p>
          <a:p>
            <a:r>
              <a:rPr lang="ru-RU" sz="2800" b="1" i="1" dirty="0"/>
              <a:t>Корнеплоды собирали?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72523" y="6010508"/>
            <a:ext cx="5311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«Репка»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12" y="3996051"/>
            <a:ext cx="2431896" cy="26750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01"/>
            <a:ext cx="2472523" cy="21910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219" y="2544600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608398"/>
      </p:ext>
    </p:extLst>
  </p:cSld>
  <p:clrMapOvr>
    <a:masterClrMapping/>
  </p:clrMapOvr>
  <p:transition spd="slow" advTm="11555">
    <p:randomBar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42" y="381774"/>
            <a:ext cx="4785734" cy="47857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35620" y="1628078"/>
            <a:ext cx="54218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Возле леса, на опушке</a:t>
            </a:r>
            <a:br>
              <a:rPr lang="ru-RU" sz="3200" b="1" i="1" dirty="0"/>
            </a:br>
            <a:r>
              <a:rPr lang="ru-RU" sz="3200" b="1" i="1" dirty="0"/>
              <a:t>Трое их живёт в избушке.</a:t>
            </a:r>
            <a:br>
              <a:rPr lang="ru-RU" sz="3200" b="1" i="1" dirty="0"/>
            </a:br>
            <a:r>
              <a:rPr lang="ru-RU" sz="3200" b="1" i="1" dirty="0"/>
              <a:t>Там три стула и три кружки</a:t>
            </a:r>
            <a:br>
              <a:rPr lang="ru-RU" sz="3200" b="1" i="1" dirty="0"/>
            </a:br>
            <a:r>
              <a:rPr lang="ru-RU" sz="3200" b="1" i="1" dirty="0"/>
              <a:t>Три кровати, три подушки.</a:t>
            </a:r>
            <a:br>
              <a:rPr lang="ru-RU" sz="3200" b="1" i="1" dirty="0"/>
            </a:br>
            <a:r>
              <a:rPr lang="ru-RU" sz="3200" b="1" i="1" dirty="0"/>
              <a:t>Угадайте без подсказки,</a:t>
            </a:r>
            <a:br>
              <a:rPr lang="ru-RU" sz="3200" b="1" i="1" dirty="0"/>
            </a:br>
            <a:r>
              <a:rPr lang="ru-RU" sz="3200" b="1" i="1" dirty="0"/>
              <a:t>Кто герои этой сказки</a:t>
            </a:r>
            <a:r>
              <a:rPr lang="ru-RU" b="1" i="1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5932448"/>
            <a:ext cx="3992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«Три медведя»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80" y="0"/>
            <a:ext cx="2095223" cy="18567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99" y="4762500"/>
            <a:ext cx="1905000" cy="2095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108" y="300864"/>
            <a:ext cx="1555879" cy="15558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186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977">
        <p14:window dir="vert"/>
        <p:sndAc>
          <p:stSnd>
            <p:snd r:embed="rId3" name="chimes.wav"/>
          </p:stSnd>
        </p:sndAc>
      </p:transition>
    </mc:Choice>
    <mc:Fallback xmlns="">
      <p:transition spd="slow" advTm="13977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51" y="414767"/>
            <a:ext cx="4982423" cy="49824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388984" y="1502061"/>
            <a:ext cx="485780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/>
              <a:t>Ждали маму с молоком,</a:t>
            </a:r>
            <a:br>
              <a:rPr lang="ru-RU" sz="3200" b="1" i="1" dirty="0"/>
            </a:br>
            <a:r>
              <a:rPr lang="ru-RU" sz="3200" b="1" i="1" dirty="0"/>
              <a:t>А пустили волка в дом.</a:t>
            </a:r>
            <a:br>
              <a:rPr lang="ru-RU" sz="3200" b="1" i="1" dirty="0"/>
            </a:br>
            <a:r>
              <a:rPr lang="ru-RU" sz="3200" b="1" i="1" dirty="0"/>
              <a:t>Отворили дверь козлята</a:t>
            </a:r>
            <a:br>
              <a:rPr lang="ru-RU" sz="3200" b="1" i="1" dirty="0"/>
            </a:br>
            <a:r>
              <a:rPr lang="ru-RU" sz="3200" b="1" i="1" dirty="0"/>
              <a:t>И пропали все куда-то.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0352" y="5683404"/>
            <a:ext cx="545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</a:t>
            </a:r>
            <a:r>
              <a:rPr lang="ru-RU" sz="3600" b="1" i="1" dirty="0"/>
              <a:t>Волк и семе</a:t>
            </a:r>
            <a:r>
              <a:rPr lang="ru-RU" sz="3200" b="1" i="1" dirty="0"/>
              <a:t>р</a:t>
            </a:r>
            <a:r>
              <a:rPr lang="ru-RU" sz="3600" b="1" i="1" dirty="0"/>
              <a:t>о козлят»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4986" cy="15020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091" y="4361273"/>
            <a:ext cx="1892752" cy="196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17" y="151126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26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6034">
        <p14:vortex dir="r"/>
        <p:sndAc>
          <p:stSnd>
            <p:snd r:embed="rId3" name="chimes.wav"/>
          </p:stSnd>
        </p:sndAc>
      </p:transition>
    </mc:Choice>
    <mc:Fallback xmlns="">
      <p:transition spd="slow" advTm="16034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54" y="223024"/>
            <a:ext cx="4469248" cy="4469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68351" y="1360449"/>
            <a:ext cx="56536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И в пути он песню пел.</a:t>
            </a:r>
            <a:br>
              <a:rPr lang="ru-RU" sz="3200" b="1" i="1" dirty="0"/>
            </a:br>
            <a:r>
              <a:rPr lang="ru-RU" sz="3200" b="1" i="1" dirty="0"/>
              <a:t>Съесть его хотел зайчишка,</a:t>
            </a:r>
          </a:p>
          <a:p>
            <a:r>
              <a:rPr lang="ru-RU" sz="3200" b="1" i="1" dirty="0"/>
              <a:t>Серый волк и бурый мишка.</a:t>
            </a:r>
          </a:p>
          <a:p>
            <a:r>
              <a:rPr lang="ru-RU" sz="3200" b="1" i="1" dirty="0"/>
              <a:t>А когда малыш в лесу</a:t>
            </a:r>
          </a:p>
          <a:p>
            <a:r>
              <a:rPr lang="ru-RU" sz="3200" b="1" i="1" dirty="0"/>
              <a:t>Встретил рыжую лису,</a:t>
            </a:r>
          </a:p>
          <a:p>
            <a:r>
              <a:rPr lang="ru-RU" sz="3200" b="1" i="1" dirty="0"/>
              <a:t>От неё уйти не смог.</a:t>
            </a:r>
          </a:p>
          <a:p>
            <a:r>
              <a:rPr lang="ru-RU" sz="3200" b="1" i="1" dirty="0"/>
              <a:t>Что за сказка?...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3146" y="6017741"/>
            <a:ext cx="405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«Колобок»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785" y="4762500"/>
            <a:ext cx="1905000" cy="2095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6" y="0"/>
            <a:ext cx="1672683" cy="1482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175" y="223024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3071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2152">
        <p15:prstTrans prst="curtains"/>
        <p:sndAc>
          <p:stSnd>
            <p:snd r:embed="rId3" name="chimes.wav"/>
          </p:stSnd>
        </p:sndAc>
      </p:transition>
    </mc:Choice>
    <mc:Fallback xmlns="">
      <p:transition spd="slow" advTm="12152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96" y="1230430"/>
            <a:ext cx="3742519" cy="33489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5687122" y="289933"/>
            <a:ext cx="50961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Отвечайте на вопрос:</a:t>
            </a:r>
          </a:p>
          <a:p>
            <a:r>
              <a:rPr lang="ru-RU" sz="3200" b="1" i="1" dirty="0"/>
              <a:t>Кто в корзине Машу нёс</a:t>
            </a:r>
          </a:p>
          <a:p>
            <a:r>
              <a:rPr lang="ru-RU" sz="3200" b="1" i="1" dirty="0"/>
              <a:t>Кто садился на пенёк</a:t>
            </a:r>
          </a:p>
          <a:p>
            <a:r>
              <a:rPr lang="ru-RU" sz="3200" b="1" i="1" dirty="0"/>
              <a:t>И хотел съесть пирожок?</a:t>
            </a:r>
          </a:p>
          <a:p>
            <a:r>
              <a:rPr lang="ru-RU" sz="3200" b="1" i="1" dirty="0"/>
              <a:t>Сказочку ты знаешь ведь?</a:t>
            </a:r>
          </a:p>
          <a:p>
            <a:r>
              <a:rPr lang="ru-RU" sz="3200" b="1" i="1" dirty="0"/>
              <a:t>Кто же это был?...</a:t>
            </a:r>
          </a:p>
          <a:p>
            <a:r>
              <a:rPr lang="ru-RU" sz="3200" b="1" i="1" dirty="0"/>
              <a:t>                             медведь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6273" y="5486400"/>
            <a:ext cx="440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«Маша и медведь»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1" y="0"/>
            <a:ext cx="1428990" cy="12663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151" y="4141190"/>
            <a:ext cx="2238376" cy="23279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306" y="278049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734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586">
        <p:blinds dir="vert"/>
        <p:sndAc>
          <p:stSnd>
            <p:snd r:embed="rId3" name="chimes.wav"/>
          </p:stSnd>
        </p:sndAc>
      </p:transition>
    </mc:Choice>
    <mc:Fallback xmlns="">
      <p:transition spd="slow" advTm="11586">
        <p:blinds dir="vert"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505" y="1256175"/>
            <a:ext cx="4349953" cy="43499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254884" y="1400783"/>
            <a:ext cx="59959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/>
              <a:t>Поселились в той избушке</a:t>
            </a:r>
          </a:p>
          <a:p>
            <a:r>
              <a:rPr lang="ru-RU" sz="3200" b="1" i="1" dirty="0"/>
              <a:t>Очень разные зверюшки.</a:t>
            </a:r>
          </a:p>
          <a:p>
            <a:r>
              <a:rPr lang="ru-RU" sz="3200" b="1" i="1" dirty="0"/>
              <a:t>Попросился к ним и мишка,</a:t>
            </a:r>
          </a:p>
          <a:p>
            <a:r>
              <a:rPr lang="ru-RU" sz="3200" b="1" i="1" dirty="0"/>
              <a:t>Только ведь медведь не мышка,</a:t>
            </a:r>
          </a:p>
          <a:p>
            <a:r>
              <a:rPr lang="ru-RU" sz="3200" b="1" i="1" dirty="0"/>
              <a:t>Влезть и так и сяк старался,</a:t>
            </a:r>
          </a:p>
          <a:p>
            <a:r>
              <a:rPr lang="ru-RU" sz="3200" b="1" i="1" dirty="0"/>
              <a:t>Сверху сел и дом сломался.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6259" y="5606128"/>
            <a:ext cx="4260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«Теремок»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4236" cy="16963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932" y="4290619"/>
            <a:ext cx="2126862" cy="2211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170" y="198306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2730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532">
        <p15:prstTrans prst="airplane"/>
        <p:sndAc>
          <p:stSnd>
            <p:snd r:embed="rId3" name="chimes.wav"/>
          </p:stSnd>
        </p:sndAc>
      </p:transition>
    </mc:Choice>
    <mc:Fallback xmlns="">
      <p:transition spd="slow" advTm="12532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653" y="367618"/>
            <a:ext cx="4762500" cy="4933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86393" y="1311099"/>
            <a:ext cx="535896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/>
              <a:t>Сестрица просила:</a:t>
            </a:r>
          </a:p>
          <a:p>
            <a:r>
              <a:rPr lang="ru-RU" sz="3200" b="1" i="1" dirty="0"/>
              <a:t>-Не пей из копытца.</a:t>
            </a:r>
            <a:br>
              <a:rPr lang="ru-RU" sz="3200" b="1" i="1" dirty="0"/>
            </a:br>
            <a:r>
              <a:rPr lang="ru-RU" sz="3200" b="1" i="1" dirty="0"/>
              <a:t>А братец не слушался,</a:t>
            </a:r>
          </a:p>
          <a:p>
            <a:r>
              <a:rPr lang="ru-RU" sz="3200" b="1" i="1" dirty="0"/>
              <a:t>Выпил водицы.</a:t>
            </a:r>
            <a:br>
              <a:rPr lang="ru-RU" sz="3200" b="1" i="1" dirty="0"/>
            </a:br>
            <a:r>
              <a:rPr lang="ru-RU" sz="3200" b="1" i="1" dirty="0"/>
              <a:t>Что за сказка про сестрицу,</a:t>
            </a:r>
            <a:br>
              <a:rPr lang="ru-RU" sz="3200" b="1" i="1" dirty="0"/>
            </a:br>
            <a:r>
              <a:rPr lang="ru-RU" sz="3200" b="1" i="1" dirty="0"/>
              <a:t>Про козлёнка, про водицу</a:t>
            </a:r>
            <a:r>
              <a:rPr lang="ru-RU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205" y="5585254"/>
            <a:ext cx="4781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«Сестрица Алёнушка и братец Иванушка»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9" y="-116790"/>
            <a:ext cx="1817649" cy="1610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070" y="5301568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69" y="212921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115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105">
        <p:dissolve/>
        <p:sndAc>
          <p:stSnd>
            <p:snd r:embed="rId3" name="chimes.wav"/>
          </p:stSnd>
        </p:sndAc>
      </p:transition>
    </mc:Choice>
    <mc:Fallback xmlns="">
      <p:transition spd="slow" advTm="15105">
        <p:dissolv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8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2.8|1.3|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|4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7|1.8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1.2|1|1.4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|0.9|1.1|0.8|0.7|7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1.1|1.1|0.8|0.8|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0.8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|2.5|1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|1.6|2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|2.3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2|1.7|1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5|1.1|1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|1.1|1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2|1.3|1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6|1.6|1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|1.7|1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1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8|1.9|1.1|1.5|1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6|1.6|1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1.3|1.7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3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2.1|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3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|1.8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2|2.2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|1.3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|1.2|1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676</Words>
  <Application>Microsoft Office PowerPoint</Application>
  <PresentationFormat>Широкоэкранный</PresentationFormat>
  <Paragraphs>157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Tigio Pres</cp:lastModifiedBy>
  <cp:revision>59</cp:revision>
  <dcterms:created xsi:type="dcterms:W3CDTF">2013-07-12T06:18:50Z</dcterms:created>
  <dcterms:modified xsi:type="dcterms:W3CDTF">2018-10-27T21:56:46Z</dcterms:modified>
</cp:coreProperties>
</file>