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1" r:id="rId5"/>
    <p:sldId id="264" r:id="rId6"/>
    <p:sldId id="263" r:id="rId7"/>
    <p:sldId id="257" r:id="rId8"/>
    <p:sldId id="260" r:id="rId9"/>
    <p:sldId id="259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41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4CF6-CBD0-4ABA-99EA-E4711E93E3C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1392-C4F3-417F-892E-EB6819300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66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4CF6-CBD0-4ABA-99EA-E4711E93E3C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1392-C4F3-417F-892E-EB6819300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19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4CF6-CBD0-4ABA-99EA-E4711E93E3C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1392-C4F3-417F-892E-EB6819300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795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4CF6-CBD0-4ABA-99EA-E4711E93E3C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1392-C4F3-417F-892E-EB6819300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686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4CF6-CBD0-4ABA-99EA-E4711E93E3C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1392-C4F3-417F-892E-EB6819300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005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4CF6-CBD0-4ABA-99EA-E4711E93E3C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1392-C4F3-417F-892E-EB6819300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263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4CF6-CBD0-4ABA-99EA-E4711E93E3C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1392-C4F3-417F-892E-EB6819300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23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4CF6-CBD0-4ABA-99EA-E4711E93E3C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1392-C4F3-417F-892E-EB6819300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37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4CF6-CBD0-4ABA-99EA-E4711E93E3C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1392-C4F3-417F-892E-EB6819300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05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4CF6-CBD0-4ABA-99EA-E4711E93E3C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1392-C4F3-417F-892E-EB6819300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569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4CF6-CBD0-4ABA-99EA-E4711E93E3C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1392-C4F3-417F-892E-EB6819300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173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C4CF6-CBD0-4ABA-99EA-E4711E93E3C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31392-C4F3-417F-892E-EB6819300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327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0" y="3356992"/>
            <a:ext cx="669674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Космос </a:t>
            </a:r>
            <a:r>
              <a:rPr lang="ru-RU" sz="4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куйаарын</a:t>
            </a:r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туһунан</a:t>
            </a:r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тугу</a:t>
            </a:r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билэбит</a:t>
            </a:r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39700">
                  <a:srgbClr val="FFFFFF"/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5733256"/>
            <a:ext cx="4572000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Толордо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Сергеева С.К.,</a:t>
            </a:r>
          </a:p>
          <a:p>
            <a:pPr algn="r"/>
            <a:r>
              <a:rPr lang="ru-RU" sz="2000" b="1" spc="50" dirty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едагог-психолог</a:t>
            </a:r>
            <a:endParaRPr lang="ru-RU" sz="2000" b="1" spc="50" dirty="0" smtClean="0">
              <a:ln w="11430"/>
              <a:solidFill>
                <a:srgbClr val="002060"/>
              </a:solidFill>
              <a:effectLst>
                <a:glow rad="139700">
                  <a:srgbClr val="FFFFFF"/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МБДОУ д/с «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Кэнчээри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spc="50" dirty="0" smtClean="0">
              <a:ln w="11430"/>
              <a:solidFill>
                <a:srgbClr val="002060"/>
              </a:solidFill>
              <a:effectLst>
                <a:glow rad="139700">
                  <a:srgbClr val="FFFFFF"/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9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55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ll.culture.ru/uploads/5f4c3e627f6891c433b0d0e8f38b843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34" y="-7732"/>
            <a:ext cx="9160633" cy="68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9872" y="167893"/>
            <a:ext cx="5130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Космос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тугуй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1400" dirty="0">
              <a:effectLst>
                <a:glow rad="139700">
                  <a:srgbClr val="FFFFFF"/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0545" y="1412776"/>
            <a:ext cx="806489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“Космос”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тыл (грек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тылыттан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kosmos</a:t>
            </a:r>
            <a:r>
              <a:rPr lang="en-US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бэрээдэк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тутул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эйэ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) сир-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халлаан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суолталаах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Манна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систиэмэтин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планеталара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сулустар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галактика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куйаара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онно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киирсэр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бары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эттиктэр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киирсэллэр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Судургутук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быһаардахха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космос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Сири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тулалыыр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эйгэни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ааттыыбыт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1050" dirty="0">
              <a:solidFill>
                <a:srgbClr val="002060"/>
              </a:solidFill>
              <a:effectLst>
                <a:glow rad="139700">
                  <a:srgbClr val="FFFFFF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948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19" y="40466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Космос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төһө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үрдүктэн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саҕаланарый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1200" dirty="0">
              <a:solidFill>
                <a:prstClr val="black"/>
              </a:solidFill>
              <a:effectLst>
                <a:glow rad="139700">
                  <a:srgbClr val="FFFFFF"/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1" y="1412776"/>
            <a:ext cx="806489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Атмосфера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космос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кыраныыссата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муора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таһымыттан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100 км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саҕаланар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үрдүгү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Карман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лииньийэтэ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дииллэр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Маннык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үрдүккэ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салгын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чиҥэ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олус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кыра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инньэ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гынан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космическай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хараабыл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Сиргэ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сууллубат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туһугар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космос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түргэнинэн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көтөр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быһа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холоон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7,9 км/</a:t>
            </a:r>
            <a:r>
              <a:rPr lang="ru-RU" sz="28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сөк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.).</a:t>
            </a:r>
            <a:endParaRPr lang="ru-RU" sz="2800" dirty="0">
              <a:solidFill>
                <a:srgbClr val="002060"/>
              </a:solidFill>
              <a:effectLst>
                <a:glow rad="139700">
                  <a:srgbClr val="FFFFFF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6871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4288" y="26064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Космос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хайдах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температуралааҕый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1200" dirty="0">
              <a:solidFill>
                <a:prstClr val="black"/>
              </a:solidFill>
              <a:effectLst>
                <a:glow rad="139700">
                  <a:srgbClr val="FFFFFF"/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4744"/>
            <a:ext cx="8496944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Космос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уларыйа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турар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араас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температуралаах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Улахан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аҥаара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олус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намыһах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температуралаах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(Кельвин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шкалатынан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2,7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кыраадыс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эбэтэр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-270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кыраадыс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тымныы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Галактикаҕа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чугаһаан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истэх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ахсын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тэмпэрэтиирэ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сылыйан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барар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МКС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аттыгар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температура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эмиэ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араастаһар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Холобур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диэки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хайыстахха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онно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эмиэ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Сиргэ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курдук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кыраадыс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турар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Оттон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Күнтэн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ырааттахха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-270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кыраадыска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диэри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тымныйар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600" dirty="0">
              <a:solidFill>
                <a:srgbClr val="002060"/>
              </a:solidFill>
              <a:effectLst>
                <a:glow rad="139700">
                  <a:srgbClr val="FFFFFF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6425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49961" cy="685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543" y="28642"/>
            <a:ext cx="8568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Королёв Сергей Павлович  -космонавтика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төрүттээччитэ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ctr"/>
            <a:endParaRPr lang="ru-RU" sz="1200" dirty="0">
              <a:solidFill>
                <a:prstClr val="black"/>
              </a:solidFill>
              <a:effectLst>
                <a:glow rad="139700">
                  <a:srgbClr val="FFFFFF"/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8233" y="1221224"/>
            <a:ext cx="66784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Сэбиэскэй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учуонай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ракета, космос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техникатын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ракеталаах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сэрии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тэриллэрин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тутааччыта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XX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үйэ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ракета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космос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техникатын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тутуутугар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биир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сүдү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улахан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биллэр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/>
                <a:cs typeface="Times New Roman"/>
              </a:rPr>
              <a:t>ѳңѳлѳѳх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Сергей Королёв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идеяларыттан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сир бастакы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спутнига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Юрий Гагарины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космоска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/>
                <a:cs typeface="Times New Roman"/>
              </a:rPr>
              <a:t>ѳтүүтэ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табыллыбыттара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Социалистическай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үлэ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икки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төгүллээх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геройа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Ленин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бириэмийэтин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лауреата.</a:t>
            </a:r>
            <a:endParaRPr lang="ru-RU" sz="2400" b="1" spc="50" dirty="0">
              <a:ln w="11430"/>
              <a:solidFill>
                <a:srgbClr val="002060"/>
              </a:solidFill>
              <a:effectLst>
                <a:glow rad="139700">
                  <a:srgbClr val="FFFFFF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41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19429" r="27219" b="6429"/>
          <a:stretch/>
        </p:blipFill>
        <p:spPr bwMode="auto">
          <a:xfrm>
            <a:off x="148172" y="714338"/>
            <a:ext cx="3027886" cy="3273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5962" y="116632"/>
            <a:ext cx="88605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Белка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Стрелка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хаһан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көппүттэрэй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1100" dirty="0">
              <a:solidFill>
                <a:prstClr val="black"/>
              </a:solidFill>
              <a:effectLst>
                <a:glow rad="139700">
                  <a:srgbClr val="FFFFFF"/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6053" y="714338"/>
            <a:ext cx="886053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Белка      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   Стрелка     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pPr algn="just"/>
            <a:r>
              <a:rPr lang="ru-RU" sz="2400" b="1" spc="50" dirty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   космонавт         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ыттар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  “Спутник-5” </a:t>
            </a:r>
          </a:p>
          <a:p>
            <a:pPr algn="just"/>
            <a:r>
              <a:rPr lang="ru-RU" sz="2400" b="1" spc="50" dirty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хараабылынан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     1960      сыллаахха </a:t>
            </a:r>
          </a:p>
          <a:p>
            <a:pPr algn="just"/>
            <a:r>
              <a:rPr lang="ru-RU" sz="2400" b="1" spc="50" dirty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атырдьах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ыйын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 19       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күнүгэр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400" b="1" spc="50" dirty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көппүттэрэ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Көтүү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сүрүн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сыала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just"/>
            <a:r>
              <a:rPr lang="ru-RU" sz="2400" b="1" spc="50" dirty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тыыннаах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организмҥа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космос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хайдах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400" b="1" spc="50" dirty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дьайарын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үөрэтии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этэ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Эспэримиэн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400" b="1" spc="50" dirty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түмүгүнэн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ыттар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көтөр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кэмнэригэр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эттэрин-сииннэрин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температуралара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уларыйбатаҕа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ыйааһына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суох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буолуу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хаан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эргииригэр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дьайбатаҕа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вещество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атастаһыыта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кэһиллибэтэҕэ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биллибитэ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Ыттар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чаас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устата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көппүттэрэ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кэм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устата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хараабыл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Сири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төгүл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эргийбитэ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кэннэ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Белка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Стрелка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Сиргэ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төннүбүттэрэ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Бастаан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утаа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биохимия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чинчийиитэ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ыттар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суукканы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быһа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көтөн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стресстээбиттэрин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көрдөрбүтэ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эрээри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Сиргэ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түһэн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баран,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туруктара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үчүгэй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буолбута</a:t>
            </a:r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19397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avatars.mds.yandex.net/get-pdb/2362063/40f64f49-c67b-4cdb-b2ac-3a1c8dae0254/s1200?webp=fal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" y="0"/>
            <a:ext cx="91390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332656"/>
            <a:ext cx="5526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Бастакы   космонавт</a:t>
            </a:r>
            <a:endParaRPr lang="ru-RU" sz="1400" dirty="0">
              <a:solidFill>
                <a:prstClr val="black"/>
              </a:solidFill>
              <a:effectLst>
                <a:glow rad="139700">
                  <a:srgbClr val="FFFFFF"/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1" y="1196752"/>
            <a:ext cx="864096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600" b="1" spc="50" dirty="0" smtClean="0">
                <a:ln w="11430"/>
                <a:solidFill>
                  <a:srgbClr val="C0000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Юрий    Гагарин   “Восток” 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хараабылынан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lvl="0" algn="just">
              <a:lnSpc>
                <a:spcPct val="150000"/>
              </a:lnSpc>
            </a:pPr>
            <a:r>
              <a:rPr lang="ru-RU" sz="2600" b="1" spc="50" dirty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космоска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1961 сыллаахха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муус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устар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күнүгэр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көппүтэ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онно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чаас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48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мүн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көппүтэ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Сиртэн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саамай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ырааппыта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327 км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этэ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Хараабыл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көтүөҕүттэн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108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мүнүүтэ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буолан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баран,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Сиргэ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түһэригэр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түргэнин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кыччатан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барбыта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Москуба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бириэмэтинэн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чаас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55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мүн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космонавт Саратов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уобалаһын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Терновскай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оройуонун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Смеловка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дэриэбинэтин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аттыгар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Волга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биэрэгэр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кэлэн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түспүтэ</a:t>
            </a: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600" dirty="0">
              <a:solidFill>
                <a:srgbClr val="002060"/>
              </a:solidFill>
              <a:effectLst>
                <a:glow rad="139700">
                  <a:srgbClr val="FFFFFF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4853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32656"/>
            <a:ext cx="9139943" cy="6093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https://www.nastol.com.ua/pic/201601/1024x600/nastol.com.ua-1624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https://www.nastol.com.ua/pic/201601/1024x600/nastol.com.ua-16240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3310" y="260648"/>
            <a:ext cx="90333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Аһаҕас</a:t>
            </a:r>
            <a:r>
              <a:rPr lang="ru-RU" sz="3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космоска</a:t>
            </a:r>
            <a:r>
              <a:rPr lang="ru-RU" sz="3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ким </a:t>
            </a:r>
            <a:r>
              <a:rPr lang="ru-RU" sz="30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аан</a:t>
            </a:r>
            <a:r>
              <a:rPr lang="ru-RU" sz="3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бастаан</a:t>
            </a:r>
            <a:r>
              <a:rPr lang="ru-RU" sz="3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тахсыбытай</a:t>
            </a:r>
            <a:r>
              <a:rPr lang="ru-RU" sz="3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3000" dirty="0">
              <a:solidFill>
                <a:prstClr val="black"/>
              </a:solidFill>
              <a:effectLst>
                <a:glow rad="139700">
                  <a:srgbClr val="FFFFFF"/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87823" y="982176"/>
            <a:ext cx="608719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Аһаҕас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космоска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аан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бастаан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Алексей Леонов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тахсыбыта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Ити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1965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сыл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кулун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тутар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күнүгэр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этэ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“Восход-2”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хараабылтан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тахсыбыта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хараабылы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Павел Беляев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көтүппүтэ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Аһаҕас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космоска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тахсарыгар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анаан-минээн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шлюз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камерата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туруоруллубута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шлюз 36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үрүллэр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секцияттан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турара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Космоска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хараабыл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үөһэ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люгунан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тахсыбыта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Леонов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аһаҕас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космоска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уопсайа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мүн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9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сөк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сылдьыбыта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ити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кэм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иһигэр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оҥоруохтаах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эспэримиэнин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кэтээн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көрүүлэрин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ыыппыта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Леонов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хараабылтан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ыстаал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торуоһунан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тутуллубута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Ити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торуос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электро-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боруобаттаах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этэ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Инньэ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гынан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экипажка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мэдиссиинэ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кэтээн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көрүүлэрин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тэхиниичэскэй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көрдөрүүлэри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биэрбитэ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итиэннэ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хараабыл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хамандыырын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кытары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төлөпүөнүнэн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сибээстэһэрэ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78248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980728"/>
            <a:ext cx="6119769" cy="4598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40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Халлаан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куйаарыгар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Космоска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көтүү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Олох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сайдыытын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Үрдүк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чыпчаала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                                                                                                  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Өлбөт-сүппэт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туоһута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139700">
                  <a:srgbClr val="FFFFFF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1851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543</Words>
  <Application>Microsoft Office PowerPoint</Application>
  <PresentationFormat>Экран (4:3)</PresentationFormat>
  <Paragraphs>29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2020-04-07T13:12:01Z</dcterms:created>
  <dcterms:modified xsi:type="dcterms:W3CDTF">2020-04-17T08:01:49Z</dcterms:modified>
</cp:coreProperties>
</file>