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6" r:id="rId7"/>
    <p:sldId id="275" r:id="rId8"/>
    <p:sldId id="276" r:id="rId9"/>
    <p:sldId id="279" r:id="rId10"/>
    <p:sldId id="284" r:id="rId11"/>
    <p:sldId id="280" r:id="rId12"/>
    <p:sldId id="282" r:id="rId13"/>
    <p:sldId id="281" r:id="rId14"/>
    <p:sldId id="278" r:id="rId15"/>
    <p:sldId id="272" r:id="rId16"/>
    <p:sldId id="262" r:id="rId17"/>
    <p:sldId id="263" r:id="rId18"/>
    <p:sldId id="264" r:id="rId19"/>
    <p:sldId id="265" r:id="rId20"/>
    <p:sldId id="288" r:id="rId21"/>
    <p:sldId id="26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24" autoAdjust="0"/>
  </p:normalViewPr>
  <p:slideViewPr>
    <p:cSldViewPr>
      <p:cViewPr varScale="1">
        <p:scale>
          <a:sx n="84" d="100"/>
          <a:sy n="84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63816-EEF5-414F-8ACD-99425D3639EF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B4335-95BB-4567-89C6-79D5A8A0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6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4335-95BB-4567-89C6-79D5A8A015C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Это Глеб и </a:t>
            </a:r>
            <a:r>
              <a:rPr lang="ru-RU" sz="1200" dirty="0" err="1" smtClean="0"/>
              <a:t>Клепа</a:t>
            </a:r>
            <a:r>
              <a:rPr lang="ru-RU" sz="1200" dirty="0" smtClean="0"/>
              <a:t>. Глеб - сын Екатерины Ходаковой, чья собака Клеопатра выкормила </a:t>
            </a:r>
            <a:r>
              <a:rPr lang="ru-RU" sz="1200" dirty="0" err="1" smtClean="0"/>
              <a:t>Клепу</a:t>
            </a:r>
            <a:r>
              <a:rPr lang="ru-RU" sz="1200" dirty="0" smtClean="0"/>
              <a:t> и ее сестру Плюшу. В зоопарке санатория "Октябрьский" в Сочи 27 мая 2012 года родились уссурийские тигрята. Тигрица отказалась от новорожденных, и их "удочерила" Клеопатра. Одного из котят назвали в честь приемной мамы.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4335-95BB-4567-89C6-79D5A8A015C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A8C74F-1DAC-4E69-9EE2-D6485ABDABA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AD2535-D87C-4695-A873-D4FB9D5DE6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go.ru/ru/article/hozyainu-taygi-amurskomu-tigru-i-hranitelyam-ego" TargetMode="External"/><Relationship Id="rId2" Type="http://schemas.openxmlformats.org/officeDocument/2006/relationships/hyperlink" Target="https://geraldika.ru/symbols/46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xpert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Творческий проект: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амурский тигр – уникальный символ России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9718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ДЮЦ «На Комсомольской»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Студия: </a:t>
            </a:r>
            <a:r>
              <a:rPr lang="ru-RU" i="1" dirty="0" smtClean="0">
                <a:solidFill>
                  <a:schemeClr val="tx2"/>
                </a:solidFill>
              </a:rPr>
              <a:t>«Кудесница»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Преподаватель: </a:t>
            </a: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Стонога</a:t>
            </a:r>
            <a:r>
              <a:rPr lang="ru-RU" i="1" dirty="0" smtClean="0">
                <a:solidFill>
                  <a:schemeClr val="tx2"/>
                </a:solidFill>
              </a:rPr>
              <a:t> Галина Петровна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Выполнила:</a:t>
            </a:r>
          </a:p>
          <a:p>
            <a:pPr algn="r"/>
            <a:r>
              <a:rPr lang="ru-RU" i="1" dirty="0" err="1" smtClean="0">
                <a:solidFill>
                  <a:schemeClr val="tx2"/>
                </a:solidFill>
              </a:rPr>
              <a:t>Джунаидова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Камилла</a:t>
            </a:r>
            <a:endParaRPr lang="ru-RU" i="1" dirty="0" smtClean="0">
              <a:solidFill>
                <a:schemeClr val="tx2"/>
              </a:solidFill>
            </a:endParaRPr>
          </a:p>
          <a:p>
            <a:pPr algn="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Тигренок и ребенок: </a:t>
            </a:r>
            <a:r>
              <a:rPr lang="ru-RU" dirty="0" err="1" smtClean="0"/>
              <a:t>Клепа</a:t>
            </a:r>
            <a:r>
              <a:rPr lang="ru-RU" dirty="0" smtClean="0"/>
              <a:t> и Глеб</a:t>
            </a:r>
            <a:endParaRPr lang="ru-RU" dirty="0"/>
          </a:p>
        </p:txBody>
      </p:sp>
      <p:sp>
        <p:nvSpPr>
          <p:cNvPr id="34818" name="AutoShape 2" descr="Амурский тигренок в квартире в Со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cdn25.img.ria.ru/images/102509/65/1025096526_0:0:2000:1352_1440x900_80_0_1_d12834732bc14adad68e4854f136432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2" name="AutoShape 6" descr="https://cdn25.img.ria.ru/images/102509/65/1025096526_0:0:2000:1352_1440x900_80_0_1_d12834732bc14adad68e4854f136432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4" name="AutoShape 8" descr="https://cdn25.img.ria.ru/images/102509/65/1025096526_0:0:2000:1352_1440x900_80_0_1_d12834732bc14adad68e4854f136432c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Картинки по запросу глеб и клепа амурский тиг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8" name="AutoShape 12" descr="Картинки по запросу глеб и клепа амурский тиг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6839341" cy="462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тигр – 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Тигры-рекордсмены</a:t>
            </a:r>
            <a:r>
              <a:rPr lang="ru-RU" dirty="0" smtClean="0"/>
              <a:t> достигают веса в 400 килограмм, а обычно животное достигает веса в 200 килограмм.</a:t>
            </a:r>
          </a:p>
          <a:p>
            <a:r>
              <a:rPr lang="ru-RU" b="1" dirty="0" smtClean="0"/>
              <a:t>Тигрицы</a:t>
            </a:r>
            <a:r>
              <a:rPr lang="ru-RU" dirty="0" smtClean="0"/>
              <a:t> — хорошие матери. Они вынашивают детей пять месяцев. Родится четыре-пять слепых и беззубых тигрят. Кормит до полугода, далее до года учит охотится. Еще год тигры самостоятельно охотятся, но живут возле матери.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Тигрицы – хорошие матери</a:t>
            </a:r>
            <a:endParaRPr lang="ru-RU" dirty="0"/>
          </a:p>
        </p:txBody>
      </p:sp>
      <p:pic>
        <p:nvPicPr>
          <p:cNvPr id="4" name="Picture 2" descr="С детеныше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14009" cy="53222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тигр – интересные факты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Тигр</a:t>
            </a:r>
            <a:r>
              <a:rPr lang="ru-RU" dirty="0" smtClean="0"/>
              <a:t> не имеет естественных врагов (кроме человека), он охотится даже на медведей.</a:t>
            </a:r>
          </a:p>
          <a:p>
            <a:pPr fontAlgn="base"/>
            <a:r>
              <a:rPr lang="ru-RU" dirty="0" smtClean="0"/>
              <a:t>Самостоятельно выходит на охоту приблизительно в возрасте одного года.</a:t>
            </a:r>
          </a:p>
          <a:p>
            <a:pPr fontAlgn="base"/>
            <a:r>
              <a:rPr lang="ru-RU" dirty="0" smtClean="0"/>
              <a:t>Продолжительность жизни на воле — до 12 лет.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В зоопар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9120"/>
            <a:ext cx="3484757" cy="21732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cf.ppt-online.org/files1/slide/y/Y06WXdSP8rIieaERxLTA5OwKftGVgnzkoQm2yF3CH/slide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19291" cy="60815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Амурский тигр, как символ  в искусстве, культуре и геральдике. геральдика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8478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и флаг Приморского края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41277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Хабаровска</a:t>
            </a:r>
          </a:p>
        </p:txBody>
      </p:sp>
      <p:pic>
        <p:nvPicPr>
          <p:cNvPr id="1026" name="Picture 2" descr="https://upload.wikimedia.org/wikipedia/commons/thumb/6/65/Coat_of_arms_of_Primorsky_Krai.svg/200px-Coat_of_arms_of_Primorsky_Krai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1512168" cy="1852407"/>
          </a:xfrm>
          <a:prstGeom prst="rect">
            <a:avLst/>
          </a:prstGeom>
          <a:noFill/>
        </p:spPr>
      </p:pic>
      <p:pic>
        <p:nvPicPr>
          <p:cNvPr id="1028" name="Picture 4" descr="Flag of Primorsky Krai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16832"/>
            <a:ext cx="2587114" cy="1728192"/>
          </a:xfrm>
          <a:prstGeom prst="rect">
            <a:avLst/>
          </a:prstGeom>
          <a:noFill/>
        </p:spPr>
      </p:pic>
      <p:pic>
        <p:nvPicPr>
          <p:cNvPr id="1030" name="Picture 6" descr="Khabarovsk C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2013126" cy="1872208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старый герб иркутс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1800200" cy="222438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79512" y="4077072"/>
            <a:ext cx="4436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Старый и новый варианты герба Иркутска</a:t>
            </a:r>
          </a:p>
        </p:txBody>
      </p:sp>
      <p:pic>
        <p:nvPicPr>
          <p:cNvPr id="10" name="Picture 2" descr="Файл:Coat of arms of Irkutsk Oblast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81128"/>
            <a:ext cx="1728192" cy="2221330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b/bf/Coat_of_Arms_of_Vladivostok_%28Primorsky_krai%29_%282001%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849143"/>
            <a:ext cx="1584176" cy="186788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984776" y="1412776"/>
            <a:ext cx="219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Герб Владивостока</a:t>
            </a:r>
          </a:p>
        </p:txBody>
      </p:sp>
      <p:pic>
        <p:nvPicPr>
          <p:cNvPr id="2052" name="Picture 4" descr="Файл:Coat of arms of the Jewish Autonomous Oblast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4581128"/>
            <a:ext cx="1763438" cy="208823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220072" y="4077072"/>
            <a:ext cx="3337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Еврейская автономная область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Ткань</a:t>
            </a:r>
          </a:p>
          <a:p>
            <a:r>
              <a:rPr lang="ru-RU" dirty="0" smtClean="0"/>
              <a:t>Картон</a:t>
            </a:r>
          </a:p>
          <a:p>
            <a:r>
              <a:rPr lang="ru-RU" dirty="0" smtClean="0"/>
              <a:t>Шерсть для валяния</a:t>
            </a:r>
          </a:p>
          <a:p>
            <a:r>
              <a:rPr lang="ru-RU" dirty="0" smtClean="0"/>
              <a:t>Рамка</a:t>
            </a:r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3830970" cy="2592289"/>
          </a:xfrm>
          <a:prstGeom prst="rect">
            <a:avLst/>
          </a:prstGeom>
          <a:noFill/>
        </p:spPr>
      </p:pic>
      <p:pic>
        <p:nvPicPr>
          <p:cNvPr id="4099" name="Picture 3" descr="C:\Users\Админ\Desktop\папка\рамк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498304" cy="2616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Некоторые моменты работы</a:t>
            </a:r>
            <a:endParaRPr lang="ru-RU" dirty="0"/>
          </a:p>
        </p:txBody>
      </p:sp>
      <p:pic>
        <p:nvPicPr>
          <p:cNvPr id="3076" name="Picture 4" descr="https://lh3.googleusercontent.com/a_8CVK52VNnLH9xnn7meN6LNXJjjaDRx6gHnXNxW-GWtJTUjgZ17iTlJb_YaVCSMmIoRkl4k5qI3H4IDNwu9AKYDc3KWwBU7prjblA0ZyM7OzFtTOJTkbythW1ZriCCGTI2tRYWUwZFW2yY7-b8Emou2MLBxpTzX25iwZJwbUxHlQDgikFXxKgiDwA1Wgxx_vxwL_qkwNMciW7kGzdcyFLLsyE4LpNTm7ahNgOiLIA6TNJGjC4qEL3gJirN75DonVx0t5IL-pXDS7vp35NRVv2mZ2w5c39suMicoKfFhKASLJVvnVlmnFhmTPUsNVgEVKxYOL9sFMq6jboEiDAy-ikqGueitUjelRebJumfDHl5ZhCUEWsuBTRyzdH3LLB6CaQebHoIETniKSjw1lh2h6f0kNmLsf17wufyuLb03ODcwif_Ysh6Y29TAMX0oIzpeTZzHQX_rP9uco6Hv032x5PWrZYdd6yA_KNw02u4VH657hrT5MJxkyrxxpxRIUbSOlEx93X72AGwM7UP2sxuHMydHb3AVOEp21iVgN8-LPy8lpQ8y7Tpsy35AVJVPup3GPq1ifLcIGSRiBANgZ_88Yla3gIsJs8jGWmejHUfONpJnNB0tnGOcIJ51G1nbiDhlMiN9H1hwiQwbom86ps53wCurnSCvRUyqKr4TOUK819hEBMsxhUmhA1o=w493-h657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44824"/>
            <a:ext cx="3024336" cy="40304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30120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Заготовка основы для картины</a:t>
            </a:r>
          </a:p>
        </p:txBody>
      </p:sp>
      <p:pic>
        <p:nvPicPr>
          <p:cNvPr id="3078" name="Picture 6" descr="https://lh3.googleusercontent.com/Pytzzgdr2Mq9gsjY_iIcddhiZWaYuFA1SiBhArsPs94nm6dQUo5bBqF1rqfg4T4t6z8Y_RROaJrJ7M_fYlSRaZbEDgh5hLSP4JRgKQd-8OEUXlI1tmVNDYPLxgWHNShJ9Cnn-A4T4JTNzCvRdhPfYxDNpzxM_eu21-89hWxng1q3JV8rgCZrvXNUqB-XJeZDHVHdeporXpDTC4mvi8giqewbjhT93geq8tyJXJTw3_6Bo8sZi_DyxlwWOj10G5-yzX5mVk5BqqICnRZVjKUmrw5zJREbfaUf--8k-hHrkVXU8kmFy3BYePqGm24GOaB_TWiA7I_4he6bgUzI-wDpI_XcaKy7LJq7h_4270bDhN8rlLm3K_4IWF_rBhuNJXaO5UIGeN8FKMLH9Rg-5GA3J4hIDsU_2YJeVX_yUFnHow9rewb284_LchCqaxWLPMkzT2k4pIlCWCfn1ric4hv7viuTcE-2UevGBBu58lzKOQp5xT9IUCN1xpTPvNGnc_HkX16sFYThp-i7A91C7JDnyHKcxNidEFAsByy1vJvlBUNRhlufNkl9IbdQPa4PlJAtuNsaf1u9YH-gsVhU8iqhUHW1owESp4h-FO-VRykaIWl76wXSWm-lq0MowWlrAM3WjktVx2mhfvRvleJPqOJaV4aR63y2nqc-nWj6uVrpsR-vZ_4Kr_ARFEQ=w876-h657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4608511" cy="34563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Готовая работа</a:t>
            </a:r>
            <a:endParaRPr lang="ru-RU" dirty="0"/>
          </a:p>
        </p:txBody>
      </p:sp>
      <p:pic>
        <p:nvPicPr>
          <p:cNvPr id="2050" name="Picture 2" descr="https://lh3.googleusercontent.com/lB3sEToLjdG2yHCPrs4rKVGqwBjP_75qIXZ0JGer9mS63zk4zk1p08Ymu11MkRFcOQgb1okpDRgaC76N-vF-JlGvGdVOg1W6rLf6m2yrEmQkb4wqnxRE1T3KBQDIGn6TMdVJJaD58M-__UG44ZhtYIzNz3ot0iPtEq2Vn6zahVHekQReC2Fg1XmrWf9mKw2pFPAqDL-5zBrKRkz8I-JKWOscbTp3eUXn5bCiwEytYkeAoiaRU8BPzv2FuOMvSxPhL2HNNb9PHiyHMWvQE_jr6t8pzok3oFeie1JWn5mpBZNKhk-oIPPaAXP0LdKWyZREUfXikXqS3ayNo2EjmKZHHB_I4vR_lsR7JlPDvNcDoIZ461zkstosGjQuj-ixbtW0BAPoAETKwdz8TbO_uEwNwDkHMGxyQhsx3BuOuiTrtzrrZr7tknn6kvkjaEiHdbt44jyVO8pW1KWwh6gVo_NkO7FuUWzIySCF4GWrwQfxBu_w6DIVNwfHJ0GxtPBy_Tqr-pYsWL6ESpM2foWxJNf8xU1bjSIXH8sk1OxGrFpRfgg0ATFhUmN1Spj5BJHw_0PB-mEkoXNQ8rI83ngtHcnqVH6V-pfpS30zKlWEmJr7NkjgFwPRvn0bO5Au8jpWBG62WZOBqmgrjOHdF94gyZ3e_-klHHHE9_NyyasabJKU_XVlUnqZ-JDQoqc=w876-h657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40760" cy="513057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Изучив историю жизни амурского тигра, мы узнали насколько он уникален. Это могучее животное, хозяин тайги, живет в мире с природой и никогда не станет убивать ради забавы. Тигр – существо </a:t>
            </a:r>
            <a:r>
              <a:rPr lang="ru-RU" dirty="0" err="1" smtClean="0"/>
              <a:t>самодостаточное</a:t>
            </a:r>
            <a:r>
              <a:rPr lang="ru-RU" dirty="0" smtClean="0"/>
              <a:t>, которое не претендует на чужое. </a:t>
            </a:r>
          </a:p>
          <a:p>
            <a:r>
              <a:rPr lang="ru-RU" dirty="0" smtClean="0"/>
              <a:t>В геральдике наших регионов изображение амурского тигра используется  как обозначение среды обитания, своеобразного пути развития регионов, защиты и силы. </a:t>
            </a:r>
          </a:p>
          <a:p>
            <a:r>
              <a:rPr lang="ru-RU" dirty="0" smtClean="0"/>
              <a:t>Нам есть чему поучиться у амурских тигров. </a:t>
            </a:r>
            <a:endParaRPr lang="ru-RU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роли амурского тигра в символике России и создание его изображения в технике «шерстяная живопись».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https://geraldika.ru/symbols/464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https://www.rgo.ru/ru/article/hozyainu-taygi-amurskomu-tigru-i-hranitelyam-ego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https://ruxpert.ru</a:t>
            </a:r>
            <a:endParaRPr lang="ru-RU" dirty="0" smtClean="0"/>
          </a:p>
          <a:p>
            <a:r>
              <a:rPr lang="ru-RU" dirty="0" smtClean="0"/>
              <a:t>и т.д.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и по запросу фото амурского ти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80412" cy="518694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Изучить информацию об амурском тигре, как о символе России и его значение в символике регионов нашей страны.</a:t>
            </a:r>
          </a:p>
          <a:p>
            <a:r>
              <a:rPr lang="ru-RU" dirty="0" smtClean="0"/>
              <a:t>2. Создать картину из шерсти с изображением амурского тигра.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Картинки по запросу фото амурского тиг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843808" cy="203016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Россия – огромная страна, в которую входит  85 регионов. В каждом из этих регионов есть свой особый символ. Изучая их, мы можем расширить свой кругозор и понять насколько важное и уникальное значение имеет каждый из символов.</a:t>
            </a: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решила изучить историю амурского тигра, потому что это очень уникальное животное, которое занесёно в Красную книгу. </a:t>
            </a:r>
          </a:p>
          <a:p>
            <a:r>
              <a:rPr lang="ru-RU" dirty="0" smtClean="0"/>
              <a:t>А еще амурский тигр является символом 4-х регионов и 1-й области России. </a:t>
            </a:r>
            <a:endParaRPr lang="ru-RU" dirty="0"/>
          </a:p>
        </p:txBody>
      </p:sp>
      <p:pic>
        <p:nvPicPr>
          <p:cNvPr id="6146" name="Picture 2" descr="Картинки по запросу амурский тиг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437112"/>
            <a:ext cx="2452328" cy="163488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Амурский тигр – уникальный символ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Амурский или уссурийский (сибирский, дальневосточный) тигр – </a:t>
            </a:r>
            <a:r>
              <a:rPr lang="ru-RU" sz="2800" dirty="0" smtClean="0"/>
              <a:t>это самый северный и самый крупный подвид тигра.</a:t>
            </a:r>
          </a:p>
          <a:p>
            <a:r>
              <a:rPr lang="ru-RU" sz="2800" dirty="0" smtClean="0"/>
              <a:t> Занесён в Красную книгу Международного союза охраны природы и в Красную книгу Российской Федерации.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4" name="Picture 6" descr="Картинки по запросу красная кни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283968" cy="28559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4289608"/>
            <a:ext cx="36724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Тигр был взят под охрану в 1947 год— в России  охота на него была полностью запрещена.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тигр – достояние России</a:t>
            </a:r>
            <a:endParaRPr lang="ru-RU" dirty="0"/>
          </a:p>
        </p:txBody>
      </p:sp>
      <p:pic>
        <p:nvPicPr>
          <p:cNvPr id="4" name="Picture 2" descr="Картинки по запросу амурский тигр в снегу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4206908" cy="3155181"/>
          </a:xfrm>
          <a:prstGeom prst="rect">
            <a:avLst/>
          </a:prstGeom>
          <a:noFill/>
        </p:spPr>
      </p:pic>
      <p:pic>
        <p:nvPicPr>
          <p:cNvPr id="5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4363685" cy="27273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1412776"/>
            <a:ext cx="4320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Помимо того, что это самый крупный вид тигров, он  еще и единственный, освоивший жизнь в снегах.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268760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4653136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Такого достояния нет ни у одной страны мира.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тигр - уникальность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195192" cy="504319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Тигр венчает вершину пищевой пирамиды уникальной экологической системы — уссурийской тайги. </a:t>
            </a:r>
          </a:p>
          <a:p>
            <a:r>
              <a:rPr lang="ru-RU" dirty="0" smtClean="0"/>
              <a:t>Поэтому состояние тигриной популяции — это индикатор состояния всей дальневосточной природы.</a:t>
            </a:r>
            <a:endParaRPr lang="ru-RU" dirty="0"/>
          </a:p>
        </p:txBody>
      </p:sp>
      <p:pic>
        <p:nvPicPr>
          <p:cNvPr id="31746" name="Picture 2" descr="https://cf.ppt-online.org/files1/slide/y/Y06WXdSP8rIieaERxLTA5OwKftGVgnzkoQm2yF3CH/slide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4466749" cy="33457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Амурский тигр </a:t>
            </a:r>
            <a:endParaRPr lang="ru-RU" dirty="0"/>
          </a:p>
        </p:txBody>
      </p:sp>
      <p:pic>
        <p:nvPicPr>
          <p:cNvPr id="36866" name="Picture 2" descr="Характери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59010" cy="541895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291</TotalTime>
  <Words>529</Words>
  <Application>Microsoft Office PowerPoint</Application>
  <PresentationFormat>Экран (4:3)</PresentationFormat>
  <Paragraphs>66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Творческий проект:  « амурский тигр – уникальный символ России » </vt:lpstr>
      <vt:lpstr>Цель проекта:</vt:lpstr>
      <vt:lpstr>Задачи проекта:</vt:lpstr>
      <vt:lpstr>Актуализация:</vt:lpstr>
      <vt:lpstr>Решение:</vt:lpstr>
      <vt:lpstr>Амурский тигр – уникальный символ России</vt:lpstr>
      <vt:lpstr>Амурский тигр – достояние России</vt:lpstr>
      <vt:lpstr>Амурский тигр - уникальность</vt:lpstr>
      <vt:lpstr>Амурский тигр </vt:lpstr>
      <vt:lpstr>Тигренок и ребенок: Клепа и Глеб</vt:lpstr>
      <vt:lpstr>Амурский тигр – интересные факты</vt:lpstr>
      <vt:lpstr>Тигрицы – хорошие матери</vt:lpstr>
      <vt:lpstr>Амурский тигр – интересные факты</vt:lpstr>
      <vt:lpstr>Презентация PowerPoint</vt:lpstr>
      <vt:lpstr>Амурский тигр, как символ  в искусстве, культуре и геральдике. геральдика</vt:lpstr>
      <vt:lpstr>Материалы:</vt:lpstr>
      <vt:lpstr>Некоторые моменты работы</vt:lpstr>
      <vt:lpstr>Готовая работа</vt:lpstr>
      <vt:lpstr>Вывод:</vt:lpstr>
      <vt:lpstr>Источники информации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проект: « амурский тигр – национальный символ России »</dc:title>
  <dc:creator>Админ</dc:creator>
  <cp:lastModifiedBy>Пользователь</cp:lastModifiedBy>
  <cp:revision>38</cp:revision>
  <dcterms:created xsi:type="dcterms:W3CDTF">2019-10-29T13:04:38Z</dcterms:created>
  <dcterms:modified xsi:type="dcterms:W3CDTF">2020-04-09T14:43:50Z</dcterms:modified>
</cp:coreProperties>
</file>