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91" r:id="rId4"/>
    <p:sldId id="296" r:id="rId5"/>
    <p:sldId id="297" r:id="rId6"/>
    <p:sldId id="301" r:id="rId7"/>
    <p:sldId id="262" r:id="rId8"/>
    <p:sldId id="288" r:id="rId9"/>
    <p:sldId id="287" r:id="rId10"/>
    <p:sldId id="299" r:id="rId11"/>
    <p:sldId id="263" r:id="rId12"/>
    <p:sldId id="292" r:id="rId13"/>
    <p:sldId id="274" r:id="rId14"/>
    <p:sldId id="298" r:id="rId15"/>
    <p:sldId id="300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28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45271D2-C335-4897-BFB5-CD70D8D5B37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2025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2E730F3-327D-46C0-BBBA-6ECECB4D198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2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Wednesday, March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Wednesday, March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Wednesday, March 22,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D5AE9BC5-1D73-416D-AFB0-6F3DCADA3D8A}" type="datetime1">
              <a:rPr lang="ru-RU" smtClean="0"/>
              <a:pPr lvl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278E4BFC-1BC5-4D5C-A96D-E9F5F0B6E01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928670"/>
            <a:ext cx="7858180" cy="357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ИСПОЛЬЗОВАНИЕ ТРЯПИЧНОЙ </a:t>
            </a:r>
            <a:r>
              <a:rPr lang="ru-RU" sz="3600" b="1" i="0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КУКЛЫ</a:t>
            </a:r>
            <a:br>
              <a:rPr lang="ru-RU" sz="3600" b="1" i="0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</a:br>
            <a:r>
              <a:rPr lang="ru-RU" sz="3600" b="1" i="0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</a:t>
            </a:r>
            <a:r>
              <a:rPr lang="ru-RU" sz="3600" b="1" i="0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В ОБРАЗОВАТЕЛЬНОМ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</a:t>
            </a:r>
            <a:r>
              <a:rPr lang="ru-RU" sz="3600" b="1" i="0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ПРОЦЕССЕ ДОУ </a:t>
            </a:r>
          </a:p>
          <a:p>
            <a: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В УСЛОВИЯХ 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РЕАЛИЗАЦИИ</a:t>
            </a:r>
            <a:r>
              <a:rPr lang="ru-RU" sz="3600" b="1" i="0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ФГОС ДО</a:t>
            </a:r>
            <a:r>
              <a:rPr lang="ru-RU" sz="2400" b="1" i="0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/>
            </a:r>
            <a:br>
              <a:rPr lang="ru-RU" sz="2400" b="1" i="0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</a:br>
            <a:r>
              <a:rPr lang="ru-RU" sz="2400" b="1" i="0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Муниципальное бюджетное дошкольное образовательное учреждение </a:t>
            </a:r>
            <a:r>
              <a:rPr lang="en-US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«Детский сад №5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пгт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Тымовское»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509120"/>
            <a:ext cx="5582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dirty="0" smtClean="0">
              <a:solidFill>
                <a:srgbClr val="000000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Воспитатель МБДОУ детский сад № 5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пгт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Тымовское</a:t>
            </a:r>
          </a:p>
          <a:p>
            <a:pPr lvl="0" algn="r"/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Полежайкина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Татьяна Александровна,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\Desktop\фото для куклы\DSC01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20" y="1722288"/>
            <a:ext cx="6480000" cy="4860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</a:p>
          <a:p>
            <a:pPr algn="ctr"/>
            <a:endParaRPr lang="ru-RU" sz="2000" b="1" cap="none" spc="0" dirty="0">
              <a:ln w="31550" cmpd="sng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83671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Опытно-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эксперементальная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деятельность «Посадка лука»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544" y="260648"/>
            <a:ext cx="8064896" cy="2277547"/>
          </a:xfrm>
        </p:spPr>
        <p:txBody>
          <a:bodyPr wrap="square"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178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178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15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33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11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1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1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1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1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1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ru-RU" sz="2000" b="1" kern="1200" dirty="0" smtClean="0">
              <a:latin typeface="Calibri"/>
              <a:ea typeface="Microsoft YaHei" pitchFamily="2"/>
              <a:cs typeface="Times New Roman" pitchFamily="18"/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ru-RU" sz="2000" dirty="0" smtClean="0">
                <a:latin typeface="Arial Black" pitchFamily="34" charset="0"/>
                <a:ea typeface="Microsoft YaHei" pitchFamily="2"/>
                <a:cs typeface="Times New Roman" pitchFamily="18"/>
              </a:rPr>
              <a:t>СОВМЕСТНАЯ ДЕЯТЕЛЬНОСТЬ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ru-RU" sz="2400" b="1" kern="12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Кукольный театр.</a:t>
            </a:r>
          </a:p>
          <a:p>
            <a:pPr lvl="0" algn="ctr">
              <a:buNone/>
            </a:pPr>
            <a:endParaRPr lang="ru-RU" sz="2000" b="1" kern="1200" dirty="0">
              <a:latin typeface="Calibri"/>
              <a:ea typeface="Microsoft YaHei" pitchFamily="2"/>
              <a:cs typeface="Times New Roman" pitchFamily="18"/>
            </a:endParaRPr>
          </a:p>
          <a:p>
            <a:pPr lvl="0" algn="ctr">
              <a:buNone/>
            </a:pPr>
            <a:endParaRPr lang="ru-RU" sz="1800" b="1" kern="1200" dirty="0">
              <a:latin typeface="Calibri"/>
              <a:ea typeface="Microsoft YaHei" pitchFamily="2"/>
              <a:cs typeface="Times New Roman" pitchFamily="18"/>
            </a:endParaRPr>
          </a:p>
          <a:p>
            <a:pPr lvl="0" algn="ctr">
              <a:buNone/>
            </a:pPr>
            <a:endParaRPr lang="ru-RU" sz="1800" b="1" kern="1200" dirty="0">
              <a:latin typeface="Calibri"/>
              <a:ea typeface="Microsoft YaHei" pitchFamily="2"/>
              <a:cs typeface="Times New Roman" pitchFamily="18"/>
            </a:endParaRPr>
          </a:p>
        </p:txBody>
      </p:sp>
      <p:pic>
        <p:nvPicPr>
          <p:cNvPr id="6146" name="Picture 2" descr="C:\Users\Данил\Desktop\фото для куклы\DSC01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488832" cy="48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1429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/>
            <a:r>
              <a:rPr lang="ru-RU" sz="2400" b="1" dirty="0" smtClean="0">
                <a:latin typeface="Arial Black" pitchFamily="34" charset="0"/>
                <a:ea typeface="Microsoft YaHei" pitchFamily="2"/>
                <a:cs typeface="Times New Roman" pitchFamily="18"/>
              </a:rPr>
              <a:t>Сюжетно ролевая игра «Семья».</a:t>
            </a:r>
            <a:endParaRPr lang="ru-RU" sz="2400" b="1" dirty="0">
              <a:latin typeface="Arial Black" pitchFamily="34" charset="0"/>
              <a:ea typeface="Microsoft YaHei" pitchFamily="2"/>
              <a:cs typeface="Times New Roman" pitchFamily="18"/>
            </a:endParaRPr>
          </a:p>
        </p:txBody>
      </p:sp>
      <p:pic>
        <p:nvPicPr>
          <p:cNvPr id="3074" name="Picture 2" descr="C:\Users\Данил\Desktop\фото для куклы\DSC0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3948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Данил\Desktop\фото для куклы\DSC0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4826">
            <a:off x="4788024" y="306896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716016" y="764704"/>
            <a:ext cx="424316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1520" y="764703"/>
            <a:ext cx="4014694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788024" y="3789040"/>
            <a:ext cx="4176464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жанна\Desktop\Цветочная поляна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4055035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9959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Изготовление куклы-закрутки совместно с детьми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0043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Times New Roman" pitchFamily="18"/>
              </a:rPr>
              <a:t>Изготовление куклы – закрутки совместно с родителями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C:\Users\Данил\Desktop\фото для куклы\DSC_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556792"/>
            <a:ext cx="7284103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963" y="2060848"/>
            <a:ext cx="43540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</a:t>
            </a:r>
            <a:b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971600" y="188640"/>
            <a:ext cx="7229475" cy="72548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 О Л Л Е К Ц И Я   К У К О Л </a:t>
            </a:r>
            <a:endParaRPr lang="ru-RU" sz="2400" dirty="0">
              <a:solidFill>
                <a:schemeClr val="accent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Данил\Desktop\фото для куклы\DSC0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560000" cy="5670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5689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93C83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solidFill>
                  <a:srgbClr val="293C83"/>
                </a:solidFill>
                <a:latin typeface="Times New Roman" pitchFamily="18" charset="0"/>
                <a:cs typeface="Times New Roman" pitchFamily="18" charset="0"/>
              </a:rPr>
              <a:t>тряпичной куклы как полифункционального и вариативного средства мотивации и организации образовательного процесса ДОУ.</a:t>
            </a:r>
            <a:endParaRPr lang="en-US" sz="2400" dirty="0">
              <a:solidFill>
                <a:srgbClr val="293C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06084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охраны и укрепления физического и психологического здоровья детей, эмоционального благополучия;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культуру личности детей, развивать социальные, нравственные, эстетические, интеллектуальные качества, инициативность, самостоятельность и ответственность ребенка;</a:t>
            </a:r>
          </a:p>
          <a:p>
            <a:endParaRPr lang="ru-RU" sz="2400" b="1" dirty="0">
              <a:solidFill>
                <a:srgbClr val="293C8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71736" y="571480"/>
            <a:ext cx="4429156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ПОЛИФУНКЦИОНАЛЬНОСТЬ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643050"/>
            <a:ext cx="2214578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основная образовательная деятельность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44" y="1643050"/>
            <a:ext cx="2000264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совместная деятельность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8" y="1643050"/>
            <a:ext cx="2143140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самостоятельная деятельность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893207" y="139301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573934" y="14828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357950" y="135729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1680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536281" y="289321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96336" y="2636912"/>
            <a:ext cx="0" cy="1291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Данил\Desktop\фото для куклы\DSC_0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288833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анил\Desktop\фото для куклы\DSC_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3024336" cy="205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анил\Desktop\фото для куклы\DSC0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089" y="4005064"/>
            <a:ext cx="280289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  <a:alphaModFix/>
          </a:blip>
          <a:stretch>
            <a:fillRect/>
          </a:stretch>
        </p:blipFill>
        <p:spPr>
          <a:xfrm>
            <a:off x="4788024" y="1412776"/>
            <a:ext cx="410347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284913" cy="54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Экспонат  тематических выставок;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Атрибут для сюжетно-ролевых игр;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Средство мотивации;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Пособие для театральных постановок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Демонстрационный материал для обучения</a:t>
            </a:r>
          </a:p>
          <a:p>
            <a:pPr>
              <a:buFontTx/>
              <a:buChar char="-"/>
            </a:pPr>
            <a:endParaRPr lang="ru-RU" sz="2000" b="1" dirty="0">
              <a:latin typeface="Calibri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00364" y="571480"/>
            <a:ext cx="3429024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ВАРИАТИВНОСТЬ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3851920" y="3212976"/>
            <a:ext cx="86409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004"/>
            <a:ext cx="8424935" cy="1368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Calibri" pitchFamily="34" charset="0"/>
              </a:rPr>
              <a:t>ОО «Речевое развитие»: беседа «Зимние месяцы»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Данил\Desktop\фото для куклы\DSC_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36156"/>
            <a:ext cx="7193680" cy="476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09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95288"/>
            <a:ext cx="8229600" cy="458628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l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39552" y="206696"/>
            <a:ext cx="8143875" cy="1449628"/>
          </a:xfrm>
        </p:spPr>
        <p:txBody>
          <a:bodyPr wrap="square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1161288" lvl="4" indent="-21600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/>
              </a:rPr>
              <a:t>ОО «Познавательное развитие»:</a:t>
            </a:r>
          </a:p>
          <a:p>
            <a:pPr marL="1161288" lvl="4" indent="-21600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/>
              </a:rPr>
              <a:t> счет до семи, дни недели, цвета радуги</a:t>
            </a:r>
          </a:p>
          <a:p>
            <a:pPr marL="0" lvl="0" indent="-216000" algn="ctr">
              <a:buNone/>
            </a:pPr>
            <a:endParaRPr lang="ru-RU" sz="1800" b="1" dirty="0" smtClean="0">
              <a:latin typeface="Calibri" pitchFamily="34" charset="0"/>
            </a:endParaRPr>
          </a:p>
        </p:txBody>
      </p:sp>
      <p:pic>
        <p:nvPicPr>
          <p:cNvPr id="3074" name="Picture 2" descr="C:\Users\Данил\Desktop\фото для куклы\DSC_0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446353" cy="49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071538" y="1357298"/>
            <a:ext cx="721523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428604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ОО «Художественно-эстетическое развитие» (конструирование): поделка «Старичок -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лесовичок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».</a:t>
            </a:r>
            <a:endParaRPr lang="ru-RU" sz="2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5716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ОО «Художественно-эстетическое развитие» (рисование):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«Гжель. Роспись посуды».</a:t>
            </a:r>
            <a:endParaRPr lang="ru-RU" sz="2000" b="1" dirty="0"/>
          </a:p>
        </p:txBody>
      </p:sp>
      <p:pic>
        <p:nvPicPr>
          <p:cNvPr id="5122" name="Picture 2" descr="C:\Users\Данил\Desktop\фото для куклы\DSC0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887156" cy="48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1602</TotalTime>
  <Words>214</Words>
  <Application>Microsoft Office PowerPoint</Application>
  <PresentationFormat>Экран (4:3)</PresentationFormat>
  <Paragraphs>41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К О Л Л Е К Ц И Я   К У К О Л </vt:lpstr>
      <vt:lpstr>Презентация PowerPoint</vt:lpstr>
      <vt:lpstr>Презентация PowerPoint</vt:lpstr>
      <vt:lpstr>Презентация PowerPoint</vt:lpstr>
      <vt:lpstr>ОО «Речевое развитие»: беседа «Зимние месяцы» 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тряпичной куклы в образовательном процессе доу в условиях фгос</dc:title>
  <dc:creator>захар</dc:creator>
  <cp:lastModifiedBy>RePack by Diakov</cp:lastModifiedBy>
  <cp:revision>278</cp:revision>
  <dcterms:modified xsi:type="dcterms:W3CDTF">2017-03-22T12:46:54Z</dcterms:modified>
</cp:coreProperties>
</file>