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4"/>
  </p:notesMasterIdLst>
  <p:sldIdLst>
    <p:sldId id="256" r:id="rId2"/>
    <p:sldId id="257" r:id="rId3"/>
    <p:sldId id="261" r:id="rId4"/>
    <p:sldId id="258" r:id="rId5"/>
    <p:sldId id="262" r:id="rId6"/>
    <p:sldId id="263" r:id="rId7"/>
    <p:sldId id="269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B8022-70D5-423C-94CD-7F2B3AAF385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CAD0EC-FB95-46C3-8CFD-2C753A7A1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543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AD0EC-FB95-46C3-8CFD-2C753A7A1D6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835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AD0EC-FB95-46C3-8CFD-2C753A7A1D6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79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H="1" flipV="1">
            <a:off x="5606896" y="365001"/>
            <a:ext cx="2851303" cy="504519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Моя малая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Родина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600" b="1" dirty="0" smtClean="0">
                <a:solidFill>
                  <a:schemeClr val="accent5">
                    <a:lumMod val="50000"/>
                  </a:schemeClr>
                </a:solidFill>
              </a:rPr>
              <a:t>Микрорайон </a:t>
            </a:r>
            <a:r>
              <a:rPr lang="ru-RU" sz="2600" b="1" dirty="0">
                <a:solidFill>
                  <a:schemeClr val="accent5">
                    <a:lumMod val="50000"/>
                  </a:schemeClr>
                </a:solidFill>
              </a:rPr>
              <a:t>Керва</a:t>
            </a:r>
            <a:r>
              <a:rPr lang="ru-RU" b="1" dirty="0">
                <a:solidFill>
                  <a:schemeClr val="accent4"/>
                </a:solidFill>
              </a:rPr>
              <a:t/>
            </a:r>
            <a:br>
              <a:rPr lang="ru-RU" b="1" dirty="0">
                <a:solidFill>
                  <a:schemeClr val="accent4"/>
                </a:solidFill>
              </a:rPr>
            </a:br>
            <a:r>
              <a:rPr lang="ru-RU" b="1" dirty="0" smtClean="0">
                <a:solidFill>
                  <a:schemeClr val="accent4"/>
                </a:solidFill>
              </a:rPr>
              <a:t/>
            </a:r>
            <a:br>
              <a:rPr lang="ru-RU" b="1" dirty="0" smtClean="0">
                <a:solidFill>
                  <a:schemeClr val="accent4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Воспитатель: Ухаботова Л.М </a:t>
            </a:r>
            <a:endParaRPr lang="ru-RU" sz="18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>
          <a:xfrm>
            <a:off x="838200" y="1676400"/>
            <a:ext cx="4419600" cy="4419600"/>
          </a:xfrm>
        </p:spPr>
      </p:pic>
    </p:spTree>
    <p:extLst>
      <p:ext uri="{BB962C8B-B14F-4D97-AF65-F5344CB8AC3E}">
        <p14:creationId xmlns:p14="http://schemas.microsoft.com/office/powerpoint/2010/main" val="219617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685800" y="914400"/>
            <a:ext cx="8001000" cy="4876800"/>
          </a:xfrm>
        </p:spPr>
        <p:txBody>
          <a:bodyPr>
            <a:normAutofit fontScale="77500" lnSpcReduction="20000"/>
          </a:bodyPr>
          <a:lstStyle/>
          <a:p>
            <a:pPr marL="68580" indent="0" algn="ctr">
              <a:lnSpc>
                <a:spcPct val="110000"/>
              </a:lnSpc>
              <a:buNone/>
            </a:pPr>
            <a:endParaRPr lang="ru-RU" sz="22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lnSpc>
                <a:spcPct val="110000"/>
              </a:lnSpc>
              <a:buNone/>
            </a:pPr>
            <a:r>
              <a:rPr lang="ru-RU" sz="33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Керва</a:t>
            </a:r>
            <a:r>
              <a:rPr lang="ru-RU" sz="33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 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микрорайон 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 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Шатура Московской Области. </a:t>
            </a:r>
            <a:endParaRPr lang="ru-RU" sz="3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lnSpc>
                <a:spcPct val="110000"/>
              </a:lnSpc>
              <a:buNone/>
            </a:pP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 как село Керва-Грива. Начал развиваться как посёлок 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торфодобытчиков Петровско-</a:t>
            </a:r>
            <a:r>
              <a:rPr lang="ru-RU" sz="31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Кобелевском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торфопредприятии, 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снабжавшем топливом 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атурскую ГРЭС. 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 связан с Шатурой 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узкоколейной железной дорогой. 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1938 году получил статус посёлка городского типа и название Керва. После перевода ГРЭС на другие виды топлива добыча торфа в </a:t>
            </a:r>
            <a:r>
              <a:rPr lang="ru-RU" sz="3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Керве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сильно сократилась и посёлок пришёл в упадок. В 2004 году включён в черту города 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Шатуры.</a:t>
            </a:r>
            <a:endParaRPr lang="ru-RU" sz="3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8901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4400" y="685800"/>
            <a:ext cx="7220155" cy="8382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Достопримечательности Микрорайона Керва 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990600" y="1676400"/>
            <a:ext cx="6781800" cy="5029200"/>
          </a:xfrm>
        </p:spPr>
        <p:txBody>
          <a:bodyPr anchor="t"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Кервская средняя школа; 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сады МБДОУ №14 и МБДОУ №5 в 2018г объединены в один детский сад МБДОУ №5;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Керский Дом культуру;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Обелиск Павшим войнам ВОВ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Поликлиника Микрорайона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Кервы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Озеро «Святое».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Пожарная часть № 286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Микрорайона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Керва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Магазины: Пятерочка,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Дикси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Уралочка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Надежда;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535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Кервская средняя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cs typeface="Times New Roman" panose="02020603050405020304" pitchFamily="18" charset="0"/>
              </a:rPr>
              <a:t>школа</a:t>
            </a:r>
            <a:r>
              <a:rPr lang="ru-RU" b="1" dirty="0" smtClean="0"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124200"/>
            <a:ext cx="4572001" cy="34290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828800"/>
            <a:ext cx="3733800" cy="2800350"/>
          </a:xfrm>
        </p:spPr>
      </p:pic>
    </p:spTree>
    <p:extLst>
      <p:ext uri="{BB962C8B-B14F-4D97-AF65-F5344CB8AC3E}">
        <p14:creationId xmlns:p14="http://schemas.microsoft.com/office/powerpoint/2010/main" val="2277228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Детские сады МБДОУ №5,№14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429000"/>
            <a:ext cx="3929962" cy="2614832"/>
          </a:xfrm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 rot="10231845" flipV="1">
            <a:off x="597204" y="2281641"/>
            <a:ext cx="1828894" cy="927125"/>
          </a:xfrm>
        </p:spPr>
        <p:txBody>
          <a:bodyPr/>
          <a:lstStyle/>
          <a:p>
            <a:r>
              <a:rPr lang="en-US" sz="1100" dirty="0" smtClean="0"/>
              <a:t>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Детский сад </a:t>
            </a:r>
          </a:p>
          <a:p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№14 </a:t>
            </a:r>
            <a:endParaRPr lang="ru-RU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 rot="21192663">
            <a:off x="5581850" y="2288778"/>
            <a:ext cx="3066288" cy="379856"/>
          </a:xfrm>
        </p:spPr>
        <p:txBody>
          <a:bodyPr/>
          <a:lstStyle/>
          <a:p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Детский сад №5</a:t>
            </a:r>
            <a:endParaRPr lang="ru-RU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971800"/>
            <a:ext cx="3945907" cy="2312055"/>
          </a:xfrm>
        </p:spPr>
      </p:pic>
    </p:spTree>
    <p:extLst>
      <p:ext uri="{BB962C8B-B14F-4D97-AF65-F5344CB8AC3E}">
        <p14:creationId xmlns:p14="http://schemas.microsoft.com/office/powerpoint/2010/main" val="11364672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Дом культуры Микрорайона Керва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2133600"/>
            <a:ext cx="5776984" cy="4345405"/>
          </a:xfrm>
        </p:spPr>
      </p:pic>
    </p:spTree>
    <p:extLst>
      <p:ext uri="{BB962C8B-B14F-4D97-AF65-F5344CB8AC3E}">
        <p14:creationId xmlns:p14="http://schemas.microsoft.com/office/powerpoint/2010/main" val="22783471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Обелиск Павшим Войнам ВОВ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565" y="2013053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4721058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Поликлиника Микрорайона Керва 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676400"/>
            <a:ext cx="4648200" cy="4648200"/>
          </a:xfrm>
        </p:spPr>
      </p:pic>
    </p:spTree>
    <p:extLst>
      <p:ext uri="{BB962C8B-B14F-4D97-AF65-F5344CB8AC3E}">
        <p14:creationId xmlns:p14="http://schemas.microsoft.com/office/powerpoint/2010/main" val="37733555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Озеро «Святое»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895600"/>
            <a:ext cx="3962400" cy="356561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607" y="1752600"/>
            <a:ext cx="4647522" cy="3505200"/>
          </a:xfrm>
        </p:spPr>
      </p:pic>
    </p:spTree>
    <p:extLst>
      <p:ext uri="{BB962C8B-B14F-4D97-AF65-F5344CB8AC3E}">
        <p14:creationId xmlns:p14="http://schemas.microsoft.com/office/powerpoint/2010/main" val="27953259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 Пожарная часть Микрорайона Керва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3048000"/>
            <a:ext cx="3979863" cy="298489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93595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8461441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Магазины Микрорайона Керва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819400"/>
            <a:ext cx="4750349" cy="368067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76400"/>
            <a:ext cx="4308475" cy="3231356"/>
          </a:xfrm>
        </p:spPr>
      </p:pic>
    </p:spTree>
    <p:extLst>
      <p:ext uri="{BB962C8B-B14F-4D97-AF65-F5344CB8AC3E}">
        <p14:creationId xmlns:p14="http://schemas.microsoft.com/office/powerpoint/2010/main" val="49327512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9442" y="1905001"/>
            <a:ext cx="7117180" cy="160019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Спасибо за внимание ! 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0633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310</TotalTime>
  <Words>116</Words>
  <Application>Microsoft Office PowerPoint</Application>
  <PresentationFormat>Экран (4:3)</PresentationFormat>
  <Paragraphs>28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Spring</vt:lpstr>
      <vt:lpstr>Моя малая Родина  Микрорайон Керва  Воспитатель: Ухаботова Л.М </vt:lpstr>
      <vt:lpstr>Презентация PowerPoint</vt:lpstr>
      <vt:lpstr>Достопримечательности Микрорайона Керва </vt:lpstr>
      <vt:lpstr>Кервская средняя школа </vt:lpstr>
      <vt:lpstr>Детские сады МБДОУ №5,№14</vt:lpstr>
      <vt:lpstr>Дом культуры Микрорайона Керва</vt:lpstr>
      <vt:lpstr>Обелиск Павшим Войнам ВОВ</vt:lpstr>
      <vt:lpstr>Поликлиника Микрорайона Керва </vt:lpstr>
      <vt:lpstr>Озеро «Святое»</vt:lpstr>
      <vt:lpstr> Пожарная часть Микрорайона Керва</vt:lpstr>
      <vt:lpstr>  Магазины Микрорайона Керва</vt:lpstr>
      <vt:lpstr>Спасибо за внимание !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малая Родина</dc:title>
  <dc:creator>Алёшка</dc:creator>
  <cp:lastModifiedBy>Алёшка</cp:lastModifiedBy>
  <cp:revision>20</cp:revision>
  <dcterms:created xsi:type="dcterms:W3CDTF">2006-08-16T00:00:00Z</dcterms:created>
  <dcterms:modified xsi:type="dcterms:W3CDTF">2020-04-15T11:06:33Z</dcterms:modified>
</cp:coreProperties>
</file>