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672A0-5DA3-4D45-832D-8B2491393DCA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2BEBC3-BEA9-407D-91ED-10B7ED2C50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ela.mobi/?text=&#1087;&#1089;&#1080;&#1093;&#1077;&#1103;+&#1073;&#1086;&#1075;&#1080;&#1085;&#1103;" TargetMode="External"/><Relationship Id="rId2" Type="http://schemas.openxmlformats.org/officeDocument/2006/relationships/hyperlink" Target="http://yandex.ru/clck/jsredir?from=yandex.ru;images/search;web;;&amp;text=&amp;etext=704.wM2GT8QYlM9TzIRpd8D-bIdu293GgeyCQ0dnhvplTvolM3R830y_5SVTn31248of.707c06437a640235b35e146fb8e0ce2e8e3a40bd&amp;uuid=&amp;state=EIW2pfxuI9g&amp;data=UlNrNmk5WktYejR0eWJFYk1LdmtxbUNGX0xrLXFBRXhRakloS0MyZFNsdlhSaDZjc1YwaEZ2d2JpeXFGOXBFU2lNNkw3bGhnZEVrTG9qdmMyYm1fQWtJQ2tMemxzSEk4Qy0tTGtkLXJ3bVNxOVVWN3lPcU9SMEt0ajBRTktNQ1Y0ci0tTzlHY0lfWC1yUGxubER3QzVHNGNKWDZXTHhfb2otZ0FUOURFbklDVHhiRlNyWHl4M05YQ0NrM3kwazB3bTFFUkY4R1NjMmdpSUhzRzB0bHZRY3RrLXNRQXVqQkdZRmhoZ001NVZ4cmpPLW9Rc0JDY1JjWDhBQkZGaVNFRkZCcmZYNmRvZW9GcEpNVjBmN0dlRGc&amp;b64e=2&amp;sign=526ef4f60e1196e7f534cbe98742a264&amp;keyno=0&amp;l10n=r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yandex.ru/clck/jsredir?from=yandex.ru;images/search;web;;&amp;text=&amp;etext=704.r8kRQoThqePs2bRF__LKHne2zgtdrND1z-CvL22QrPY4ArDAGaP7a6BrHgujq1jg.7eb6f9745e95cf024e7b8f456fd9780c115dc6af&amp;uuid=&amp;state=EIW2pfxuI9g&amp;data=UlNrNmk5WktYejR0eWJFYk1LdmtxbVFsVHdDYmMyOVdjTGdwMjdhZm5uOU9hcGd6bTJpc3ZkdUdnLTVKc1hscTh0bXJHcjR4b2ZCUTMxQWI4cWdtQ2lpdWdwdnBzVU9uUlJxaDFqWXZDY0dWYWdIaks1ZUxjYXl6RTU1dnlkUHlLNS16UWxoaXBlaTJNZFdSMTlCWG9idm91NXlsaGk2TkkwVkpGTjY1QjFRLTRBdkVtdWVXU2FGTXZSYTNXT0hG&amp;b64e=2&amp;sign=44a084bb375c2ead7f34557d86ce9393&amp;keyno=0&amp;l10n=ru" TargetMode="External"/><Relationship Id="rId4" Type="http://schemas.openxmlformats.org/officeDocument/2006/relationships/hyperlink" Target="http://ugabuga.ru/view_grek_mif.php?id=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571480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Сказание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 Психеи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868" y="5429264"/>
            <a:ext cx="5357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Составила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ученица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8 «б»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класса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Афанасьева Нина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 руководством педагога-психолога Царева З.В.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14950"/>
            <a:ext cx="123095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 descr="C:\Users\23\Desktop\315175-psih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3432994" cy="3588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1000108"/>
            <a:ext cx="46434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Отправилась Психея на поиски Эрота. Пытаясь погубить Психею, давала ей Афродита невыполнимые поручения, но Психея выдержала все испытания, даже в царство мертвых - Аид спустилась.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Аид - Бог в царстве мёртвых - Фото 4 - Боги Греции - История - Фотосай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5004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 когда вернулась от Аида, встретилась с выздоровевшим Эротом. Поднялся Эрот на Олимп и рассказал обо всем Зевсу.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465296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2844" y="1071546"/>
            <a:ext cx="31432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Зевс даровал Психее бессмертие и велел Эроту никогда не покидать любимую.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00108"/>
            <a:ext cx="4348166" cy="491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Список использованных источников: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познаю мир: Дет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энцикл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.: Психология/ Е.В. Селезнева. – М.: ООО «Издательство АСТ»,2002.-425с.:ил.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http://ru.ela.mobi/?text=</a:t>
            </a:r>
            <a:r>
              <a:rPr lang="ru-RU" sz="2800" dirty="0" smtClean="0">
                <a:solidFill>
                  <a:schemeClr val="bg1"/>
                </a:solidFill>
                <a:hlinkClick r:id="rId2"/>
              </a:rPr>
              <a:t>психея богиня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 smtClean="0">
                <a:hlinkClick r:id="rId3"/>
              </a:rPr>
              <a:t>http://en.ela.mobi/?text=</a:t>
            </a:r>
            <a:r>
              <a:rPr lang="ru-RU" sz="2800" dirty="0" err="1" smtClean="0">
                <a:hlinkClick r:id="rId3"/>
              </a:rPr>
              <a:t>психея+богиня</a:t>
            </a:r>
            <a:endParaRPr lang="ru-RU" sz="2800" dirty="0" smtClean="0"/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 smtClean="0">
                <a:hlinkClick r:id="rId4"/>
              </a:rPr>
              <a:t>http://ugabuga.ru/view_grek_mif.php?id=27</a:t>
            </a:r>
            <a:endParaRPr lang="ru-RU" sz="2800" dirty="0" smtClean="0"/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 smtClean="0">
                <a:hlinkClick r:id="rId5"/>
              </a:rPr>
              <a:t>http://tarotangel.ru/forum/viewtopic.php?f=18&amp;t=7251&amp;start=40&amp;view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000108"/>
            <a:ext cx="45720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ыли у одного царя три дочери. Младшая из них - Психея - была такой необыкновенной красоты, что слава о ней шла по всей земле, а некоторый даже сравнивали Психею с самой богиней любви Афродитой и порой отдавали преимущество простой смертной.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Лошади рисунки греческой одежды жещин человек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2148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71546"/>
            <a:ext cx="3786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Впала в ярость богиня любви. Не могла она допустить, чтобы на земле жила ее соперница. Вызвала Афродита своего сына Эрота, который своими стрелами мог разжечь любовь в каждом человеке.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реция / Декупаж / Картинки для декупаж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14422"/>
            <a:ext cx="43577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3500438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Просила богиня билась в чудовище. Между тем отец Психеи узнал о страшной судьбе, уготованной его дочери богами.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Прорицатель поведал ему, что муж Психеи будет дик и жесток, как дракон, будет жечь он всех пламенем жгучим и сеять повсюду ужас. И тогда царь приказал одеть свою дочь в свадебные одежды и отвести на обрыв высокой горы.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Золушка и Король Лир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357982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4786322"/>
            <a:ext cx="83582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Осталась Психея в одиночестве ждать своей участи. Вдруг подхватил девушку мягкий и нежный ветер, понес ее по воздуху и опустил посреди прекрасного цветущего луга, невдалеке от дворца сказочной красоты.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215106" cy="42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6434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785794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Набравшись храбрости, вошла Психея внутрь дворца и была поражена его роскошью, то был дворец Эрота. Впервые увидев Психею, крылатый бог любви сразу же полюбил ее. Вопреки воле матери он упросил ветер перенести девушку к нему во дворец, сделал Психею хозяйкой всех своих сокровищ.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3714752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только одного не мог Эрот - предстать перед возлюбленной.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Являлся Эрот Психее под покровом темноты. Глубокой ночью долетал до ушей красавицы легкий шум крыльев, и являлся невидимый господин. Слышала она его голос, ощущала дыхание, но раньше чем вставало солнце, он исчезал. Так проходили дни, недели, месяцы… все больше томилась одиночеством Психея и однажды, когда старшие сестры на скале оплакивали ее судьбу, явилась перед ними живая и невредимая. Повела она сестер во дворец, показала богатства.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Ancient Chinese Street Вектор - Скачать 1 000 Vectors (Страница 3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286676" cy="362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14282" y="4057233"/>
            <a:ext cx="87154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Стали расспрашивать сестры Психею о ее жизни, о муже. Только Психея ничего не знала о нем. К тому же вещий Эрот просил ее оберегать их тайну. Полные зависти, научили сестры Психею взглянуть на мужа при свете и убить его: ведь, согласно пророчествам, муж Психеи - чудовище. Поверила им Психея. Когда Эрот уснул, зажгла она лампу и приготовилась вонзить в "чудовище" острый нож. Подошла к постели и увидела прекраснейшего из юношей.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rafika.ru - 11-00359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0673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214422"/>
            <a:ext cx="37862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изумлении приблизилась Психея к Эроту и нечаянно обожгла его огнем лампы.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Проснулся он и тотчас улетел, успев лишь признаться в своей любви и пожалеть о случившемся.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C:\Users\23\Desktop\butterfly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456057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105964"/>
      </a:dk1>
      <a:lt1>
        <a:srgbClr val="062328"/>
      </a:lt1>
      <a:dk2>
        <a:srgbClr val="21B2C8"/>
      </a:dk2>
      <a:lt2>
        <a:srgbClr val="DBF5F9"/>
      </a:lt2>
      <a:accent1>
        <a:srgbClr val="FFFF00"/>
      </a:accent1>
      <a:accent2>
        <a:srgbClr val="FFF98D"/>
      </a:accent2>
      <a:accent3>
        <a:srgbClr val="FFF654"/>
      </a:accent3>
      <a:accent4>
        <a:srgbClr val="FFF65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409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Царева</dc:creator>
  <cp:lastModifiedBy>Home</cp:lastModifiedBy>
  <cp:revision>17</cp:revision>
  <dcterms:created xsi:type="dcterms:W3CDTF">2015-05-29T18:32:01Z</dcterms:created>
  <dcterms:modified xsi:type="dcterms:W3CDTF">2020-03-30T18:43:56Z</dcterms:modified>
</cp:coreProperties>
</file>