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2B00B-653D-4732-B130-626E87475FB9}" type="doc">
      <dgm:prSet loTypeId="urn:microsoft.com/office/officeart/2005/8/layout/pList2" loCatId="list" qsTypeId="urn:microsoft.com/office/officeart/2005/8/quickstyle/simple1" qsCatId="simple" csTypeId="urn:microsoft.com/office/officeart/2005/8/colors/accent6_1" csCatId="accent6" phldr="1"/>
      <dgm:spPr/>
    </dgm:pt>
    <dgm:pt modelId="{94AF6AC6-727D-428B-86A0-0563F4093AE3}">
      <dgm:prSet phldrT="[Текст]" custT="1"/>
      <dgm:spPr/>
      <dgm:t>
        <a:bodyPr/>
        <a:lstStyle/>
        <a:p>
          <a:endParaRPr lang="ru-RU" sz="2200" dirty="0" smtClean="0"/>
        </a:p>
        <a:p>
          <a:endParaRPr lang="ru-RU" sz="2200" dirty="0" smtClean="0"/>
        </a:p>
      </dgm:t>
    </dgm:pt>
    <dgm:pt modelId="{2B236806-A647-494B-8727-592B43799D69}" type="parTrans" cxnId="{1CA78764-CF4E-4ABA-BF7F-C6145EEFAB45}">
      <dgm:prSet/>
      <dgm:spPr/>
      <dgm:t>
        <a:bodyPr/>
        <a:lstStyle/>
        <a:p>
          <a:endParaRPr lang="ru-RU"/>
        </a:p>
      </dgm:t>
    </dgm:pt>
    <dgm:pt modelId="{04A4E642-4437-4E67-97A8-814DBD09E321}" type="sibTrans" cxnId="{1CA78764-CF4E-4ABA-BF7F-C6145EEFAB45}">
      <dgm:prSet/>
      <dgm:spPr/>
      <dgm:t>
        <a:bodyPr/>
        <a:lstStyle/>
        <a:p>
          <a:endParaRPr lang="ru-RU"/>
        </a:p>
      </dgm:t>
    </dgm:pt>
    <dgm:pt modelId="{3988632D-59BC-4A01-AB38-84081AD5FAFB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 </a:t>
          </a:r>
        </a:p>
        <a:p>
          <a:endParaRPr lang="ru-RU" sz="1200" b="1" dirty="0" smtClean="0"/>
        </a:p>
        <a:p>
          <a:endParaRPr lang="ru-RU" sz="1200" dirty="0"/>
        </a:p>
      </dgm:t>
    </dgm:pt>
    <dgm:pt modelId="{ADA65223-4C77-4959-83E5-77E5624E0FAD}" type="parTrans" cxnId="{B626F33B-FDB9-413B-A70E-024C4680CE21}">
      <dgm:prSet/>
      <dgm:spPr/>
      <dgm:t>
        <a:bodyPr/>
        <a:lstStyle/>
        <a:p>
          <a:endParaRPr lang="ru-RU"/>
        </a:p>
      </dgm:t>
    </dgm:pt>
    <dgm:pt modelId="{CD94E866-0402-40D9-8B0E-4AE887BC5216}" type="sibTrans" cxnId="{B626F33B-FDB9-413B-A70E-024C4680CE21}">
      <dgm:prSet/>
      <dgm:spPr/>
      <dgm:t>
        <a:bodyPr/>
        <a:lstStyle/>
        <a:p>
          <a:endParaRPr lang="ru-RU"/>
        </a:p>
      </dgm:t>
    </dgm:pt>
    <dgm:pt modelId="{CA760DF9-3C73-4B4B-87F1-CCD74045AA1B}">
      <dgm:prSet phldrT="[Текст]" custT="1"/>
      <dgm:spPr/>
      <dgm:t>
        <a:bodyPr/>
        <a:lstStyle/>
        <a:p>
          <a:endParaRPr lang="ru-RU" sz="1600" b="1" dirty="0">
            <a:latin typeface="Georgia" pitchFamily="18" charset="0"/>
          </a:endParaRPr>
        </a:p>
      </dgm:t>
    </dgm:pt>
    <dgm:pt modelId="{7F74C9C3-0D14-4EFB-96BA-D01C127E4714}" type="parTrans" cxnId="{914A85A8-88BC-4FD3-AEBB-F72E02982C09}">
      <dgm:prSet/>
      <dgm:spPr/>
      <dgm:t>
        <a:bodyPr/>
        <a:lstStyle/>
        <a:p>
          <a:endParaRPr lang="ru-RU"/>
        </a:p>
      </dgm:t>
    </dgm:pt>
    <dgm:pt modelId="{8221AA55-18DF-40EA-BFFA-69EB9FCCF4A6}" type="sibTrans" cxnId="{914A85A8-88BC-4FD3-AEBB-F72E02982C09}">
      <dgm:prSet/>
      <dgm:spPr/>
      <dgm:t>
        <a:bodyPr/>
        <a:lstStyle/>
        <a:p>
          <a:endParaRPr lang="ru-RU"/>
        </a:p>
      </dgm:t>
    </dgm:pt>
    <dgm:pt modelId="{F719B0F5-2063-4E59-A6DA-B34AAF06A81D}" type="pres">
      <dgm:prSet presAssocID="{1A42B00B-653D-4732-B130-626E87475FB9}" presName="Name0" presStyleCnt="0">
        <dgm:presLayoutVars>
          <dgm:dir/>
          <dgm:resizeHandles val="exact"/>
        </dgm:presLayoutVars>
      </dgm:prSet>
      <dgm:spPr/>
    </dgm:pt>
    <dgm:pt modelId="{7E1A7524-08B8-409D-AAC9-946AE7902CE3}" type="pres">
      <dgm:prSet presAssocID="{1A42B00B-653D-4732-B130-626E87475FB9}" presName="bkgdShp" presStyleLbl="alignAccFollowNode1" presStyleIdx="0" presStyleCnt="1"/>
      <dgm:spPr/>
    </dgm:pt>
    <dgm:pt modelId="{965130DB-C5F0-4AA7-A089-46BB8EC8C98F}" type="pres">
      <dgm:prSet presAssocID="{1A42B00B-653D-4732-B130-626E87475FB9}" presName="linComp" presStyleCnt="0"/>
      <dgm:spPr/>
    </dgm:pt>
    <dgm:pt modelId="{57C2FFC9-4D47-4AE2-92A3-3DD2DE4EC345}" type="pres">
      <dgm:prSet presAssocID="{94AF6AC6-727D-428B-86A0-0563F4093AE3}" presName="compNode" presStyleCnt="0"/>
      <dgm:spPr/>
    </dgm:pt>
    <dgm:pt modelId="{B6A35070-3720-46AB-919D-82C0CF10F377}" type="pres">
      <dgm:prSet presAssocID="{94AF6AC6-727D-428B-86A0-0563F4093A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94874-2393-49A3-B947-0D2ECD256701}" type="pres">
      <dgm:prSet presAssocID="{94AF6AC6-727D-428B-86A0-0563F4093AE3}" presName="invisiNode" presStyleLbl="node1" presStyleIdx="0" presStyleCnt="3"/>
      <dgm:spPr/>
    </dgm:pt>
    <dgm:pt modelId="{F580AE9E-C175-42A1-8F40-99C97D1539B7}" type="pres">
      <dgm:prSet presAssocID="{94AF6AC6-727D-428B-86A0-0563F4093AE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8377B2-CBDF-4E3E-BF8F-4CA2406FDAED}" type="pres">
      <dgm:prSet presAssocID="{04A4E642-4437-4E67-97A8-814DBD09E3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367C95-4A51-4CC1-ADF4-948C4940D2E5}" type="pres">
      <dgm:prSet presAssocID="{3988632D-59BC-4A01-AB38-84081AD5FAFB}" presName="compNode" presStyleCnt="0"/>
      <dgm:spPr/>
    </dgm:pt>
    <dgm:pt modelId="{79AA870A-E0F1-40C0-90A8-9CEF30D045A8}" type="pres">
      <dgm:prSet presAssocID="{3988632D-59BC-4A01-AB38-84081AD5FAF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91F44-7B72-444C-AFF7-B949AF413693}" type="pres">
      <dgm:prSet presAssocID="{3988632D-59BC-4A01-AB38-84081AD5FAFB}" presName="invisiNode" presStyleLbl="node1" presStyleIdx="1" presStyleCnt="3"/>
      <dgm:spPr/>
    </dgm:pt>
    <dgm:pt modelId="{D37F6331-4A82-467F-9B24-32967DC095A8}" type="pres">
      <dgm:prSet presAssocID="{3988632D-59BC-4A01-AB38-84081AD5FAFB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85C9FF-FBA7-4274-A3B0-8D0AF0E1DD77}" type="pres">
      <dgm:prSet presAssocID="{CD94E866-0402-40D9-8B0E-4AE887BC52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E61570-52C5-46E9-B10A-29531678358C}" type="pres">
      <dgm:prSet presAssocID="{CA760DF9-3C73-4B4B-87F1-CCD74045AA1B}" presName="compNode" presStyleCnt="0"/>
      <dgm:spPr/>
    </dgm:pt>
    <dgm:pt modelId="{184132AF-9ACE-4EC2-B993-3FB2A732D18E}" type="pres">
      <dgm:prSet presAssocID="{CA760DF9-3C73-4B4B-87F1-CCD74045AA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01945-B81A-4297-8E47-3F15A8A75B32}" type="pres">
      <dgm:prSet presAssocID="{CA760DF9-3C73-4B4B-87F1-CCD74045AA1B}" presName="invisiNode" presStyleLbl="node1" presStyleIdx="2" presStyleCnt="3"/>
      <dgm:spPr/>
    </dgm:pt>
    <dgm:pt modelId="{F8D50931-39A5-4B6E-B881-FE10FB1E08E0}" type="pres">
      <dgm:prSet presAssocID="{CA760DF9-3C73-4B4B-87F1-CCD74045AA1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6BBD5CC-6E2D-4D0C-AAF9-76E219BD470D}" type="presOf" srcId="{CD94E866-0402-40D9-8B0E-4AE887BC5216}" destId="{7E85C9FF-FBA7-4274-A3B0-8D0AF0E1DD77}" srcOrd="0" destOrd="0" presId="urn:microsoft.com/office/officeart/2005/8/layout/pList2"/>
    <dgm:cxn modelId="{CA6945E8-F018-4E4B-B090-E9CDE8370D5A}" type="presOf" srcId="{1A42B00B-653D-4732-B130-626E87475FB9}" destId="{F719B0F5-2063-4E59-A6DA-B34AAF06A81D}" srcOrd="0" destOrd="0" presId="urn:microsoft.com/office/officeart/2005/8/layout/pList2"/>
    <dgm:cxn modelId="{B626F33B-FDB9-413B-A70E-024C4680CE21}" srcId="{1A42B00B-653D-4732-B130-626E87475FB9}" destId="{3988632D-59BC-4A01-AB38-84081AD5FAFB}" srcOrd="1" destOrd="0" parTransId="{ADA65223-4C77-4959-83E5-77E5624E0FAD}" sibTransId="{CD94E866-0402-40D9-8B0E-4AE887BC5216}"/>
    <dgm:cxn modelId="{3D88789B-3D1D-4D42-90E2-ED949D5B4B7D}" type="presOf" srcId="{94AF6AC6-727D-428B-86A0-0563F4093AE3}" destId="{B6A35070-3720-46AB-919D-82C0CF10F377}" srcOrd="0" destOrd="0" presId="urn:microsoft.com/office/officeart/2005/8/layout/pList2"/>
    <dgm:cxn modelId="{CFFF3407-22C1-4DFB-A140-29CAB5CFD42A}" type="presOf" srcId="{3988632D-59BC-4A01-AB38-84081AD5FAFB}" destId="{79AA870A-E0F1-40C0-90A8-9CEF30D045A8}" srcOrd="0" destOrd="0" presId="urn:microsoft.com/office/officeart/2005/8/layout/pList2"/>
    <dgm:cxn modelId="{1CA78764-CF4E-4ABA-BF7F-C6145EEFAB45}" srcId="{1A42B00B-653D-4732-B130-626E87475FB9}" destId="{94AF6AC6-727D-428B-86A0-0563F4093AE3}" srcOrd="0" destOrd="0" parTransId="{2B236806-A647-494B-8727-592B43799D69}" sibTransId="{04A4E642-4437-4E67-97A8-814DBD09E321}"/>
    <dgm:cxn modelId="{914A85A8-88BC-4FD3-AEBB-F72E02982C09}" srcId="{1A42B00B-653D-4732-B130-626E87475FB9}" destId="{CA760DF9-3C73-4B4B-87F1-CCD74045AA1B}" srcOrd="2" destOrd="0" parTransId="{7F74C9C3-0D14-4EFB-96BA-D01C127E4714}" sibTransId="{8221AA55-18DF-40EA-BFFA-69EB9FCCF4A6}"/>
    <dgm:cxn modelId="{0277D616-5BD5-470C-9752-56DC90E06E78}" type="presOf" srcId="{04A4E642-4437-4E67-97A8-814DBD09E321}" destId="{D08377B2-CBDF-4E3E-BF8F-4CA2406FDAED}" srcOrd="0" destOrd="0" presId="urn:microsoft.com/office/officeart/2005/8/layout/pList2"/>
    <dgm:cxn modelId="{7BAABC88-557A-4E73-9B1D-264EBD69E0A8}" type="presOf" srcId="{CA760DF9-3C73-4B4B-87F1-CCD74045AA1B}" destId="{184132AF-9ACE-4EC2-B993-3FB2A732D18E}" srcOrd="0" destOrd="0" presId="urn:microsoft.com/office/officeart/2005/8/layout/pList2"/>
    <dgm:cxn modelId="{01CE1C48-5164-43AB-B727-2AFA3CE4C174}" type="presParOf" srcId="{F719B0F5-2063-4E59-A6DA-B34AAF06A81D}" destId="{7E1A7524-08B8-409D-AAC9-946AE7902CE3}" srcOrd="0" destOrd="0" presId="urn:microsoft.com/office/officeart/2005/8/layout/pList2"/>
    <dgm:cxn modelId="{25CA0F4F-634F-4761-8CF1-554414715CD5}" type="presParOf" srcId="{F719B0F5-2063-4E59-A6DA-B34AAF06A81D}" destId="{965130DB-C5F0-4AA7-A089-46BB8EC8C98F}" srcOrd="1" destOrd="0" presId="urn:microsoft.com/office/officeart/2005/8/layout/pList2"/>
    <dgm:cxn modelId="{06D3538E-A4C0-4E72-AC97-3BA4B16AAEE9}" type="presParOf" srcId="{965130DB-C5F0-4AA7-A089-46BB8EC8C98F}" destId="{57C2FFC9-4D47-4AE2-92A3-3DD2DE4EC345}" srcOrd="0" destOrd="0" presId="urn:microsoft.com/office/officeart/2005/8/layout/pList2"/>
    <dgm:cxn modelId="{96E2DE3D-582D-4217-8B6D-FCD13F7B4C80}" type="presParOf" srcId="{57C2FFC9-4D47-4AE2-92A3-3DD2DE4EC345}" destId="{B6A35070-3720-46AB-919D-82C0CF10F377}" srcOrd="0" destOrd="0" presId="urn:microsoft.com/office/officeart/2005/8/layout/pList2"/>
    <dgm:cxn modelId="{29F7F1FC-4E6B-44D6-8111-0BA5249DA143}" type="presParOf" srcId="{57C2FFC9-4D47-4AE2-92A3-3DD2DE4EC345}" destId="{C0894874-2393-49A3-B947-0D2ECD256701}" srcOrd="1" destOrd="0" presId="urn:microsoft.com/office/officeart/2005/8/layout/pList2"/>
    <dgm:cxn modelId="{FE06E0AD-A2E3-4FCC-9868-5B502A4E43F6}" type="presParOf" srcId="{57C2FFC9-4D47-4AE2-92A3-3DD2DE4EC345}" destId="{F580AE9E-C175-42A1-8F40-99C97D1539B7}" srcOrd="2" destOrd="0" presId="urn:microsoft.com/office/officeart/2005/8/layout/pList2"/>
    <dgm:cxn modelId="{3B7AFE1D-92AD-4995-8BA2-CD58981DFE86}" type="presParOf" srcId="{965130DB-C5F0-4AA7-A089-46BB8EC8C98F}" destId="{D08377B2-CBDF-4E3E-BF8F-4CA2406FDAED}" srcOrd="1" destOrd="0" presId="urn:microsoft.com/office/officeart/2005/8/layout/pList2"/>
    <dgm:cxn modelId="{8F3157FB-91C1-4E28-AE36-9DA63C3D137F}" type="presParOf" srcId="{965130DB-C5F0-4AA7-A089-46BB8EC8C98F}" destId="{86367C95-4A51-4CC1-ADF4-948C4940D2E5}" srcOrd="2" destOrd="0" presId="urn:microsoft.com/office/officeart/2005/8/layout/pList2"/>
    <dgm:cxn modelId="{065A2E48-727B-4C4B-98CA-95CCDB92A60F}" type="presParOf" srcId="{86367C95-4A51-4CC1-ADF4-948C4940D2E5}" destId="{79AA870A-E0F1-40C0-90A8-9CEF30D045A8}" srcOrd="0" destOrd="0" presId="urn:microsoft.com/office/officeart/2005/8/layout/pList2"/>
    <dgm:cxn modelId="{09944DEC-B221-42ED-AC9F-2A54CCFAC6F2}" type="presParOf" srcId="{86367C95-4A51-4CC1-ADF4-948C4940D2E5}" destId="{BAC91F44-7B72-444C-AFF7-B949AF413693}" srcOrd="1" destOrd="0" presId="urn:microsoft.com/office/officeart/2005/8/layout/pList2"/>
    <dgm:cxn modelId="{68536460-9342-420D-894C-CDB7506AD9AF}" type="presParOf" srcId="{86367C95-4A51-4CC1-ADF4-948C4940D2E5}" destId="{D37F6331-4A82-467F-9B24-32967DC095A8}" srcOrd="2" destOrd="0" presId="urn:microsoft.com/office/officeart/2005/8/layout/pList2"/>
    <dgm:cxn modelId="{D4B0BAF4-E295-4FA7-95E4-E5248CB1CE47}" type="presParOf" srcId="{965130DB-C5F0-4AA7-A089-46BB8EC8C98F}" destId="{7E85C9FF-FBA7-4274-A3B0-8D0AF0E1DD77}" srcOrd="3" destOrd="0" presId="urn:microsoft.com/office/officeart/2005/8/layout/pList2"/>
    <dgm:cxn modelId="{8EE9C463-296E-420E-BCB2-5790FE78873E}" type="presParOf" srcId="{965130DB-C5F0-4AA7-A089-46BB8EC8C98F}" destId="{39E61570-52C5-46E9-B10A-29531678358C}" srcOrd="4" destOrd="0" presId="urn:microsoft.com/office/officeart/2005/8/layout/pList2"/>
    <dgm:cxn modelId="{A5C39F51-7A86-447A-9ED9-79CB98C544F6}" type="presParOf" srcId="{39E61570-52C5-46E9-B10A-29531678358C}" destId="{184132AF-9ACE-4EC2-B993-3FB2A732D18E}" srcOrd="0" destOrd="0" presId="urn:microsoft.com/office/officeart/2005/8/layout/pList2"/>
    <dgm:cxn modelId="{D61AE2A7-8C72-49CE-9FC2-E9CE6634158D}" type="presParOf" srcId="{39E61570-52C5-46E9-B10A-29531678358C}" destId="{7A001945-B81A-4297-8E47-3F15A8A75B32}" srcOrd="1" destOrd="0" presId="urn:microsoft.com/office/officeart/2005/8/layout/pList2"/>
    <dgm:cxn modelId="{D9076982-37EB-4797-B3CE-3789984B849B}" type="presParOf" srcId="{39E61570-52C5-46E9-B10A-29531678358C}" destId="{F8D50931-39A5-4B6E-B881-FE10FB1E08E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42B00B-653D-4732-B130-626E87475FB9}" type="doc">
      <dgm:prSet loTypeId="urn:microsoft.com/office/officeart/2005/8/layout/pList2" loCatId="list" qsTypeId="urn:microsoft.com/office/officeart/2005/8/quickstyle/simple1" qsCatId="simple" csTypeId="urn:microsoft.com/office/officeart/2005/8/colors/accent6_1" csCatId="accent6" phldr="1"/>
      <dgm:spPr/>
    </dgm:pt>
    <dgm:pt modelId="{94AF6AC6-727D-428B-86A0-0563F4093AE3}">
      <dgm:prSet phldrT="[Текст]" custT="1"/>
      <dgm:spPr/>
      <dgm:t>
        <a:bodyPr/>
        <a:lstStyle/>
        <a:p>
          <a:endParaRPr lang="ru-RU" sz="2200" dirty="0" smtClean="0"/>
        </a:p>
        <a:p>
          <a:endParaRPr lang="ru-RU" sz="2200" dirty="0" smtClean="0"/>
        </a:p>
        <a:p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Невыгодное географическое положение</a:t>
          </a:r>
          <a:endParaRPr lang="ru-RU" sz="1600" b="1" dirty="0">
            <a:solidFill>
              <a:srgbClr val="800000"/>
            </a:solidFill>
            <a:latin typeface="Georgia" pitchFamily="18" charset="0"/>
          </a:endParaRPr>
        </a:p>
      </dgm:t>
    </dgm:pt>
    <dgm:pt modelId="{2B236806-A647-494B-8727-592B43799D69}" type="parTrans" cxnId="{1CA78764-CF4E-4ABA-BF7F-C6145EEFAB45}">
      <dgm:prSet/>
      <dgm:spPr/>
      <dgm:t>
        <a:bodyPr/>
        <a:lstStyle/>
        <a:p>
          <a:endParaRPr lang="ru-RU"/>
        </a:p>
      </dgm:t>
    </dgm:pt>
    <dgm:pt modelId="{04A4E642-4437-4E67-97A8-814DBD09E321}" type="sibTrans" cxnId="{1CA78764-CF4E-4ABA-BF7F-C6145EEFAB45}">
      <dgm:prSet/>
      <dgm:spPr/>
      <dgm:t>
        <a:bodyPr/>
        <a:lstStyle/>
        <a:p>
          <a:endParaRPr lang="ru-RU"/>
        </a:p>
      </dgm:t>
    </dgm:pt>
    <dgm:pt modelId="{3988632D-59BC-4A01-AB38-84081AD5FAFB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    </a:t>
          </a:r>
          <a:endParaRPr lang="ru-RU" sz="1400" b="1" dirty="0" smtClean="0">
            <a:latin typeface="Georgia" pitchFamily="18" charset="0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200" b="1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200" dirty="0"/>
        </a:p>
      </dgm:t>
    </dgm:pt>
    <dgm:pt modelId="{ADA65223-4C77-4959-83E5-77E5624E0FAD}" type="parTrans" cxnId="{B626F33B-FDB9-413B-A70E-024C4680CE21}">
      <dgm:prSet/>
      <dgm:spPr/>
      <dgm:t>
        <a:bodyPr/>
        <a:lstStyle/>
        <a:p>
          <a:endParaRPr lang="ru-RU"/>
        </a:p>
      </dgm:t>
    </dgm:pt>
    <dgm:pt modelId="{CD94E866-0402-40D9-8B0E-4AE887BC5216}" type="sibTrans" cxnId="{B626F33B-FDB9-413B-A70E-024C4680CE21}">
      <dgm:prSet/>
      <dgm:spPr/>
      <dgm:t>
        <a:bodyPr/>
        <a:lstStyle/>
        <a:p>
          <a:endParaRPr lang="ru-RU"/>
        </a:p>
      </dgm:t>
    </dgm:pt>
    <dgm:pt modelId="{CA760DF9-3C73-4B4B-87F1-CCD74045AA1B}">
      <dgm:prSet phldrT="[Текст]" custT="1"/>
      <dgm:spPr/>
      <dgm:t>
        <a:bodyPr/>
        <a:lstStyle/>
        <a:p>
          <a:endParaRPr lang="ru-RU" sz="1600" b="1" dirty="0">
            <a:solidFill>
              <a:srgbClr val="800000"/>
            </a:solidFill>
            <a:latin typeface="Georgia" pitchFamily="18" charset="0"/>
          </a:endParaRPr>
        </a:p>
      </dgm:t>
    </dgm:pt>
    <dgm:pt modelId="{7F74C9C3-0D14-4EFB-96BA-D01C127E4714}" type="parTrans" cxnId="{914A85A8-88BC-4FD3-AEBB-F72E02982C09}">
      <dgm:prSet/>
      <dgm:spPr/>
      <dgm:t>
        <a:bodyPr/>
        <a:lstStyle/>
        <a:p>
          <a:endParaRPr lang="ru-RU"/>
        </a:p>
      </dgm:t>
    </dgm:pt>
    <dgm:pt modelId="{8221AA55-18DF-40EA-BFFA-69EB9FCCF4A6}" type="sibTrans" cxnId="{914A85A8-88BC-4FD3-AEBB-F72E02982C09}">
      <dgm:prSet/>
      <dgm:spPr/>
      <dgm:t>
        <a:bodyPr/>
        <a:lstStyle/>
        <a:p>
          <a:endParaRPr lang="ru-RU"/>
        </a:p>
      </dgm:t>
    </dgm:pt>
    <dgm:pt modelId="{F719B0F5-2063-4E59-A6DA-B34AAF06A81D}" type="pres">
      <dgm:prSet presAssocID="{1A42B00B-653D-4732-B130-626E87475FB9}" presName="Name0" presStyleCnt="0">
        <dgm:presLayoutVars>
          <dgm:dir/>
          <dgm:resizeHandles val="exact"/>
        </dgm:presLayoutVars>
      </dgm:prSet>
      <dgm:spPr/>
    </dgm:pt>
    <dgm:pt modelId="{7E1A7524-08B8-409D-AAC9-946AE7902CE3}" type="pres">
      <dgm:prSet presAssocID="{1A42B00B-653D-4732-B130-626E87475FB9}" presName="bkgdShp" presStyleLbl="alignAccFollowNode1" presStyleIdx="0" presStyleCnt="1"/>
      <dgm:spPr/>
    </dgm:pt>
    <dgm:pt modelId="{965130DB-C5F0-4AA7-A089-46BB8EC8C98F}" type="pres">
      <dgm:prSet presAssocID="{1A42B00B-653D-4732-B130-626E87475FB9}" presName="linComp" presStyleCnt="0"/>
      <dgm:spPr/>
    </dgm:pt>
    <dgm:pt modelId="{57C2FFC9-4D47-4AE2-92A3-3DD2DE4EC345}" type="pres">
      <dgm:prSet presAssocID="{94AF6AC6-727D-428B-86A0-0563F4093AE3}" presName="compNode" presStyleCnt="0"/>
      <dgm:spPr/>
    </dgm:pt>
    <dgm:pt modelId="{B6A35070-3720-46AB-919D-82C0CF10F377}" type="pres">
      <dgm:prSet presAssocID="{94AF6AC6-727D-428B-86A0-0563F4093AE3}" presName="node" presStyleLbl="node1" presStyleIdx="0" presStyleCnt="3" custScaleX="114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94874-2393-49A3-B947-0D2ECD256701}" type="pres">
      <dgm:prSet presAssocID="{94AF6AC6-727D-428B-86A0-0563F4093AE3}" presName="invisiNode" presStyleLbl="node1" presStyleIdx="0" presStyleCnt="3"/>
      <dgm:spPr/>
    </dgm:pt>
    <dgm:pt modelId="{F580AE9E-C175-42A1-8F40-99C97D1539B7}" type="pres">
      <dgm:prSet presAssocID="{94AF6AC6-727D-428B-86A0-0563F4093AE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8377B2-CBDF-4E3E-BF8F-4CA2406FDAED}" type="pres">
      <dgm:prSet presAssocID="{04A4E642-4437-4E67-97A8-814DBD09E3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367C95-4A51-4CC1-ADF4-948C4940D2E5}" type="pres">
      <dgm:prSet presAssocID="{3988632D-59BC-4A01-AB38-84081AD5FAFB}" presName="compNode" presStyleCnt="0"/>
      <dgm:spPr/>
    </dgm:pt>
    <dgm:pt modelId="{79AA870A-E0F1-40C0-90A8-9CEF30D045A8}" type="pres">
      <dgm:prSet presAssocID="{3988632D-59BC-4A01-AB38-84081AD5FAFB}" presName="node" presStyleLbl="node1" presStyleIdx="1" presStyleCnt="3" custScaleX="135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91F44-7B72-444C-AFF7-B949AF413693}" type="pres">
      <dgm:prSet presAssocID="{3988632D-59BC-4A01-AB38-84081AD5FAFB}" presName="invisiNode" presStyleLbl="node1" presStyleIdx="1" presStyleCnt="3"/>
      <dgm:spPr/>
    </dgm:pt>
    <dgm:pt modelId="{D37F6331-4A82-467F-9B24-32967DC095A8}" type="pres">
      <dgm:prSet presAssocID="{3988632D-59BC-4A01-AB38-84081AD5FAFB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85C9FF-FBA7-4274-A3B0-8D0AF0E1DD77}" type="pres">
      <dgm:prSet presAssocID="{CD94E866-0402-40D9-8B0E-4AE887BC52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E61570-52C5-46E9-B10A-29531678358C}" type="pres">
      <dgm:prSet presAssocID="{CA760DF9-3C73-4B4B-87F1-CCD74045AA1B}" presName="compNode" presStyleCnt="0"/>
      <dgm:spPr/>
    </dgm:pt>
    <dgm:pt modelId="{184132AF-9ACE-4EC2-B993-3FB2A732D18E}" type="pres">
      <dgm:prSet presAssocID="{CA760DF9-3C73-4B4B-87F1-CCD74045AA1B}" presName="node" presStyleLbl="node1" presStyleIdx="2" presStyleCnt="3" custScaleX="123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01945-B81A-4297-8E47-3F15A8A75B32}" type="pres">
      <dgm:prSet presAssocID="{CA760DF9-3C73-4B4B-87F1-CCD74045AA1B}" presName="invisiNode" presStyleLbl="node1" presStyleIdx="2" presStyleCnt="3"/>
      <dgm:spPr/>
    </dgm:pt>
    <dgm:pt modelId="{F8D50931-39A5-4B6E-B881-FE10FB1E08E0}" type="pres">
      <dgm:prSet presAssocID="{CA760DF9-3C73-4B4B-87F1-CCD74045AA1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17B3A52-8D29-4503-A635-68F1CBA47285}" type="presOf" srcId="{CA760DF9-3C73-4B4B-87F1-CCD74045AA1B}" destId="{184132AF-9ACE-4EC2-B993-3FB2A732D18E}" srcOrd="0" destOrd="0" presId="urn:microsoft.com/office/officeart/2005/8/layout/pList2"/>
    <dgm:cxn modelId="{63013B86-3ACC-452F-9561-0F9AC623B86B}" type="presOf" srcId="{1A42B00B-653D-4732-B130-626E87475FB9}" destId="{F719B0F5-2063-4E59-A6DA-B34AAF06A81D}" srcOrd="0" destOrd="0" presId="urn:microsoft.com/office/officeart/2005/8/layout/pList2"/>
    <dgm:cxn modelId="{1CA78764-CF4E-4ABA-BF7F-C6145EEFAB45}" srcId="{1A42B00B-653D-4732-B130-626E87475FB9}" destId="{94AF6AC6-727D-428B-86A0-0563F4093AE3}" srcOrd="0" destOrd="0" parTransId="{2B236806-A647-494B-8727-592B43799D69}" sibTransId="{04A4E642-4437-4E67-97A8-814DBD09E321}"/>
    <dgm:cxn modelId="{4790E1EE-BE59-490D-85C0-37ADE920DBB7}" type="presOf" srcId="{3988632D-59BC-4A01-AB38-84081AD5FAFB}" destId="{79AA870A-E0F1-40C0-90A8-9CEF30D045A8}" srcOrd="0" destOrd="0" presId="urn:microsoft.com/office/officeart/2005/8/layout/pList2"/>
    <dgm:cxn modelId="{8537DE87-2C93-4A2A-8EFC-F29EAE3F29EE}" type="presOf" srcId="{04A4E642-4437-4E67-97A8-814DBD09E321}" destId="{D08377B2-CBDF-4E3E-BF8F-4CA2406FDAED}" srcOrd="0" destOrd="0" presId="urn:microsoft.com/office/officeart/2005/8/layout/pList2"/>
    <dgm:cxn modelId="{B18F8101-3CC8-4F55-9A2C-07B587C02CE7}" type="presOf" srcId="{CD94E866-0402-40D9-8B0E-4AE887BC5216}" destId="{7E85C9FF-FBA7-4274-A3B0-8D0AF0E1DD77}" srcOrd="0" destOrd="0" presId="urn:microsoft.com/office/officeart/2005/8/layout/pList2"/>
    <dgm:cxn modelId="{FE47CB7A-9787-4525-83AB-F545D2BAE750}" type="presOf" srcId="{94AF6AC6-727D-428B-86A0-0563F4093AE3}" destId="{B6A35070-3720-46AB-919D-82C0CF10F377}" srcOrd="0" destOrd="0" presId="urn:microsoft.com/office/officeart/2005/8/layout/pList2"/>
    <dgm:cxn modelId="{B626F33B-FDB9-413B-A70E-024C4680CE21}" srcId="{1A42B00B-653D-4732-B130-626E87475FB9}" destId="{3988632D-59BC-4A01-AB38-84081AD5FAFB}" srcOrd="1" destOrd="0" parTransId="{ADA65223-4C77-4959-83E5-77E5624E0FAD}" sibTransId="{CD94E866-0402-40D9-8B0E-4AE887BC5216}"/>
    <dgm:cxn modelId="{914A85A8-88BC-4FD3-AEBB-F72E02982C09}" srcId="{1A42B00B-653D-4732-B130-626E87475FB9}" destId="{CA760DF9-3C73-4B4B-87F1-CCD74045AA1B}" srcOrd="2" destOrd="0" parTransId="{7F74C9C3-0D14-4EFB-96BA-D01C127E4714}" sibTransId="{8221AA55-18DF-40EA-BFFA-69EB9FCCF4A6}"/>
    <dgm:cxn modelId="{BB3EC5B4-C3F5-4E4E-A533-FFA36924C590}" type="presParOf" srcId="{F719B0F5-2063-4E59-A6DA-B34AAF06A81D}" destId="{7E1A7524-08B8-409D-AAC9-946AE7902CE3}" srcOrd="0" destOrd="0" presId="urn:microsoft.com/office/officeart/2005/8/layout/pList2"/>
    <dgm:cxn modelId="{FC4FF84A-D601-4E50-AD94-1BB85154991C}" type="presParOf" srcId="{F719B0F5-2063-4E59-A6DA-B34AAF06A81D}" destId="{965130DB-C5F0-4AA7-A089-46BB8EC8C98F}" srcOrd="1" destOrd="0" presId="urn:microsoft.com/office/officeart/2005/8/layout/pList2"/>
    <dgm:cxn modelId="{26D02E0A-A0D8-4D2B-8646-648120586512}" type="presParOf" srcId="{965130DB-C5F0-4AA7-A089-46BB8EC8C98F}" destId="{57C2FFC9-4D47-4AE2-92A3-3DD2DE4EC345}" srcOrd="0" destOrd="0" presId="urn:microsoft.com/office/officeart/2005/8/layout/pList2"/>
    <dgm:cxn modelId="{42B48D80-E2AF-4027-A401-9B200605EF3C}" type="presParOf" srcId="{57C2FFC9-4D47-4AE2-92A3-3DD2DE4EC345}" destId="{B6A35070-3720-46AB-919D-82C0CF10F377}" srcOrd="0" destOrd="0" presId="urn:microsoft.com/office/officeart/2005/8/layout/pList2"/>
    <dgm:cxn modelId="{BF16D1A4-7BAC-487F-BF2D-912D792BBA5C}" type="presParOf" srcId="{57C2FFC9-4D47-4AE2-92A3-3DD2DE4EC345}" destId="{C0894874-2393-49A3-B947-0D2ECD256701}" srcOrd="1" destOrd="0" presId="urn:microsoft.com/office/officeart/2005/8/layout/pList2"/>
    <dgm:cxn modelId="{7375B9C6-471E-499B-930B-FB5B5C7A463D}" type="presParOf" srcId="{57C2FFC9-4D47-4AE2-92A3-3DD2DE4EC345}" destId="{F580AE9E-C175-42A1-8F40-99C97D1539B7}" srcOrd="2" destOrd="0" presId="urn:microsoft.com/office/officeart/2005/8/layout/pList2"/>
    <dgm:cxn modelId="{C538408E-0847-4F75-9EDB-709A1850595A}" type="presParOf" srcId="{965130DB-C5F0-4AA7-A089-46BB8EC8C98F}" destId="{D08377B2-CBDF-4E3E-BF8F-4CA2406FDAED}" srcOrd="1" destOrd="0" presId="urn:microsoft.com/office/officeart/2005/8/layout/pList2"/>
    <dgm:cxn modelId="{2C23AB2F-3DB9-4928-ABEB-739D19060106}" type="presParOf" srcId="{965130DB-C5F0-4AA7-A089-46BB8EC8C98F}" destId="{86367C95-4A51-4CC1-ADF4-948C4940D2E5}" srcOrd="2" destOrd="0" presId="urn:microsoft.com/office/officeart/2005/8/layout/pList2"/>
    <dgm:cxn modelId="{B949EC28-613C-498A-A01B-9179CB27027D}" type="presParOf" srcId="{86367C95-4A51-4CC1-ADF4-948C4940D2E5}" destId="{79AA870A-E0F1-40C0-90A8-9CEF30D045A8}" srcOrd="0" destOrd="0" presId="urn:microsoft.com/office/officeart/2005/8/layout/pList2"/>
    <dgm:cxn modelId="{A3158E97-ABB3-4666-A687-93A22D6E2A23}" type="presParOf" srcId="{86367C95-4A51-4CC1-ADF4-948C4940D2E5}" destId="{BAC91F44-7B72-444C-AFF7-B949AF413693}" srcOrd="1" destOrd="0" presId="urn:microsoft.com/office/officeart/2005/8/layout/pList2"/>
    <dgm:cxn modelId="{64CC1479-04B8-464B-8F4E-D4B2CA3D234C}" type="presParOf" srcId="{86367C95-4A51-4CC1-ADF4-948C4940D2E5}" destId="{D37F6331-4A82-467F-9B24-32967DC095A8}" srcOrd="2" destOrd="0" presId="urn:microsoft.com/office/officeart/2005/8/layout/pList2"/>
    <dgm:cxn modelId="{DAFB8A08-4E33-446D-A6C8-B2637300F72A}" type="presParOf" srcId="{965130DB-C5F0-4AA7-A089-46BB8EC8C98F}" destId="{7E85C9FF-FBA7-4274-A3B0-8D0AF0E1DD77}" srcOrd="3" destOrd="0" presId="urn:microsoft.com/office/officeart/2005/8/layout/pList2"/>
    <dgm:cxn modelId="{8EAC7F41-6E2F-42EB-BDC3-A7FDF06F06A0}" type="presParOf" srcId="{965130DB-C5F0-4AA7-A089-46BB8EC8C98F}" destId="{39E61570-52C5-46E9-B10A-29531678358C}" srcOrd="4" destOrd="0" presId="urn:microsoft.com/office/officeart/2005/8/layout/pList2"/>
    <dgm:cxn modelId="{3F45DE01-B37F-4AED-BA04-3839A2FD81D4}" type="presParOf" srcId="{39E61570-52C5-46E9-B10A-29531678358C}" destId="{184132AF-9ACE-4EC2-B993-3FB2A732D18E}" srcOrd="0" destOrd="0" presId="urn:microsoft.com/office/officeart/2005/8/layout/pList2"/>
    <dgm:cxn modelId="{AE32555F-44D0-41FE-A384-9986A1C7FE6A}" type="presParOf" srcId="{39E61570-52C5-46E9-B10A-29531678358C}" destId="{7A001945-B81A-4297-8E47-3F15A8A75B32}" srcOrd="1" destOrd="0" presId="urn:microsoft.com/office/officeart/2005/8/layout/pList2"/>
    <dgm:cxn modelId="{8217C2A1-8247-4A7E-98E8-0D5BFBACB6F0}" type="presParOf" srcId="{39E61570-52C5-46E9-B10A-29531678358C}" destId="{F8D50931-39A5-4B6E-B881-FE10FB1E08E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42B00B-653D-4732-B130-626E87475FB9}" type="doc">
      <dgm:prSet loTypeId="urn:microsoft.com/office/officeart/2005/8/layout/pList2" loCatId="list" qsTypeId="urn:microsoft.com/office/officeart/2005/8/quickstyle/simple1" qsCatId="simple" csTypeId="urn:microsoft.com/office/officeart/2005/8/colors/accent6_1" csCatId="accent6" phldr="1"/>
      <dgm:spPr/>
    </dgm:pt>
    <dgm:pt modelId="{94AF6AC6-727D-428B-86A0-0563F4093AE3}">
      <dgm:prSet phldrT="[Текст]" custT="1"/>
      <dgm:spPr/>
      <dgm:t>
        <a:bodyPr/>
        <a:lstStyle/>
        <a:p>
          <a:endParaRPr lang="ru-RU" sz="2200" dirty="0" smtClean="0"/>
        </a:p>
        <a:p>
          <a:endParaRPr lang="ru-RU" sz="2200" dirty="0" smtClean="0"/>
        </a:p>
        <a:p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Невыгодное географическое положение</a:t>
          </a:r>
          <a:endParaRPr lang="ru-RU" sz="1600" b="1" dirty="0">
            <a:solidFill>
              <a:srgbClr val="800000"/>
            </a:solidFill>
            <a:latin typeface="Georgia" pitchFamily="18" charset="0"/>
          </a:endParaRPr>
        </a:p>
      </dgm:t>
    </dgm:pt>
    <dgm:pt modelId="{2B236806-A647-494B-8727-592B43799D69}" type="parTrans" cxnId="{1CA78764-CF4E-4ABA-BF7F-C6145EEFAB45}">
      <dgm:prSet/>
      <dgm:spPr/>
      <dgm:t>
        <a:bodyPr/>
        <a:lstStyle/>
        <a:p>
          <a:endParaRPr lang="ru-RU"/>
        </a:p>
      </dgm:t>
    </dgm:pt>
    <dgm:pt modelId="{04A4E642-4437-4E67-97A8-814DBD09E321}" type="sibTrans" cxnId="{1CA78764-CF4E-4ABA-BF7F-C6145EEFAB45}">
      <dgm:prSet/>
      <dgm:spPr/>
      <dgm:t>
        <a:bodyPr/>
        <a:lstStyle/>
        <a:p>
          <a:endParaRPr lang="ru-RU"/>
        </a:p>
      </dgm:t>
    </dgm:pt>
    <dgm:pt modelId="{3988632D-59BC-4A01-AB38-84081AD5FAFB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    Бедна минеральными, почвенными.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600" b="1" dirty="0" smtClean="0">
            <a:solidFill>
              <a:srgbClr val="800000"/>
            </a:solidFill>
            <a:latin typeface="Georgia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     Богата биологическими,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рекреационными,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энергетическими.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600" b="1" dirty="0" smtClean="0">
            <a:solidFill>
              <a:srgbClr val="800000"/>
            </a:solidFill>
            <a:latin typeface="Georgia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     Привязка к внешним источникам сырья.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600" b="1" dirty="0" smtClean="0">
            <a:solidFill>
              <a:srgbClr val="800000"/>
            </a:solidFill>
            <a:latin typeface="Georgia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     Проблемы с  экологией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400" b="1" dirty="0" smtClean="0">
              <a:latin typeface="Georgia" pitchFamily="18" charset="0"/>
            </a:rPr>
            <a:t>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200" b="1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200" dirty="0"/>
        </a:p>
      </dgm:t>
    </dgm:pt>
    <dgm:pt modelId="{ADA65223-4C77-4959-83E5-77E5624E0FAD}" type="parTrans" cxnId="{B626F33B-FDB9-413B-A70E-024C4680CE21}">
      <dgm:prSet/>
      <dgm:spPr/>
      <dgm:t>
        <a:bodyPr/>
        <a:lstStyle/>
        <a:p>
          <a:endParaRPr lang="ru-RU"/>
        </a:p>
      </dgm:t>
    </dgm:pt>
    <dgm:pt modelId="{CD94E866-0402-40D9-8B0E-4AE887BC5216}" type="sibTrans" cxnId="{B626F33B-FDB9-413B-A70E-024C4680CE21}">
      <dgm:prSet/>
      <dgm:spPr/>
      <dgm:t>
        <a:bodyPr/>
        <a:lstStyle/>
        <a:p>
          <a:endParaRPr lang="ru-RU"/>
        </a:p>
      </dgm:t>
    </dgm:pt>
    <dgm:pt modelId="{CA760DF9-3C73-4B4B-87F1-CCD74045AA1B}">
      <dgm:prSet phldrT="[Текст]" custT="1"/>
      <dgm:spPr/>
      <dgm:t>
        <a:bodyPr/>
        <a:lstStyle/>
        <a:p>
          <a:endParaRPr lang="ru-RU" sz="1600" b="1" dirty="0">
            <a:solidFill>
              <a:srgbClr val="800000"/>
            </a:solidFill>
            <a:latin typeface="Georgia" pitchFamily="18" charset="0"/>
          </a:endParaRPr>
        </a:p>
      </dgm:t>
    </dgm:pt>
    <dgm:pt modelId="{7F74C9C3-0D14-4EFB-96BA-D01C127E4714}" type="parTrans" cxnId="{914A85A8-88BC-4FD3-AEBB-F72E02982C09}">
      <dgm:prSet/>
      <dgm:spPr/>
      <dgm:t>
        <a:bodyPr/>
        <a:lstStyle/>
        <a:p>
          <a:endParaRPr lang="ru-RU"/>
        </a:p>
      </dgm:t>
    </dgm:pt>
    <dgm:pt modelId="{8221AA55-18DF-40EA-BFFA-69EB9FCCF4A6}" type="sibTrans" cxnId="{914A85A8-88BC-4FD3-AEBB-F72E02982C09}">
      <dgm:prSet/>
      <dgm:spPr/>
      <dgm:t>
        <a:bodyPr/>
        <a:lstStyle/>
        <a:p>
          <a:endParaRPr lang="ru-RU"/>
        </a:p>
      </dgm:t>
    </dgm:pt>
    <dgm:pt modelId="{F719B0F5-2063-4E59-A6DA-B34AAF06A81D}" type="pres">
      <dgm:prSet presAssocID="{1A42B00B-653D-4732-B130-626E87475FB9}" presName="Name0" presStyleCnt="0">
        <dgm:presLayoutVars>
          <dgm:dir/>
          <dgm:resizeHandles val="exact"/>
        </dgm:presLayoutVars>
      </dgm:prSet>
      <dgm:spPr/>
    </dgm:pt>
    <dgm:pt modelId="{7E1A7524-08B8-409D-AAC9-946AE7902CE3}" type="pres">
      <dgm:prSet presAssocID="{1A42B00B-653D-4732-B130-626E87475FB9}" presName="bkgdShp" presStyleLbl="alignAccFollowNode1" presStyleIdx="0" presStyleCnt="1"/>
      <dgm:spPr/>
    </dgm:pt>
    <dgm:pt modelId="{965130DB-C5F0-4AA7-A089-46BB8EC8C98F}" type="pres">
      <dgm:prSet presAssocID="{1A42B00B-653D-4732-B130-626E87475FB9}" presName="linComp" presStyleCnt="0"/>
      <dgm:spPr/>
    </dgm:pt>
    <dgm:pt modelId="{57C2FFC9-4D47-4AE2-92A3-3DD2DE4EC345}" type="pres">
      <dgm:prSet presAssocID="{94AF6AC6-727D-428B-86A0-0563F4093AE3}" presName="compNode" presStyleCnt="0"/>
      <dgm:spPr/>
    </dgm:pt>
    <dgm:pt modelId="{B6A35070-3720-46AB-919D-82C0CF10F377}" type="pres">
      <dgm:prSet presAssocID="{94AF6AC6-727D-428B-86A0-0563F4093AE3}" presName="node" presStyleLbl="node1" presStyleIdx="0" presStyleCnt="3" custScaleX="114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94874-2393-49A3-B947-0D2ECD256701}" type="pres">
      <dgm:prSet presAssocID="{94AF6AC6-727D-428B-86A0-0563F4093AE3}" presName="invisiNode" presStyleLbl="node1" presStyleIdx="0" presStyleCnt="3"/>
      <dgm:spPr/>
    </dgm:pt>
    <dgm:pt modelId="{F580AE9E-C175-42A1-8F40-99C97D1539B7}" type="pres">
      <dgm:prSet presAssocID="{94AF6AC6-727D-428B-86A0-0563F4093AE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8377B2-CBDF-4E3E-BF8F-4CA2406FDAED}" type="pres">
      <dgm:prSet presAssocID="{04A4E642-4437-4E67-97A8-814DBD09E3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367C95-4A51-4CC1-ADF4-948C4940D2E5}" type="pres">
      <dgm:prSet presAssocID="{3988632D-59BC-4A01-AB38-84081AD5FAFB}" presName="compNode" presStyleCnt="0"/>
      <dgm:spPr/>
    </dgm:pt>
    <dgm:pt modelId="{79AA870A-E0F1-40C0-90A8-9CEF30D045A8}" type="pres">
      <dgm:prSet presAssocID="{3988632D-59BC-4A01-AB38-84081AD5FAFB}" presName="node" presStyleLbl="node1" presStyleIdx="1" presStyleCnt="3" custScaleX="135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91F44-7B72-444C-AFF7-B949AF413693}" type="pres">
      <dgm:prSet presAssocID="{3988632D-59BC-4A01-AB38-84081AD5FAFB}" presName="invisiNode" presStyleLbl="node1" presStyleIdx="1" presStyleCnt="3"/>
      <dgm:spPr/>
    </dgm:pt>
    <dgm:pt modelId="{D37F6331-4A82-467F-9B24-32967DC095A8}" type="pres">
      <dgm:prSet presAssocID="{3988632D-59BC-4A01-AB38-84081AD5FAFB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85C9FF-FBA7-4274-A3B0-8D0AF0E1DD77}" type="pres">
      <dgm:prSet presAssocID="{CD94E866-0402-40D9-8B0E-4AE887BC52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E61570-52C5-46E9-B10A-29531678358C}" type="pres">
      <dgm:prSet presAssocID="{CA760DF9-3C73-4B4B-87F1-CCD74045AA1B}" presName="compNode" presStyleCnt="0"/>
      <dgm:spPr/>
    </dgm:pt>
    <dgm:pt modelId="{184132AF-9ACE-4EC2-B993-3FB2A732D18E}" type="pres">
      <dgm:prSet presAssocID="{CA760DF9-3C73-4B4B-87F1-CCD74045AA1B}" presName="node" presStyleLbl="node1" presStyleIdx="2" presStyleCnt="3" custScaleX="123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01945-B81A-4297-8E47-3F15A8A75B32}" type="pres">
      <dgm:prSet presAssocID="{CA760DF9-3C73-4B4B-87F1-CCD74045AA1B}" presName="invisiNode" presStyleLbl="node1" presStyleIdx="2" presStyleCnt="3"/>
      <dgm:spPr/>
    </dgm:pt>
    <dgm:pt modelId="{F8D50931-39A5-4B6E-B881-FE10FB1E08E0}" type="pres">
      <dgm:prSet presAssocID="{CA760DF9-3C73-4B4B-87F1-CCD74045AA1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B5C099B-A47A-4BD1-A51C-ABDDD4888029}" type="presOf" srcId="{CD94E866-0402-40D9-8B0E-4AE887BC5216}" destId="{7E85C9FF-FBA7-4274-A3B0-8D0AF0E1DD77}" srcOrd="0" destOrd="0" presId="urn:microsoft.com/office/officeart/2005/8/layout/pList2"/>
    <dgm:cxn modelId="{C36776CF-7A60-4BF3-8013-2BB168DB0B05}" type="presOf" srcId="{CA760DF9-3C73-4B4B-87F1-CCD74045AA1B}" destId="{184132AF-9ACE-4EC2-B993-3FB2A732D18E}" srcOrd="0" destOrd="0" presId="urn:microsoft.com/office/officeart/2005/8/layout/pList2"/>
    <dgm:cxn modelId="{3183BEB2-4095-4706-82DC-8FBC26D5C28E}" type="presOf" srcId="{1A42B00B-653D-4732-B130-626E87475FB9}" destId="{F719B0F5-2063-4E59-A6DA-B34AAF06A81D}" srcOrd="0" destOrd="0" presId="urn:microsoft.com/office/officeart/2005/8/layout/pList2"/>
    <dgm:cxn modelId="{D38D7476-5C07-4E73-88CA-AB58B405F039}" type="presOf" srcId="{04A4E642-4437-4E67-97A8-814DBD09E321}" destId="{D08377B2-CBDF-4E3E-BF8F-4CA2406FDAED}" srcOrd="0" destOrd="0" presId="urn:microsoft.com/office/officeart/2005/8/layout/pList2"/>
    <dgm:cxn modelId="{B626F33B-FDB9-413B-A70E-024C4680CE21}" srcId="{1A42B00B-653D-4732-B130-626E87475FB9}" destId="{3988632D-59BC-4A01-AB38-84081AD5FAFB}" srcOrd="1" destOrd="0" parTransId="{ADA65223-4C77-4959-83E5-77E5624E0FAD}" sibTransId="{CD94E866-0402-40D9-8B0E-4AE887BC5216}"/>
    <dgm:cxn modelId="{5DB84689-410D-4B72-A28C-4E555B9CFBF0}" type="presOf" srcId="{94AF6AC6-727D-428B-86A0-0563F4093AE3}" destId="{B6A35070-3720-46AB-919D-82C0CF10F377}" srcOrd="0" destOrd="0" presId="urn:microsoft.com/office/officeart/2005/8/layout/pList2"/>
    <dgm:cxn modelId="{1CA78764-CF4E-4ABA-BF7F-C6145EEFAB45}" srcId="{1A42B00B-653D-4732-B130-626E87475FB9}" destId="{94AF6AC6-727D-428B-86A0-0563F4093AE3}" srcOrd="0" destOrd="0" parTransId="{2B236806-A647-494B-8727-592B43799D69}" sibTransId="{04A4E642-4437-4E67-97A8-814DBD09E321}"/>
    <dgm:cxn modelId="{914A85A8-88BC-4FD3-AEBB-F72E02982C09}" srcId="{1A42B00B-653D-4732-B130-626E87475FB9}" destId="{CA760DF9-3C73-4B4B-87F1-CCD74045AA1B}" srcOrd="2" destOrd="0" parTransId="{7F74C9C3-0D14-4EFB-96BA-D01C127E4714}" sibTransId="{8221AA55-18DF-40EA-BFFA-69EB9FCCF4A6}"/>
    <dgm:cxn modelId="{4F4B161F-9D36-404D-9146-283C8DDB7D6B}" type="presOf" srcId="{3988632D-59BC-4A01-AB38-84081AD5FAFB}" destId="{79AA870A-E0F1-40C0-90A8-9CEF30D045A8}" srcOrd="0" destOrd="0" presId="urn:microsoft.com/office/officeart/2005/8/layout/pList2"/>
    <dgm:cxn modelId="{C9E4FCC5-891E-43FA-8200-06DBCE7B174F}" type="presParOf" srcId="{F719B0F5-2063-4E59-A6DA-B34AAF06A81D}" destId="{7E1A7524-08B8-409D-AAC9-946AE7902CE3}" srcOrd="0" destOrd="0" presId="urn:microsoft.com/office/officeart/2005/8/layout/pList2"/>
    <dgm:cxn modelId="{3A01A33E-642B-48AA-B03C-EB5FA801FA8D}" type="presParOf" srcId="{F719B0F5-2063-4E59-A6DA-B34AAF06A81D}" destId="{965130DB-C5F0-4AA7-A089-46BB8EC8C98F}" srcOrd="1" destOrd="0" presId="urn:microsoft.com/office/officeart/2005/8/layout/pList2"/>
    <dgm:cxn modelId="{19AC2DAA-B9E0-4D8F-8756-7CE9CCE2DC1F}" type="presParOf" srcId="{965130DB-C5F0-4AA7-A089-46BB8EC8C98F}" destId="{57C2FFC9-4D47-4AE2-92A3-3DD2DE4EC345}" srcOrd="0" destOrd="0" presId="urn:microsoft.com/office/officeart/2005/8/layout/pList2"/>
    <dgm:cxn modelId="{CA5579F1-146F-417D-8D10-E8C6F5218741}" type="presParOf" srcId="{57C2FFC9-4D47-4AE2-92A3-3DD2DE4EC345}" destId="{B6A35070-3720-46AB-919D-82C0CF10F377}" srcOrd="0" destOrd="0" presId="urn:microsoft.com/office/officeart/2005/8/layout/pList2"/>
    <dgm:cxn modelId="{DF1BD032-AF5E-491F-A567-23A26D84AC76}" type="presParOf" srcId="{57C2FFC9-4D47-4AE2-92A3-3DD2DE4EC345}" destId="{C0894874-2393-49A3-B947-0D2ECD256701}" srcOrd="1" destOrd="0" presId="urn:microsoft.com/office/officeart/2005/8/layout/pList2"/>
    <dgm:cxn modelId="{3B00F48E-274D-45F2-B29A-CBBEF6AF209E}" type="presParOf" srcId="{57C2FFC9-4D47-4AE2-92A3-3DD2DE4EC345}" destId="{F580AE9E-C175-42A1-8F40-99C97D1539B7}" srcOrd="2" destOrd="0" presId="urn:microsoft.com/office/officeart/2005/8/layout/pList2"/>
    <dgm:cxn modelId="{09137F7D-4CAF-4E24-9E5B-52C51FC87AC5}" type="presParOf" srcId="{965130DB-C5F0-4AA7-A089-46BB8EC8C98F}" destId="{D08377B2-CBDF-4E3E-BF8F-4CA2406FDAED}" srcOrd="1" destOrd="0" presId="urn:microsoft.com/office/officeart/2005/8/layout/pList2"/>
    <dgm:cxn modelId="{C4236ACF-7804-4B2B-9BEF-E7DCBE6DAE36}" type="presParOf" srcId="{965130DB-C5F0-4AA7-A089-46BB8EC8C98F}" destId="{86367C95-4A51-4CC1-ADF4-948C4940D2E5}" srcOrd="2" destOrd="0" presId="urn:microsoft.com/office/officeart/2005/8/layout/pList2"/>
    <dgm:cxn modelId="{3AD51DC7-B6D1-49BE-A437-DB399FDDE78C}" type="presParOf" srcId="{86367C95-4A51-4CC1-ADF4-948C4940D2E5}" destId="{79AA870A-E0F1-40C0-90A8-9CEF30D045A8}" srcOrd="0" destOrd="0" presId="urn:microsoft.com/office/officeart/2005/8/layout/pList2"/>
    <dgm:cxn modelId="{44D846DD-DA59-4EA9-B62F-440733A73AD7}" type="presParOf" srcId="{86367C95-4A51-4CC1-ADF4-948C4940D2E5}" destId="{BAC91F44-7B72-444C-AFF7-B949AF413693}" srcOrd="1" destOrd="0" presId="urn:microsoft.com/office/officeart/2005/8/layout/pList2"/>
    <dgm:cxn modelId="{43FF4F4B-2D7A-4D02-BA7A-8E179E82F23D}" type="presParOf" srcId="{86367C95-4A51-4CC1-ADF4-948C4940D2E5}" destId="{D37F6331-4A82-467F-9B24-32967DC095A8}" srcOrd="2" destOrd="0" presId="urn:microsoft.com/office/officeart/2005/8/layout/pList2"/>
    <dgm:cxn modelId="{08B21D81-FFFF-4612-9228-5769AB7A75D8}" type="presParOf" srcId="{965130DB-C5F0-4AA7-A089-46BB8EC8C98F}" destId="{7E85C9FF-FBA7-4274-A3B0-8D0AF0E1DD77}" srcOrd="3" destOrd="0" presId="urn:microsoft.com/office/officeart/2005/8/layout/pList2"/>
    <dgm:cxn modelId="{64D3AC33-1D88-437D-BA5F-4192B7C6418A}" type="presParOf" srcId="{965130DB-C5F0-4AA7-A089-46BB8EC8C98F}" destId="{39E61570-52C5-46E9-B10A-29531678358C}" srcOrd="4" destOrd="0" presId="urn:microsoft.com/office/officeart/2005/8/layout/pList2"/>
    <dgm:cxn modelId="{7F544624-60ED-4E08-A579-1B3CF9203482}" type="presParOf" srcId="{39E61570-52C5-46E9-B10A-29531678358C}" destId="{184132AF-9ACE-4EC2-B993-3FB2A732D18E}" srcOrd="0" destOrd="0" presId="urn:microsoft.com/office/officeart/2005/8/layout/pList2"/>
    <dgm:cxn modelId="{7B0E4115-0D3C-4591-972E-A35D355A7F33}" type="presParOf" srcId="{39E61570-52C5-46E9-B10A-29531678358C}" destId="{7A001945-B81A-4297-8E47-3F15A8A75B32}" srcOrd="1" destOrd="0" presId="urn:microsoft.com/office/officeart/2005/8/layout/pList2"/>
    <dgm:cxn modelId="{F6CA55FE-6C67-48B2-9DB0-F121F77C1D48}" type="presParOf" srcId="{39E61570-52C5-46E9-B10A-29531678358C}" destId="{F8D50931-39A5-4B6E-B881-FE10FB1E08E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42B00B-653D-4732-B130-626E87475FB9}" type="doc">
      <dgm:prSet loTypeId="urn:microsoft.com/office/officeart/2005/8/layout/pList2" loCatId="list" qsTypeId="urn:microsoft.com/office/officeart/2005/8/quickstyle/simple1" qsCatId="simple" csTypeId="urn:microsoft.com/office/officeart/2005/8/colors/accent6_1" csCatId="accent6" phldr="1"/>
      <dgm:spPr/>
    </dgm:pt>
    <dgm:pt modelId="{94AF6AC6-727D-428B-86A0-0563F4093AE3}">
      <dgm:prSet phldrT="[Текст]" custT="1"/>
      <dgm:spPr/>
      <dgm:t>
        <a:bodyPr/>
        <a:lstStyle/>
        <a:p>
          <a:endParaRPr lang="ru-RU" sz="2200" dirty="0" smtClean="0"/>
        </a:p>
        <a:p>
          <a:endParaRPr lang="ru-RU" sz="2200" dirty="0" smtClean="0"/>
        </a:p>
        <a:p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Невыгодное географическое положение</a:t>
          </a:r>
          <a:endParaRPr lang="ru-RU" sz="1600" b="1" dirty="0">
            <a:solidFill>
              <a:srgbClr val="800000"/>
            </a:solidFill>
            <a:latin typeface="Georgia" pitchFamily="18" charset="0"/>
          </a:endParaRPr>
        </a:p>
      </dgm:t>
    </dgm:pt>
    <dgm:pt modelId="{2B236806-A647-494B-8727-592B43799D69}" type="parTrans" cxnId="{1CA78764-CF4E-4ABA-BF7F-C6145EEFAB45}">
      <dgm:prSet/>
      <dgm:spPr/>
      <dgm:t>
        <a:bodyPr/>
        <a:lstStyle/>
        <a:p>
          <a:endParaRPr lang="ru-RU"/>
        </a:p>
      </dgm:t>
    </dgm:pt>
    <dgm:pt modelId="{04A4E642-4437-4E67-97A8-814DBD09E321}" type="sibTrans" cxnId="{1CA78764-CF4E-4ABA-BF7F-C6145EEFAB45}">
      <dgm:prSet/>
      <dgm:spPr/>
      <dgm:t>
        <a:bodyPr/>
        <a:lstStyle/>
        <a:p>
          <a:endParaRPr lang="ru-RU"/>
        </a:p>
      </dgm:t>
    </dgm:pt>
    <dgm:pt modelId="{3988632D-59BC-4A01-AB38-84081AD5FAFB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    Бедна минеральными, почвенными.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600" b="1" dirty="0" smtClean="0">
            <a:solidFill>
              <a:srgbClr val="800000"/>
            </a:solidFill>
            <a:latin typeface="Georgia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     Богата биологическими,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рекреационными,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энергетическими.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600" b="1" dirty="0" smtClean="0">
            <a:solidFill>
              <a:srgbClr val="800000"/>
            </a:solidFill>
            <a:latin typeface="Georgia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     Привязка к внешним источникам сырья.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600" b="1" dirty="0" smtClean="0">
            <a:solidFill>
              <a:srgbClr val="800000"/>
            </a:solidFill>
            <a:latin typeface="Georgia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     Проблемы с  экологией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400" b="1" dirty="0" smtClean="0">
              <a:latin typeface="Georgia" pitchFamily="18" charset="0"/>
            </a:rPr>
            <a:t>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200" b="1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200" dirty="0"/>
        </a:p>
      </dgm:t>
    </dgm:pt>
    <dgm:pt modelId="{ADA65223-4C77-4959-83E5-77E5624E0FAD}" type="parTrans" cxnId="{B626F33B-FDB9-413B-A70E-024C4680CE21}">
      <dgm:prSet/>
      <dgm:spPr/>
      <dgm:t>
        <a:bodyPr/>
        <a:lstStyle/>
        <a:p>
          <a:endParaRPr lang="ru-RU"/>
        </a:p>
      </dgm:t>
    </dgm:pt>
    <dgm:pt modelId="{CD94E866-0402-40D9-8B0E-4AE887BC5216}" type="sibTrans" cxnId="{B626F33B-FDB9-413B-A70E-024C4680CE21}">
      <dgm:prSet/>
      <dgm:spPr/>
      <dgm:t>
        <a:bodyPr/>
        <a:lstStyle/>
        <a:p>
          <a:endParaRPr lang="ru-RU"/>
        </a:p>
      </dgm:t>
    </dgm:pt>
    <dgm:pt modelId="{CA760DF9-3C73-4B4B-87F1-CCD74045AA1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Первый тип воспроизводства</a:t>
          </a:r>
        </a:p>
        <a:p>
          <a:endParaRPr lang="ru-RU" sz="1600" b="1" dirty="0" smtClean="0">
            <a:solidFill>
              <a:srgbClr val="800000"/>
            </a:solidFill>
            <a:latin typeface="Georgia" pitchFamily="18" charset="0"/>
          </a:endParaRPr>
        </a:p>
        <a:p>
          <a:r>
            <a:rPr lang="ru-RU" sz="1600" b="1" dirty="0" err="1" smtClean="0">
              <a:solidFill>
                <a:srgbClr val="800000"/>
              </a:solidFill>
              <a:latin typeface="Georgia" pitchFamily="18" charset="0"/>
            </a:rPr>
            <a:t>Однонациональная</a:t>
          </a:r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  страна</a:t>
          </a:r>
        </a:p>
        <a:p>
          <a:endParaRPr lang="ru-RU" sz="1600" b="1" dirty="0" smtClean="0">
            <a:solidFill>
              <a:srgbClr val="800000"/>
            </a:solidFill>
            <a:latin typeface="Georgia" pitchFamily="18" charset="0"/>
          </a:endParaRPr>
        </a:p>
        <a:p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Грамотность - 100%</a:t>
          </a:r>
        </a:p>
        <a:p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Урбанизация </a:t>
          </a:r>
        </a:p>
        <a:p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80%</a:t>
          </a:r>
        </a:p>
        <a:p>
          <a:endParaRPr lang="ru-RU" sz="1600" b="1" dirty="0" smtClean="0">
            <a:solidFill>
              <a:srgbClr val="800000"/>
            </a:solidFill>
            <a:latin typeface="Georgia" pitchFamily="18" charset="0"/>
          </a:endParaRPr>
        </a:p>
        <a:p>
          <a:r>
            <a:rPr lang="ru-RU" sz="1600" b="1" dirty="0" smtClean="0">
              <a:solidFill>
                <a:srgbClr val="800000"/>
              </a:solidFill>
              <a:latin typeface="Georgia" pitchFamily="18" charset="0"/>
            </a:rPr>
            <a:t>Почитание традиций</a:t>
          </a:r>
          <a:endParaRPr lang="ru-RU" sz="1600" b="1" dirty="0">
            <a:solidFill>
              <a:srgbClr val="800000"/>
            </a:solidFill>
            <a:latin typeface="Georgia" pitchFamily="18" charset="0"/>
          </a:endParaRPr>
        </a:p>
      </dgm:t>
    </dgm:pt>
    <dgm:pt modelId="{7F74C9C3-0D14-4EFB-96BA-D01C127E4714}" type="parTrans" cxnId="{914A85A8-88BC-4FD3-AEBB-F72E02982C09}">
      <dgm:prSet/>
      <dgm:spPr/>
      <dgm:t>
        <a:bodyPr/>
        <a:lstStyle/>
        <a:p>
          <a:endParaRPr lang="ru-RU"/>
        </a:p>
      </dgm:t>
    </dgm:pt>
    <dgm:pt modelId="{8221AA55-18DF-40EA-BFFA-69EB9FCCF4A6}" type="sibTrans" cxnId="{914A85A8-88BC-4FD3-AEBB-F72E02982C09}">
      <dgm:prSet/>
      <dgm:spPr/>
      <dgm:t>
        <a:bodyPr/>
        <a:lstStyle/>
        <a:p>
          <a:endParaRPr lang="ru-RU"/>
        </a:p>
      </dgm:t>
    </dgm:pt>
    <dgm:pt modelId="{F719B0F5-2063-4E59-A6DA-B34AAF06A81D}" type="pres">
      <dgm:prSet presAssocID="{1A42B00B-653D-4732-B130-626E87475FB9}" presName="Name0" presStyleCnt="0">
        <dgm:presLayoutVars>
          <dgm:dir/>
          <dgm:resizeHandles val="exact"/>
        </dgm:presLayoutVars>
      </dgm:prSet>
      <dgm:spPr/>
    </dgm:pt>
    <dgm:pt modelId="{7E1A7524-08B8-409D-AAC9-946AE7902CE3}" type="pres">
      <dgm:prSet presAssocID="{1A42B00B-653D-4732-B130-626E87475FB9}" presName="bkgdShp" presStyleLbl="alignAccFollowNode1" presStyleIdx="0" presStyleCnt="1"/>
      <dgm:spPr/>
    </dgm:pt>
    <dgm:pt modelId="{965130DB-C5F0-4AA7-A089-46BB8EC8C98F}" type="pres">
      <dgm:prSet presAssocID="{1A42B00B-653D-4732-B130-626E87475FB9}" presName="linComp" presStyleCnt="0"/>
      <dgm:spPr/>
    </dgm:pt>
    <dgm:pt modelId="{57C2FFC9-4D47-4AE2-92A3-3DD2DE4EC345}" type="pres">
      <dgm:prSet presAssocID="{94AF6AC6-727D-428B-86A0-0563F4093AE3}" presName="compNode" presStyleCnt="0"/>
      <dgm:spPr/>
    </dgm:pt>
    <dgm:pt modelId="{B6A35070-3720-46AB-919D-82C0CF10F377}" type="pres">
      <dgm:prSet presAssocID="{94AF6AC6-727D-428B-86A0-0563F4093AE3}" presName="node" presStyleLbl="node1" presStyleIdx="0" presStyleCnt="3" custScaleX="114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94874-2393-49A3-B947-0D2ECD256701}" type="pres">
      <dgm:prSet presAssocID="{94AF6AC6-727D-428B-86A0-0563F4093AE3}" presName="invisiNode" presStyleLbl="node1" presStyleIdx="0" presStyleCnt="3"/>
      <dgm:spPr/>
    </dgm:pt>
    <dgm:pt modelId="{F580AE9E-C175-42A1-8F40-99C97D1539B7}" type="pres">
      <dgm:prSet presAssocID="{94AF6AC6-727D-428B-86A0-0563F4093AE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8377B2-CBDF-4E3E-BF8F-4CA2406FDAED}" type="pres">
      <dgm:prSet presAssocID="{04A4E642-4437-4E67-97A8-814DBD09E3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367C95-4A51-4CC1-ADF4-948C4940D2E5}" type="pres">
      <dgm:prSet presAssocID="{3988632D-59BC-4A01-AB38-84081AD5FAFB}" presName="compNode" presStyleCnt="0"/>
      <dgm:spPr/>
    </dgm:pt>
    <dgm:pt modelId="{79AA870A-E0F1-40C0-90A8-9CEF30D045A8}" type="pres">
      <dgm:prSet presAssocID="{3988632D-59BC-4A01-AB38-84081AD5FAFB}" presName="node" presStyleLbl="node1" presStyleIdx="1" presStyleCnt="3" custScaleX="135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91F44-7B72-444C-AFF7-B949AF413693}" type="pres">
      <dgm:prSet presAssocID="{3988632D-59BC-4A01-AB38-84081AD5FAFB}" presName="invisiNode" presStyleLbl="node1" presStyleIdx="1" presStyleCnt="3"/>
      <dgm:spPr/>
    </dgm:pt>
    <dgm:pt modelId="{D37F6331-4A82-467F-9B24-32967DC095A8}" type="pres">
      <dgm:prSet presAssocID="{3988632D-59BC-4A01-AB38-84081AD5FAFB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85C9FF-FBA7-4274-A3B0-8D0AF0E1DD77}" type="pres">
      <dgm:prSet presAssocID="{CD94E866-0402-40D9-8B0E-4AE887BC52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E61570-52C5-46E9-B10A-29531678358C}" type="pres">
      <dgm:prSet presAssocID="{CA760DF9-3C73-4B4B-87F1-CCD74045AA1B}" presName="compNode" presStyleCnt="0"/>
      <dgm:spPr/>
    </dgm:pt>
    <dgm:pt modelId="{184132AF-9ACE-4EC2-B993-3FB2A732D18E}" type="pres">
      <dgm:prSet presAssocID="{CA760DF9-3C73-4B4B-87F1-CCD74045AA1B}" presName="node" presStyleLbl="node1" presStyleIdx="2" presStyleCnt="3" custScaleX="123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01945-B81A-4297-8E47-3F15A8A75B32}" type="pres">
      <dgm:prSet presAssocID="{CA760DF9-3C73-4B4B-87F1-CCD74045AA1B}" presName="invisiNode" presStyleLbl="node1" presStyleIdx="2" presStyleCnt="3"/>
      <dgm:spPr/>
    </dgm:pt>
    <dgm:pt modelId="{F8D50931-39A5-4B6E-B881-FE10FB1E08E0}" type="pres">
      <dgm:prSet presAssocID="{CA760DF9-3C73-4B4B-87F1-CCD74045AA1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E01348C-8DB3-4733-9DA5-B8263BB3F7D5}" type="presOf" srcId="{CD94E866-0402-40D9-8B0E-4AE887BC5216}" destId="{7E85C9FF-FBA7-4274-A3B0-8D0AF0E1DD77}" srcOrd="0" destOrd="0" presId="urn:microsoft.com/office/officeart/2005/8/layout/pList2"/>
    <dgm:cxn modelId="{1CA78764-CF4E-4ABA-BF7F-C6145EEFAB45}" srcId="{1A42B00B-653D-4732-B130-626E87475FB9}" destId="{94AF6AC6-727D-428B-86A0-0563F4093AE3}" srcOrd="0" destOrd="0" parTransId="{2B236806-A647-494B-8727-592B43799D69}" sibTransId="{04A4E642-4437-4E67-97A8-814DBD09E321}"/>
    <dgm:cxn modelId="{4B6460DC-2B5A-4262-9E32-00E380363102}" type="presOf" srcId="{04A4E642-4437-4E67-97A8-814DBD09E321}" destId="{D08377B2-CBDF-4E3E-BF8F-4CA2406FDAED}" srcOrd="0" destOrd="0" presId="urn:microsoft.com/office/officeart/2005/8/layout/pList2"/>
    <dgm:cxn modelId="{CB3FA196-291E-4117-9B85-1EDEECE34B16}" type="presOf" srcId="{94AF6AC6-727D-428B-86A0-0563F4093AE3}" destId="{B6A35070-3720-46AB-919D-82C0CF10F377}" srcOrd="0" destOrd="0" presId="urn:microsoft.com/office/officeart/2005/8/layout/pList2"/>
    <dgm:cxn modelId="{15E08964-C2AE-4BBB-95E4-5CED1F8EF59D}" type="presOf" srcId="{3988632D-59BC-4A01-AB38-84081AD5FAFB}" destId="{79AA870A-E0F1-40C0-90A8-9CEF30D045A8}" srcOrd="0" destOrd="0" presId="urn:microsoft.com/office/officeart/2005/8/layout/pList2"/>
    <dgm:cxn modelId="{F9D863E4-8D6C-499D-8C40-90892AFD94D8}" type="presOf" srcId="{CA760DF9-3C73-4B4B-87F1-CCD74045AA1B}" destId="{184132AF-9ACE-4EC2-B993-3FB2A732D18E}" srcOrd="0" destOrd="0" presId="urn:microsoft.com/office/officeart/2005/8/layout/pList2"/>
    <dgm:cxn modelId="{1718A60F-6759-4AE2-9BA6-C7AB07B1F227}" type="presOf" srcId="{1A42B00B-653D-4732-B130-626E87475FB9}" destId="{F719B0F5-2063-4E59-A6DA-B34AAF06A81D}" srcOrd="0" destOrd="0" presId="urn:microsoft.com/office/officeart/2005/8/layout/pList2"/>
    <dgm:cxn modelId="{B626F33B-FDB9-413B-A70E-024C4680CE21}" srcId="{1A42B00B-653D-4732-B130-626E87475FB9}" destId="{3988632D-59BC-4A01-AB38-84081AD5FAFB}" srcOrd="1" destOrd="0" parTransId="{ADA65223-4C77-4959-83E5-77E5624E0FAD}" sibTransId="{CD94E866-0402-40D9-8B0E-4AE887BC5216}"/>
    <dgm:cxn modelId="{914A85A8-88BC-4FD3-AEBB-F72E02982C09}" srcId="{1A42B00B-653D-4732-B130-626E87475FB9}" destId="{CA760DF9-3C73-4B4B-87F1-CCD74045AA1B}" srcOrd="2" destOrd="0" parTransId="{7F74C9C3-0D14-4EFB-96BA-D01C127E4714}" sibTransId="{8221AA55-18DF-40EA-BFFA-69EB9FCCF4A6}"/>
    <dgm:cxn modelId="{4252235A-2B91-4536-A26A-A166C646947D}" type="presParOf" srcId="{F719B0F5-2063-4E59-A6DA-B34AAF06A81D}" destId="{7E1A7524-08B8-409D-AAC9-946AE7902CE3}" srcOrd="0" destOrd="0" presId="urn:microsoft.com/office/officeart/2005/8/layout/pList2"/>
    <dgm:cxn modelId="{C820A290-B44B-42A7-8F68-074A7BE1C12E}" type="presParOf" srcId="{F719B0F5-2063-4E59-A6DA-B34AAF06A81D}" destId="{965130DB-C5F0-4AA7-A089-46BB8EC8C98F}" srcOrd="1" destOrd="0" presId="urn:microsoft.com/office/officeart/2005/8/layout/pList2"/>
    <dgm:cxn modelId="{99218DA6-758A-4A7A-8856-98AD2AEDE391}" type="presParOf" srcId="{965130DB-C5F0-4AA7-A089-46BB8EC8C98F}" destId="{57C2FFC9-4D47-4AE2-92A3-3DD2DE4EC345}" srcOrd="0" destOrd="0" presId="urn:microsoft.com/office/officeart/2005/8/layout/pList2"/>
    <dgm:cxn modelId="{BF6AE9BE-B764-4142-B046-3E531C79803F}" type="presParOf" srcId="{57C2FFC9-4D47-4AE2-92A3-3DD2DE4EC345}" destId="{B6A35070-3720-46AB-919D-82C0CF10F377}" srcOrd="0" destOrd="0" presId="urn:microsoft.com/office/officeart/2005/8/layout/pList2"/>
    <dgm:cxn modelId="{C861E1C6-CCE7-403B-8EDE-85D8EFE324D8}" type="presParOf" srcId="{57C2FFC9-4D47-4AE2-92A3-3DD2DE4EC345}" destId="{C0894874-2393-49A3-B947-0D2ECD256701}" srcOrd="1" destOrd="0" presId="urn:microsoft.com/office/officeart/2005/8/layout/pList2"/>
    <dgm:cxn modelId="{A5024EEF-6148-433F-A4F9-1609CAF0D897}" type="presParOf" srcId="{57C2FFC9-4D47-4AE2-92A3-3DD2DE4EC345}" destId="{F580AE9E-C175-42A1-8F40-99C97D1539B7}" srcOrd="2" destOrd="0" presId="urn:microsoft.com/office/officeart/2005/8/layout/pList2"/>
    <dgm:cxn modelId="{CBFD1D88-F2CF-48BC-A58D-BCF766341F12}" type="presParOf" srcId="{965130DB-C5F0-4AA7-A089-46BB8EC8C98F}" destId="{D08377B2-CBDF-4E3E-BF8F-4CA2406FDAED}" srcOrd="1" destOrd="0" presId="urn:microsoft.com/office/officeart/2005/8/layout/pList2"/>
    <dgm:cxn modelId="{49BD618D-3A3F-4BD4-9078-CC639FFFFEDE}" type="presParOf" srcId="{965130DB-C5F0-4AA7-A089-46BB8EC8C98F}" destId="{86367C95-4A51-4CC1-ADF4-948C4940D2E5}" srcOrd="2" destOrd="0" presId="urn:microsoft.com/office/officeart/2005/8/layout/pList2"/>
    <dgm:cxn modelId="{3C6880F6-31AC-4C19-AB57-DD367D35247B}" type="presParOf" srcId="{86367C95-4A51-4CC1-ADF4-948C4940D2E5}" destId="{79AA870A-E0F1-40C0-90A8-9CEF30D045A8}" srcOrd="0" destOrd="0" presId="urn:microsoft.com/office/officeart/2005/8/layout/pList2"/>
    <dgm:cxn modelId="{9642BF6B-3B7A-4D49-A561-71BCA57EE216}" type="presParOf" srcId="{86367C95-4A51-4CC1-ADF4-948C4940D2E5}" destId="{BAC91F44-7B72-444C-AFF7-B949AF413693}" srcOrd="1" destOrd="0" presId="urn:microsoft.com/office/officeart/2005/8/layout/pList2"/>
    <dgm:cxn modelId="{3DE8A0AF-41F1-46B6-A1AD-93782C2F8F08}" type="presParOf" srcId="{86367C95-4A51-4CC1-ADF4-948C4940D2E5}" destId="{D37F6331-4A82-467F-9B24-32967DC095A8}" srcOrd="2" destOrd="0" presId="urn:microsoft.com/office/officeart/2005/8/layout/pList2"/>
    <dgm:cxn modelId="{B9E0CE86-FA82-4858-8D60-5017F0E9D457}" type="presParOf" srcId="{965130DB-C5F0-4AA7-A089-46BB8EC8C98F}" destId="{7E85C9FF-FBA7-4274-A3B0-8D0AF0E1DD77}" srcOrd="3" destOrd="0" presId="urn:microsoft.com/office/officeart/2005/8/layout/pList2"/>
    <dgm:cxn modelId="{B31A95AA-3594-4653-9106-6836481CF3C6}" type="presParOf" srcId="{965130DB-C5F0-4AA7-A089-46BB8EC8C98F}" destId="{39E61570-52C5-46E9-B10A-29531678358C}" srcOrd="4" destOrd="0" presId="urn:microsoft.com/office/officeart/2005/8/layout/pList2"/>
    <dgm:cxn modelId="{B5C82965-9C34-4818-AA26-8366C5245864}" type="presParOf" srcId="{39E61570-52C5-46E9-B10A-29531678358C}" destId="{184132AF-9ACE-4EC2-B993-3FB2A732D18E}" srcOrd="0" destOrd="0" presId="urn:microsoft.com/office/officeart/2005/8/layout/pList2"/>
    <dgm:cxn modelId="{AD8AD0CC-8C23-494C-9578-CAC06B7A3CC1}" type="presParOf" srcId="{39E61570-52C5-46E9-B10A-29531678358C}" destId="{7A001945-B81A-4297-8E47-3F15A8A75B32}" srcOrd="1" destOrd="0" presId="urn:microsoft.com/office/officeart/2005/8/layout/pList2"/>
    <dgm:cxn modelId="{FD7EBBD0-FEE1-430B-87DE-8B88A29A4804}" type="presParOf" srcId="{39E61570-52C5-46E9-B10A-29531678358C}" destId="{F8D50931-39A5-4B6E-B881-FE10FB1E08E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1A7524-08B8-409D-AAC9-946AE7902CE3}">
      <dsp:nvSpPr>
        <dsp:cNvPr id="0" name=""/>
        <dsp:cNvSpPr/>
      </dsp:nvSpPr>
      <dsp:spPr>
        <a:xfrm>
          <a:off x="0" y="0"/>
          <a:ext cx="8496944" cy="2851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0AE9E-C175-42A1-8F40-99C97D1539B7}">
      <dsp:nvSpPr>
        <dsp:cNvPr id="0" name=""/>
        <dsp:cNvSpPr/>
      </dsp:nvSpPr>
      <dsp:spPr>
        <a:xfrm>
          <a:off x="254908" y="380202"/>
          <a:ext cx="2495977" cy="2091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35070-3720-46AB-919D-82C0CF10F377}">
      <dsp:nvSpPr>
        <dsp:cNvPr id="0" name=""/>
        <dsp:cNvSpPr/>
      </dsp:nvSpPr>
      <dsp:spPr>
        <a:xfrm rot="10800000">
          <a:off x="254908" y="2851516"/>
          <a:ext cx="2495977" cy="34851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</dsp:txBody>
      <dsp:txXfrm rot="10800000">
        <a:off x="254908" y="2851516"/>
        <a:ext cx="2495977" cy="3485187"/>
      </dsp:txXfrm>
    </dsp:sp>
    <dsp:sp modelId="{D37F6331-4A82-467F-9B24-32967DC095A8}">
      <dsp:nvSpPr>
        <dsp:cNvPr id="0" name=""/>
        <dsp:cNvSpPr/>
      </dsp:nvSpPr>
      <dsp:spPr>
        <a:xfrm>
          <a:off x="3000483" y="380202"/>
          <a:ext cx="2495977" cy="2091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A870A-E0F1-40C0-90A8-9CEF30D045A8}">
      <dsp:nvSpPr>
        <dsp:cNvPr id="0" name=""/>
        <dsp:cNvSpPr/>
      </dsp:nvSpPr>
      <dsp:spPr>
        <a:xfrm rot="10800000">
          <a:off x="3000483" y="2851516"/>
          <a:ext cx="2495977" cy="34851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Georgia" pitchFamily="18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3000483" y="2851516"/>
        <a:ext cx="2495977" cy="3485187"/>
      </dsp:txXfrm>
    </dsp:sp>
    <dsp:sp modelId="{F8D50931-39A5-4B6E-B881-FE10FB1E08E0}">
      <dsp:nvSpPr>
        <dsp:cNvPr id="0" name=""/>
        <dsp:cNvSpPr/>
      </dsp:nvSpPr>
      <dsp:spPr>
        <a:xfrm>
          <a:off x="5746058" y="380202"/>
          <a:ext cx="2495977" cy="2091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132AF-9ACE-4EC2-B993-3FB2A732D18E}">
      <dsp:nvSpPr>
        <dsp:cNvPr id="0" name=""/>
        <dsp:cNvSpPr/>
      </dsp:nvSpPr>
      <dsp:spPr>
        <a:xfrm rot="10800000">
          <a:off x="5746058" y="2851516"/>
          <a:ext cx="2495977" cy="34851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Georgia" pitchFamily="18" charset="0"/>
          </a:endParaRPr>
        </a:p>
      </dsp:txBody>
      <dsp:txXfrm rot="10800000">
        <a:off x="5746058" y="2851516"/>
        <a:ext cx="2495977" cy="34851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1A7524-08B8-409D-AAC9-946AE7902CE3}">
      <dsp:nvSpPr>
        <dsp:cNvPr id="0" name=""/>
        <dsp:cNvSpPr/>
      </dsp:nvSpPr>
      <dsp:spPr>
        <a:xfrm>
          <a:off x="0" y="0"/>
          <a:ext cx="8856984" cy="2851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0AE9E-C175-42A1-8F40-99C97D1539B7}">
      <dsp:nvSpPr>
        <dsp:cNvPr id="0" name=""/>
        <dsp:cNvSpPr/>
      </dsp:nvSpPr>
      <dsp:spPr>
        <a:xfrm>
          <a:off x="424844" y="380202"/>
          <a:ext cx="2109847" cy="2091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35070-3720-46AB-919D-82C0CF10F377}">
      <dsp:nvSpPr>
        <dsp:cNvPr id="0" name=""/>
        <dsp:cNvSpPr/>
      </dsp:nvSpPr>
      <dsp:spPr>
        <a:xfrm rot="10800000">
          <a:off x="270899" y="2851516"/>
          <a:ext cx="2417737" cy="34851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Невыгодное географическое положение</a:t>
          </a:r>
          <a:endParaRPr lang="ru-RU" sz="1600" b="1" kern="1200" dirty="0">
            <a:solidFill>
              <a:srgbClr val="800000"/>
            </a:solidFill>
            <a:latin typeface="Georgia" pitchFamily="18" charset="0"/>
          </a:endParaRPr>
        </a:p>
      </dsp:txBody>
      <dsp:txXfrm rot="10800000">
        <a:off x="270899" y="2851516"/>
        <a:ext cx="2417737" cy="3485187"/>
      </dsp:txXfrm>
    </dsp:sp>
    <dsp:sp modelId="{D37F6331-4A82-467F-9B24-32967DC095A8}">
      <dsp:nvSpPr>
        <dsp:cNvPr id="0" name=""/>
        <dsp:cNvSpPr/>
      </dsp:nvSpPr>
      <dsp:spPr>
        <a:xfrm>
          <a:off x="3278413" y="380202"/>
          <a:ext cx="2109847" cy="2091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A870A-E0F1-40C0-90A8-9CEF30D045A8}">
      <dsp:nvSpPr>
        <dsp:cNvPr id="0" name=""/>
        <dsp:cNvSpPr/>
      </dsp:nvSpPr>
      <dsp:spPr>
        <a:xfrm rot="10800000">
          <a:off x="2899622" y="2851516"/>
          <a:ext cx="2867430" cy="34851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    </a:t>
          </a:r>
          <a:endParaRPr lang="ru-RU" sz="1400" b="1" kern="1200" dirty="0" smtClean="0"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2899622" y="2851516"/>
        <a:ext cx="2867430" cy="3485187"/>
      </dsp:txXfrm>
    </dsp:sp>
    <dsp:sp modelId="{F8D50931-39A5-4B6E-B881-FE10FB1E08E0}">
      <dsp:nvSpPr>
        <dsp:cNvPr id="0" name=""/>
        <dsp:cNvSpPr/>
      </dsp:nvSpPr>
      <dsp:spPr>
        <a:xfrm>
          <a:off x="6227137" y="380202"/>
          <a:ext cx="2109847" cy="2091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132AF-9ACE-4EC2-B993-3FB2A732D18E}">
      <dsp:nvSpPr>
        <dsp:cNvPr id="0" name=""/>
        <dsp:cNvSpPr/>
      </dsp:nvSpPr>
      <dsp:spPr>
        <a:xfrm rot="10800000">
          <a:off x="5978038" y="2851516"/>
          <a:ext cx="2608046" cy="34851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800000"/>
            </a:solidFill>
            <a:latin typeface="Georgia" pitchFamily="18" charset="0"/>
          </a:endParaRPr>
        </a:p>
      </dsp:txBody>
      <dsp:txXfrm rot="10800000">
        <a:off x="5978038" y="2851516"/>
        <a:ext cx="2608046" cy="34851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1A7524-08B8-409D-AAC9-946AE7902CE3}">
      <dsp:nvSpPr>
        <dsp:cNvPr id="0" name=""/>
        <dsp:cNvSpPr/>
      </dsp:nvSpPr>
      <dsp:spPr>
        <a:xfrm>
          <a:off x="0" y="0"/>
          <a:ext cx="8856984" cy="2851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0AE9E-C175-42A1-8F40-99C97D1539B7}">
      <dsp:nvSpPr>
        <dsp:cNvPr id="0" name=""/>
        <dsp:cNvSpPr/>
      </dsp:nvSpPr>
      <dsp:spPr>
        <a:xfrm>
          <a:off x="424844" y="380202"/>
          <a:ext cx="2109847" cy="2091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35070-3720-46AB-919D-82C0CF10F377}">
      <dsp:nvSpPr>
        <dsp:cNvPr id="0" name=""/>
        <dsp:cNvSpPr/>
      </dsp:nvSpPr>
      <dsp:spPr>
        <a:xfrm rot="10800000">
          <a:off x="270899" y="2851516"/>
          <a:ext cx="2417737" cy="34851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Невыгодное географическое положение</a:t>
          </a:r>
          <a:endParaRPr lang="ru-RU" sz="1600" b="1" kern="1200" dirty="0">
            <a:solidFill>
              <a:srgbClr val="800000"/>
            </a:solidFill>
            <a:latin typeface="Georgia" pitchFamily="18" charset="0"/>
          </a:endParaRPr>
        </a:p>
      </dsp:txBody>
      <dsp:txXfrm rot="10800000">
        <a:off x="270899" y="2851516"/>
        <a:ext cx="2417737" cy="3485187"/>
      </dsp:txXfrm>
    </dsp:sp>
    <dsp:sp modelId="{D37F6331-4A82-467F-9B24-32967DC095A8}">
      <dsp:nvSpPr>
        <dsp:cNvPr id="0" name=""/>
        <dsp:cNvSpPr/>
      </dsp:nvSpPr>
      <dsp:spPr>
        <a:xfrm>
          <a:off x="3278413" y="380202"/>
          <a:ext cx="2109847" cy="2091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A870A-E0F1-40C0-90A8-9CEF30D045A8}">
      <dsp:nvSpPr>
        <dsp:cNvPr id="0" name=""/>
        <dsp:cNvSpPr/>
      </dsp:nvSpPr>
      <dsp:spPr>
        <a:xfrm rot="10800000">
          <a:off x="2899622" y="2851516"/>
          <a:ext cx="2867430" cy="34851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    Бедна минеральными, почвенными.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600" b="1" kern="1200" dirty="0" smtClean="0">
            <a:solidFill>
              <a:srgbClr val="800000"/>
            </a:solidFill>
            <a:latin typeface="Georgia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     Богата биологическими,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рекреационными,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энергетическими.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600" b="1" kern="1200" dirty="0" smtClean="0">
            <a:solidFill>
              <a:srgbClr val="800000"/>
            </a:solidFill>
            <a:latin typeface="Georgia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     Привязка к внешним источникам сырья.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600" b="1" kern="1200" dirty="0" smtClean="0">
            <a:solidFill>
              <a:srgbClr val="800000"/>
            </a:solidFill>
            <a:latin typeface="Georgia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     Проблемы с  экологией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Georgia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2899622" y="2851516"/>
        <a:ext cx="2867430" cy="3485187"/>
      </dsp:txXfrm>
    </dsp:sp>
    <dsp:sp modelId="{F8D50931-39A5-4B6E-B881-FE10FB1E08E0}">
      <dsp:nvSpPr>
        <dsp:cNvPr id="0" name=""/>
        <dsp:cNvSpPr/>
      </dsp:nvSpPr>
      <dsp:spPr>
        <a:xfrm>
          <a:off x="6227137" y="380202"/>
          <a:ext cx="2109847" cy="2091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132AF-9ACE-4EC2-B993-3FB2A732D18E}">
      <dsp:nvSpPr>
        <dsp:cNvPr id="0" name=""/>
        <dsp:cNvSpPr/>
      </dsp:nvSpPr>
      <dsp:spPr>
        <a:xfrm rot="10800000">
          <a:off x="5978038" y="2851516"/>
          <a:ext cx="2608046" cy="34851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800000"/>
            </a:solidFill>
            <a:latin typeface="Georgia" pitchFamily="18" charset="0"/>
          </a:endParaRPr>
        </a:p>
      </dsp:txBody>
      <dsp:txXfrm rot="10800000">
        <a:off x="5978038" y="2851516"/>
        <a:ext cx="2608046" cy="34851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1A7524-08B8-409D-AAC9-946AE7902CE3}">
      <dsp:nvSpPr>
        <dsp:cNvPr id="0" name=""/>
        <dsp:cNvSpPr/>
      </dsp:nvSpPr>
      <dsp:spPr>
        <a:xfrm>
          <a:off x="0" y="0"/>
          <a:ext cx="8856984" cy="2851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0AE9E-C175-42A1-8F40-99C97D1539B7}">
      <dsp:nvSpPr>
        <dsp:cNvPr id="0" name=""/>
        <dsp:cNvSpPr/>
      </dsp:nvSpPr>
      <dsp:spPr>
        <a:xfrm>
          <a:off x="424844" y="380202"/>
          <a:ext cx="2109847" cy="2091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35070-3720-46AB-919D-82C0CF10F377}">
      <dsp:nvSpPr>
        <dsp:cNvPr id="0" name=""/>
        <dsp:cNvSpPr/>
      </dsp:nvSpPr>
      <dsp:spPr>
        <a:xfrm rot="10800000">
          <a:off x="270899" y="2851516"/>
          <a:ext cx="2417737" cy="34851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Невыгодное географическое положение</a:t>
          </a:r>
          <a:endParaRPr lang="ru-RU" sz="1600" b="1" kern="1200" dirty="0">
            <a:solidFill>
              <a:srgbClr val="800000"/>
            </a:solidFill>
            <a:latin typeface="Georgia" pitchFamily="18" charset="0"/>
          </a:endParaRPr>
        </a:p>
      </dsp:txBody>
      <dsp:txXfrm rot="10800000">
        <a:off x="270899" y="2851516"/>
        <a:ext cx="2417737" cy="3485187"/>
      </dsp:txXfrm>
    </dsp:sp>
    <dsp:sp modelId="{D37F6331-4A82-467F-9B24-32967DC095A8}">
      <dsp:nvSpPr>
        <dsp:cNvPr id="0" name=""/>
        <dsp:cNvSpPr/>
      </dsp:nvSpPr>
      <dsp:spPr>
        <a:xfrm>
          <a:off x="3278413" y="380202"/>
          <a:ext cx="2109847" cy="2091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A870A-E0F1-40C0-90A8-9CEF30D045A8}">
      <dsp:nvSpPr>
        <dsp:cNvPr id="0" name=""/>
        <dsp:cNvSpPr/>
      </dsp:nvSpPr>
      <dsp:spPr>
        <a:xfrm rot="10800000">
          <a:off x="2899622" y="2851516"/>
          <a:ext cx="2867430" cy="34851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    Бедна минеральными, почвенными.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600" b="1" kern="1200" dirty="0" smtClean="0">
            <a:solidFill>
              <a:srgbClr val="800000"/>
            </a:solidFill>
            <a:latin typeface="Georgia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     Богата биологическими,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рекреационными,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энергетическими.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600" b="1" kern="1200" dirty="0" smtClean="0">
            <a:solidFill>
              <a:srgbClr val="800000"/>
            </a:solidFill>
            <a:latin typeface="Georgia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     Привязка к внешним источникам сырья.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600" b="1" kern="1200" dirty="0" smtClean="0">
            <a:solidFill>
              <a:srgbClr val="800000"/>
            </a:solidFill>
            <a:latin typeface="Georgia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     Проблемы с  экологией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Georgia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2899622" y="2851516"/>
        <a:ext cx="2867430" cy="3485187"/>
      </dsp:txXfrm>
    </dsp:sp>
    <dsp:sp modelId="{F8D50931-39A5-4B6E-B881-FE10FB1E08E0}">
      <dsp:nvSpPr>
        <dsp:cNvPr id="0" name=""/>
        <dsp:cNvSpPr/>
      </dsp:nvSpPr>
      <dsp:spPr>
        <a:xfrm>
          <a:off x="6227137" y="380202"/>
          <a:ext cx="2109847" cy="2091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132AF-9ACE-4EC2-B993-3FB2A732D18E}">
      <dsp:nvSpPr>
        <dsp:cNvPr id="0" name=""/>
        <dsp:cNvSpPr/>
      </dsp:nvSpPr>
      <dsp:spPr>
        <a:xfrm rot="10800000">
          <a:off x="5978038" y="2851516"/>
          <a:ext cx="2608046" cy="34851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Первый тип воспроизводства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800000"/>
            </a:solidFill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800000"/>
              </a:solidFill>
              <a:latin typeface="Georgia" pitchFamily="18" charset="0"/>
            </a:rPr>
            <a:t>Однонациональная</a:t>
          </a: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  страна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800000"/>
            </a:solidFill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Грамотность - 100%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Урбанизация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80%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800000"/>
            </a:solidFill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Georgia" pitchFamily="18" charset="0"/>
            </a:rPr>
            <a:t>Почитание традиций</a:t>
          </a:r>
          <a:endParaRPr lang="ru-RU" sz="1600" b="1" kern="1200" dirty="0">
            <a:solidFill>
              <a:srgbClr val="800000"/>
            </a:solidFill>
            <a:latin typeface="Georgia" pitchFamily="18" charset="0"/>
          </a:endParaRPr>
        </a:p>
      </dsp:txBody>
      <dsp:txXfrm rot="10800000">
        <a:off x="5978038" y="2851516"/>
        <a:ext cx="2608046" cy="3485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CD94-953B-4871-BDEF-4671783573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9A05-0816-4B57-8C30-428BFC606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CD94-953B-4871-BDEF-4671783573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9A05-0816-4B57-8C30-428BFC606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CD94-953B-4871-BDEF-4671783573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9A05-0816-4B57-8C30-428BFC606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CD94-953B-4871-BDEF-4671783573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9A05-0816-4B57-8C30-428BFC606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CD94-953B-4871-BDEF-4671783573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9A05-0816-4B57-8C30-428BFC606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CD94-953B-4871-BDEF-4671783573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9A05-0816-4B57-8C30-428BFC606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CD94-953B-4871-BDEF-4671783573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9A05-0816-4B57-8C30-428BFC606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CD94-953B-4871-BDEF-4671783573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9A05-0816-4B57-8C30-428BFC606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CD94-953B-4871-BDEF-4671783573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9A05-0816-4B57-8C30-428BFC606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CD94-953B-4871-BDEF-4671783573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9A05-0816-4B57-8C30-428BFC606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CD94-953B-4871-BDEF-4671783573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9A05-0816-4B57-8C30-428BFC606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ACD94-953B-4871-BDEF-4671783573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9A05-0816-4B57-8C30-428BFC606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Georgia" pitchFamily="18" charset="0"/>
              </a:rPr>
              <a:t>Урок географии </a:t>
            </a:r>
            <a:br>
              <a:rPr lang="ru-RU" b="1" dirty="0" smtClean="0">
                <a:solidFill>
                  <a:srgbClr val="660033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660033"/>
                </a:solidFill>
                <a:latin typeface="Georgia" pitchFamily="18" charset="0"/>
              </a:rPr>
              <a:t>11 класс</a:t>
            </a:r>
            <a:endParaRPr lang="ru-RU" b="1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071942"/>
            <a:ext cx="6400800" cy="17526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Яломыст</a:t>
            </a:r>
          </a:p>
          <a:p>
            <a:pPr algn="r"/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Ирина Владимировна, </a:t>
            </a:r>
          </a:p>
          <a:p>
            <a:pPr algn="r"/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учитель географии </a:t>
            </a:r>
          </a:p>
          <a:p>
            <a:pPr algn="r"/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МБОУ СОШ № 2 с. Арзгир </a:t>
            </a:r>
          </a:p>
          <a:p>
            <a:pPr algn="r"/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Арзгирского района </a:t>
            </a:r>
          </a:p>
          <a:p>
            <a:pPr algn="r"/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Ставропольского края</a:t>
            </a:r>
            <a:endParaRPr lang="ru-RU" b="1" dirty="0">
              <a:solidFill>
                <a:srgbClr val="8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660033"/>
                </a:solidFill>
                <a:latin typeface="Georgia" pitchFamily="18" charset="0"/>
              </a:rPr>
              <a:t>В чём парадокс экономики Японии</a:t>
            </a:r>
            <a:r>
              <a:rPr lang="ru-RU" sz="4000" dirty="0" smtClean="0">
                <a:solidFill>
                  <a:srgbClr val="660033"/>
                </a:solidFill>
                <a:latin typeface="Georgia" pitchFamily="18" charset="0"/>
              </a:rPr>
              <a:t>?</a:t>
            </a:r>
          </a:p>
          <a:p>
            <a:pPr>
              <a:buNone/>
            </a:pPr>
            <a:endParaRPr lang="ru-RU" sz="4000" dirty="0" smtClean="0">
              <a:solidFill>
                <a:srgbClr val="660033"/>
              </a:solidFill>
              <a:latin typeface="Georgia" pitchFamily="18" charset="0"/>
            </a:endParaRPr>
          </a:p>
          <a:p>
            <a:r>
              <a:rPr lang="ru-RU" sz="4000" dirty="0" smtClean="0">
                <a:solidFill>
                  <a:srgbClr val="660033"/>
                </a:solidFill>
                <a:latin typeface="Georgia" pitchFamily="18" charset="0"/>
              </a:rPr>
              <a:t>Возможно </a:t>
            </a:r>
            <a:r>
              <a:rPr lang="ru-RU" sz="4000" dirty="0">
                <a:solidFill>
                  <a:srgbClr val="660033"/>
                </a:solidFill>
                <a:latin typeface="Georgia" pitchFamily="18" charset="0"/>
              </a:rPr>
              <a:t>ли экономическое процветание России</a:t>
            </a:r>
            <a:r>
              <a:rPr lang="ru-RU" sz="4000" dirty="0" smtClean="0">
                <a:solidFill>
                  <a:srgbClr val="660033"/>
                </a:solidFill>
                <a:latin typeface="Georgia" pitchFamily="18" charset="0"/>
              </a:rPr>
              <a:t>?</a:t>
            </a:r>
            <a:endParaRPr lang="ru-RU" sz="4000" dirty="0">
              <a:solidFill>
                <a:srgbClr val="66003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4293096"/>
          <a:ext cx="7632847" cy="235129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816030"/>
                <a:gridCol w="3816817"/>
              </a:tblGrid>
              <a:tr h="307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/>
                        <a:t>+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5" marR="44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/>
                        <a:t>-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5" marR="44755" marT="0" marB="0" anchor="ctr"/>
                </a:tc>
              </a:tr>
              <a:tr h="158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55" marR="44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55" marR="44755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16632"/>
            <a:ext cx="46442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rgbClr val="800000"/>
                </a:solidFill>
                <a:latin typeface="Georgia" pitchFamily="18" charset="0"/>
              </a:rPr>
              <a:t>1 группа «Географы»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ЗАДАНИЕ: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 положительные и отрицательные стороны географического положения Японии;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сделайте вывод о выгодности или невыгодности географического положения страны.</a:t>
            </a:r>
            <a:endParaRPr lang="ru-RU" sz="3200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3861048"/>
          <a:ext cx="7632847" cy="24006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816030"/>
                <a:gridCol w="3816817"/>
              </a:tblGrid>
              <a:tr h="748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5" marR="44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5" marR="44755" marT="0" marB="0" anchor="ctr"/>
                </a:tc>
              </a:tr>
              <a:tr h="162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55" marR="44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55" marR="44755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16632"/>
            <a:ext cx="72939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800000"/>
                </a:solidFill>
                <a:latin typeface="Georgia" pitchFamily="18" charset="0"/>
              </a:rPr>
              <a:t>2</a:t>
            </a:r>
            <a:r>
              <a:rPr lang="ru-RU" sz="3000" b="1" dirty="0">
                <a:solidFill>
                  <a:srgbClr val="800000"/>
                </a:solidFill>
                <a:latin typeface="Georgia" pitchFamily="18" charset="0"/>
              </a:rPr>
              <a:t> группа «</a:t>
            </a:r>
            <a:r>
              <a:rPr lang="ru-RU" sz="3000" b="1" dirty="0" err="1">
                <a:solidFill>
                  <a:srgbClr val="800000"/>
                </a:solidFill>
                <a:latin typeface="Georgia" pitchFamily="18" charset="0"/>
              </a:rPr>
              <a:t>Природопользователи</a:t>
            </a:r>
            <a:r>
              <a:rPr lang="ru-RU" sz="3000" b="1" dirty="0">
                <a:solidFill>
                  <a:srgbClr val="800000"/>
                </a:solidFill>
                <a:latin typeface="Georgia" pitchFamily="18" charset="0"/>
              </a:rPr>
              <a:t>»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ЗАДАНИЕ: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 какими природными ресурсами обладает Япония;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сделайте вывод о </a:t>
            </a:r>
            <a:r>
              <a:rPr lang="ru-RU" sz="32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ресурсообеспеченности</a:t>
            </a:r>
            <a:r>
              <a:rPr lang="ru-RU" sz="32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страны.</a:t>
            </a:r>
          </a:p>
          <a:p>
            <a:pPr>
              <a:buFont typeface="Wingdings" pitchFamily="2" charset="2"/>
              <a:buChar char="ü"/>
            </a:pPr>
            <a:endParaRPr lang="ru-RU" sz="3200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48926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800000"/>
                </a:solidFill>
                <a:latin typeface="Georgia" pitchFamily="18" charset="0"/>
              </a:rPr>
              <a:t>3</a:t>
            </a:r>
            <a:r>
              <a:rPr lang="ru-RU" sz="3000" b="1" dirty="0">
                <a:solidFill>
                  <a:srgbClr val="800000"/>
                </a:solidFill>
                <a:latin typeface="Georgia" pitchFamily="18" charset="0"/>
              </a:rPr>
              <a:t> группа «Социологи»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4704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ЗАДАНИЕ: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заполните таблицу «Население Японии»;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сделайте вывод о демографической ситуации в стране.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95736" y="2708920"/>
          <a:ext cx="6768752" cy="38884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637377"/>
                <a:gridCol w="2131375"/>
              </a:tblGrid>
              <a:tr h="38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Количество населения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Тип воспроизводства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Естественный прирост населения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Количество женщин/мужчин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Средняя продолжительность жизни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Национальный состав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Плотность населения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Уровень урбанизации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Уровень грамотности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Религия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1687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800000"/>
                </a:solidFill>
                <a:latin typeface="Georgia" pitchFamily="18" charset="0"/>
              </a:rPr>
              <a:t>1 группа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800000"/>
                </a:solidFill>
                <a:latin typeface="Georgia" pitchFamily="18" charset="0"/>
              </a:rPr>
              <a:t>«Географы»</a:t>
            </a:r>
          </a:p>
          <a:p>
            <a:pPr algn="ctr"/>
            <a:endParaRPr lang="ru-RU" sz="4000" b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sz="4000" b="1" dirty="0">
              <a:solidFill>
                <a:srgbClr val="8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800000"/>
                </a:solidFill>
                <a:latin typeface="Georgia" pitchFamily="18" charset="0"/>
              </a:rPr>
              <a:t> 2 группа «</a:t>
            </a:r>
            <a:r>
              <a:rPr lang="ru-RU" sz="4000" b="1" dirty="0" err="1" smtClean="0">
                <a:solidFill>
                  <a:srgbClr val="800000"/>
                </a:solidFill>
                <a:latin typeface="Georgia" pitchFamily="18" charset="0"/>
              </a:rPr>
              <a:t>Природопользователи</a:t>
            </a:r>
            <a:r>
              <a:rPr lang="ru-RU" sz="4000" b="1" dirty="0" smtClean="0">
                <a:solidFill>
                  <a:srgbClr val="800000"/>
                </a:solidFill>
                <a:latin typeface="Georgia" pitchFamily="18" charset="0"/>
              </a:rPr>
              <a:t>»</a:t>
            </a:r>
          </a:p>
          <a:p>
            <a:pPr algn="ctr"/>
            <a:endParaRPr lang="ru-RU" sz="4000" b="1" dirty="0">
              <a:solidFill>
                <a:srgbClr val="8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endParaRPr lang="ru-RU" sz="4000" b="1" dirty="0">
              <a:solidFill>
                <a:srgbClr val="8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800000"/>
                </a:solidFill>
                <a:latin typeface="Georgia" pitchFamily="18" charset="0"/>
              </a:rPr>
              <a:t>3 группа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800000"/>
                </a:solidFill>
                <a:latin typeface="Georgia" pitchFamily="18" charset="0"/>
              </a:rPr>
              <a:t> «Социологи»</a:t>
            </a:r>
            <a:endParaRPr lang="ru-RU" sz="4000" b="1" dirty="0">
              <a:solidFill>
                <a:srgbClr val="800000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Географы</a:t>
            </a:r>
            <a:endParaRPr lang="ru-RU" dirty="0"/>
          </a:p>
        </p:txBody>
      </p:sp>
      <p:pic>
        <p:nvPicPr>
          <p:cNvPr id="4" name="Picture 4" descr="Япония  вид на ЮВ Азию"/>
          <p:cNvPicPr>
            <a:picLocks noChangeAspect="1" noChangeArrowheads="1"/>
          </p:cNvPicPr>
          <p:nvPr/>
        </p:nvPicPr>
        <p:blipFill>
          <a:blip r:embed="rId2" cstate="print"/>
          <a:srcRect t="31254" r="14874"/>
          <a:stretch>
            <a:fillRect/>
          </a:stretch>
        </p:blipFill>
        <p:spPr>
          <a:xfrm rot="10800000" flipV="1">
            <a:off x="0" y="1328541"/>
            <a:ext cx="9144000" cy="5529459"/>
          </a:xfrm>
          <a:prstGeom prst="rect">
            <a:avLst/>
          </a:prstGeom>
          <a:noFill/>
          <a:ln/>
        </p:spPr>
      </p:pic>
      <p:pic>
        <p:nvPicPr>
          <p:cNvPr id="5" name="Picture 3" descr="D:\Новая папка\Анаит\Картинки\История\Японская культура\1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28"/>
            <a:ext cx="1928826" cy="144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96336" y="48691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Georgia" pitchFamily="18" charset="0"/>
              </a:rPr>
              <a:t>ТОКИО</a:t>
            </a:r>
          </a:p>
        </p:txBody>
      </p:sp>
      <p:sp>
        <p:nvSpPr>
          <p:cNvPr id="9" name="Овал 8"/>
          <p:cNvSpPr/>
          <p:nvPr/>
        </p:nvSpPr>
        <p:spPr>
          <a:xfrm>
            <a:off x="7380312" y="4869160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7" descr="jap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1368846" cy="13678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800000"/>
                </a:solidFill>
                <a:latin typeface="Georgia" pitchFamily="18" charset="0"/>
              </a:rPr>
              <a:t>Природопользователи</a:t>
            </a:r>
            <a:endParaRPr lang="ru-RU" dirty="0"/>
          </a:p>
        </p:txBody>
      </p:sp>
      <p:pic>
        <p:nvPicPr>
          <p:cNvPr id="44034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3" y="4653136"/>
            <a:ext cx="2451293" cy="177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F:\япония-5\1207163432_1197327198_14685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36912"/>
            <a:ext cx="236684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ПАПА\ПРЕДМЕТЫ\УЧЕБНИКИ ЭЛЕКТР-Е\гео-10-11\Data\Picts\2_as\set2.jpg"/>
          <p:cNvPicPr>
            <a:picLocks noChangeAspect="1" noChangeArrowheads="1"/>
          </p:cNvPicPr>
          <p:nvPr/>
        </p:nvPicPr>
        <p:blipFill>
          <a:blip r:embed="rId4" cstate="print"/>
          <a:srcRect t="6250" b="5624"/>
          <a:stretch>
            <a:fillRect/>
          </a:stretch>
        </p:blipFill>
        <p:spPr bwMode="auto">
          <a:xfrm>
            <a:off x="6444208" y="764704"/>
            <a:ext cx="2481663" cy="164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D:\ПАПА\ПРЕДМЕТЫ\УЧЕБНИКИ ЭЛЕКТР-Е\гео-10-11\Data\Picts\2_as\se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725144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http://dic.academic.ru/pictures/enc_geolog/7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764704"/>
            <a:ext cx="356394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http://kolyan.net/uploads/posts/2009-08/thumbs/1249335058_0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780928"/>
            <a:ext cx="2668787" cy="166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0" name="Picture 8" descr="http://www.energynow.ru/images/books/831/image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4581128"/>
            <a:ext cx="2865223" cy="179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2" name="Picture 10" descr="http://svet-61.users.photofile.ru/photo/svet-61/151189230/xlarge/1763576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836712"/>
            <a:ext cx="2520280" cy="167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Социологи</a:t>
            </a:r>
            <a:endParaRPr lang="ru-RU" dirty="0"/>
          </a:p>
        </p:txBody>
      </p:sp>
      <p:pic>
        <p:nvPicPr>
          <p:cNvPr id="4" name="Picture 13" descr="токио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6174"/>
          <a:stretch>
            <a:fillRect/>
          </a:stretch>
        </p:blipFill>
        <p:spPr>
          <a:xfrm>
            <a:off x="4644008" y="764704"/>
            <a:ext cx="4104456" cy="283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Temp\Мои документы\Настя\ШКОЛА 500\подготовка к урокам\11 КЛАСС\ЯПОНИЯ\134334936033c7afae.jpg"/>
          <p:cNvPicPr>
            <a:picLocks noChangeAspect="1" noChangeArrowheads="1"/>
          </p:cNvPicPr>
          <p:nvPr/>
        </p:nvPicPr>
        <p:blipFill>
          <a:blip r:embed="rId3" cstate="email"/>
          <a:srcRect b="9707"/>
          <a:stretch>
            <a:fillRect/>
          </a:stretch>
        </p:blipFill>
        <p:spPr bwMode="auto">
          <a:xfrm>
            <a:off x="395536" y="836712"/>
            <a:ext cx="393732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Школа\Desktop\7eec9c757512ba749b9443e71f2f1708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681" y="3789040"/>
            <a:ext cx="3886279" cy="259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C:\Users\Школа\Desktop\yaponskie-shkolniki-4-300x1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43435"/>
            <a:ext cx="4032448" cy="2674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260648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260648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800000"/>
                </a:solidFill>
                <a:latin typeface="Georgia" pitchFamily="18" charset="0"/>
              </a:rPr>
              <a:t>              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800000"/>
                </a:solidFill>
                <a:latin typeface="Georgia" pitchFamily="18" charset="0"/>
              </a:rPr>
              <a:t>             1 группа</a:t>
            </a:r>
          </a:p>
          <a:p>
            <a:endParaRPr lang="ru-RU" sz="4800" b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800000"/>
                </a:solidFill>
                <a:latin typeface="Georgia" pitchFamily="18" charset="0"/>
              </a:rPr>
              <a:t>                     2 группа</a:t>
            </a:r>
          </a:p>
          <a:p>
            <a:endParaRPr lang="ru-RU" sz="4800" b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800000"/>
                </a:solidFill>
                <a:latin typeface="Georgia" pitchFamily="18" charset="0"/>
              </a:rPr>
              <a:t>                 3 группа</a:t>
            </a:r>
            <a:endParaRPr lang="ru-RU" sz="4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1029" name="Picture 5" descr="C:\Users\1\Desktop\фото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285992"/>
            <a:ext cx="2376097" cy="243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1460457" cy="299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86256"/>
            <a:ext cx="1917655" cy="1797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260648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260648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Ийтоко-дори – искусство заимствования "/>
          <p:cNvPicPr>
            <a:picLocks noChangeAspect="1" noChangeArrowheads="1"/>
          </p:cNvPicPr>
          <p:nvPr/>
        </p:nvPicPr>
        <p:blipFill>
          <a:blip r:embed="rId2" cstate="print"/>
          <a:srcRect l="15000" t="4500" r="11499" b="23499"/>
          <a:stretch>
            <a:fillRect/>
          </a:stretch>
        </p:blipFill>
        <p:spPr bwMode="auto">
          <a:xfrm>
            <a:off x="571472" y="214290"/>
            <a:ext cx="1823157" cy="1785950"/>
          </a:xfrm>
          <a:prstGeom prst="ellipse">
            <a:avLst/>
          </a:prstGeom>
          <a:noFill/>
        </p:spPr>
      </p:pic>
      <p:pic>
        <p:nvPicPr>
          <p:cNvPr id="21508" name="Picture 4" descr="Гамбари – упорство и решительность"/>
          <p:cNvPicPr>
            <a:picLocks noChangeAspect="1" noChangeArrowheads="1"/>
          </p:cNvPicPr>
          <p:nvPr/>
        </p:nvPicPr>
        <p:blipFill>
          <a:blip r:embed="rId3" cstate="print"/>
          <a:srcRect l="12000" r="8499" b="23499"/>
          <a:stretch>
            <a:fillRect/>
          </a:stretch>
        </p:blipFill>
        <p:spPr bwMode="auto">
          <a:xfrm>
            <a:off x="4214810" y="2357430"/>
            <a:ext cx="1875597" cy="1804820"/>
          </a:xfrm>
          <a:prstGeom prst="ellipse">
            <a:avLst/>
          </a:prstGeom>
          <a:noFill/>
        </p:spPr>
      </p:pic>
      <p:sp>
        <p:nvSpPr>
          <p:cNvPr id="21510" name="AutoShape 6" descr="Хэдатару – уважение личного простран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512" name="AutoShape 8" descr="Хэдатару – уважение личного простран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514" name="AutoShape 10" descr="Хэдатару – уважение личного простран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516" name="AutoShape 12" descr="Хэдатару – уважение личного простран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518" name="AutoShape 14" descr="Хэдатару – уважение личного простран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519" name="Picture 15" descr="C:\Users\1\Desktop\shutterstock_109193855.jpg"/>
          <p:cNvPicPr>
            <a:picLocks noChangeAspect="1" noChangeArrowheads="1"/>
          </p:cNvPicPr>
          <p:nvPr/>
        </p:nvPicPr>
        <p:blipFill>
          <a:blip r:embed="rId4" cstate="print"/>
          <a:srcRect l="12249" t="6750" r="11250" b="21249"/>
          <a:stretch>
            <a:fillRect/>
          </a:stretch>
        </p:blipFill>
        <p:spPr bwMode="auto">
          <a:xfrm>
            <a:off x="6715140" y="4643446"/>
            <a:ext cx="1897572" cy="1785950"/>
          </a:xfrm>
          <a:prstGeom prst="ellipse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786050" y="5000636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5400" b="1" dirty="0" err="1">
                <a:solidFill>
                  <a:srgbClr val="800000"/>
                </a:solidFill>
                <a:latin typeface="Georgia" pitchFamily="18" charset="0"/>
              </a:rPr>
              <a:t>Хэдатару</a:t>
            </a:r>
            <a:endParaRPr lang="ru-RU" sz="54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2786058"/>
            <a:ext cx="34050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5400" b="1" dirty="0" err="1">
                <a:solidFill>
                  <a:srgbClr val="800000"/>
                </a:solidFill>
                <a:latin typeface="Georgia" pitchFamily="18" charset="0"/>
              </a:rPr>
              <a:t>Гамбари</a:t>
            </a:r>
            <a:endParaRPr lang="ru-RU" sz="54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785794"/>
            <a:ext cx="5105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5400" b="1" dirty="0" err="1">
                <a:solidFill>
                  <a:srgbClr val="800000"/>
                </a:solidFill>
                <a:latin typeface="Georgia" pitchFamily="18" charset="0"/>
              </a:rPr>
              <a:t>Ийтоко-дори</a:t>
            </a:r>
            <a:endParaRPr lang="ru-RU" sz="5400" b="1" dirty="0">
              <a:solidFill>
                <a:srgbClr val="8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Ийтоко-дори – искусство заимствования "/>
          <p:cNvPicPr>
            <a:picLocks noChangeAspect="1" noChangeArrowheads="1"/>
          </p:cNvPicPr>
          <p:nvPr/>
        </p:nvPicPr>
        <p:blipFill>
          <a:blip r:embed="rId2" cstate="print"/>
          <a:srcRect l="15000" t="4500" r="11499" b="23499"/>
          <a:stretch>
            <a:fillRect/>
          </a:stretch>
        </p:blipFill>
        <p:spPr bwMode="auto">
          <a:xfrm>
            <a:off x="571472" y="214290"/>
            <a:ext cx="1823157" cy="1785950"/>
          </a:xfrm>
          <a:prstGeom prst="ellipse">
            <a:avLst/>
          </a:prstGeom>
          <a:noFill/>
        </p:spPr>
      </p:pic>
      <p:pic>
        <p:nvPicPr>
          <p:cNvPr id="21508" name="Picture 4" descr="Гамбари – упорство и решительность"/>
          <p:cNvPicPr>
            <a:picLocks noChangeAspect="1" noChangeArrowheads="1"/>
          </p:cNvPicPr>
          <p:nvPr/>
        </p:nvPicPr>
        <p:blipFill>
          <a:blip r:embed="rId3" cstate="print"/>
          <a:srcRect l="12000" r="8499" b="23499"/>
          <a:stretch>
            <a:fillRect/>
          </a:stretch>
        </p:blipFill>
        <p:spPr bwMode="auto">
          <a:xfrm>
            <a:off x="4214810" y="2357430"/>
            <a:ext cx="1875597" cy="1804820"/>
          </a:xfrm>
          <a:prstGeom prst="ellipse">
            <a:avLst/>
          </a:prstGeom>
          <a:noFill/>
        </p:spPr>
      </p:pic>
      <p:sp>
        <p:nvSpPr>
          <p:cNvPr id="21510" name="AutoShape 6" descr="Хэдатару – уважение личного простран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512" name="AutoShape 8" descr="Хэдатару – уважение личного простран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514" name="AutoShape 10" descr="Хэдатару – уважение личного простран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516" name="AutoShape 12" descr="Хэдатару – уважение личного простран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518" name="AutoShape 14" descr="Хэдатару – уважение личного простран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519" name="Picture 15" descr="C:\Users\1\Desktop\shutterstock_109193855.jpg"/>
          <p:cNvPicPr>
            <a:picLocks noChangeAspect="1" noChangeArrowheads="1"/>
          </p:cNvPicPr>
          <p:nvPr/>
        </p:nvPicPr>
        <p:blipFill>
          <a:blip r:embed="rId4" cstate="print"/>
          <a:srcRect l="12249" t="6750" r="11250" b="21249"/>
          <a:stretch>
            <a:fillRect/>
          </a:stretch>
        </p:blipFill>
        <p:spPr bwMode="auto">
          <a:xfrm>
            <a:off x="6715140" y="4643446"/>
            <a:ext cx="1897572" cy="1785950"/>
          </a:xfrm>
          <a:prstGeom prst="ellipse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71604" y="4929198"/>
            <a:ext cx="53578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5400" b="1" dirty="0" err="1">
                <a:solidFill>
                  <a:srgbClr val="800000"/>
                </a:solidFill>
                <a:latin typeface="Georgia" pitchFamily="18" charset="0"/>
              </a:rPr>
              <a:t>Хэдатару</a:t>
            </a:r>
            <a:endParaRPr lang="ru-RU" sz="5400" b="1" dirty="0">
              <a:solidFill>
                <a:srgbClr val="800000"/>
              </a:solidFill>
              <a:latin typeface="Georgia" pitchFamily="18" charset="0"/>
            </a:endParaRPr>
          </a:p>
          <a:p>
            <a:pPr algn="ctr" fontAlgn="base"/>
            <a:r>
              <a:rPr lang="ru-RU" sz="3200" b="1" dirty="0">
                <a:solidFill>
                  <a:srgbClr val="800000"/>
                </a:solidFill>
                <a:latin typeface="Georgia" pitchFamily="18" charset="0"/>
              </a:rPr>
              <a:t>(личное пространство)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2786058"/>
            <a:ext cx="3405099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5400" b="1" dirty="0" err="1">
                <a:solidFill>
                  <a:srgbClr val="800000"/>
                </a:solidFill>
                <a:latin typeface="Georgia" pitchFamily="18" charset="0"/>
              </a:rPr>
              <a:t>Гамбари</a:t>
            </a:r>
            <a:endParaRPr lang="ru-RU" sz="5400" b="1" dirty="0">
              <a:solidFill>
                <a:srgbClr val="800000"/>
              </a:solidFill>
              <a:latin typeface="Georgia" pitchFamily="18" charset="0"/>
            </a:endParaRPr>
          </a:p>
          <a:p>
            <a:pPr algn="ctr" fontAlgn="base"/>
            <a:r>
              <a:rPr lang="ru-RU" sz="3200" b="1" dirty="0">
                <a:solidFill>
                  <a:srgbClr val="800000"/>
                </a:solidFill>
                <a:latin typeface="Georgia" pitchFamily="18" charset="0"/>
              </a:rPr>
              <a:t>(упорство)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642918"/>
            <a:ext cx="6237605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5400" b="1" dirty="0" err="1">
                <a:solidFill>
                  <a:srgbClr val="800000"/>
                </a:solidFill>
                <a:latin typeface="Georgia" pitchFamily="18" charset="0"/>
              </a:rPr>
              <a:t>Ийтоко-дори</a:t>
            </a:r>
            <a:endParaRPr lang="ru-RU" sz="5400" b="1" dirty="0">
              <a:solidFill>
                <a:srgbClr val="800000"/>
              </a:solidFill>
              <a:latin typeface="Georgia" pitchFamily="18" charset="0"/>
            </a:endParaRPr>
          </a:p>
          <a:p>
            <a:pPr algn="ctr" fontAlgn="base"/>
            <a:r>
              <a:rPr lang="ru-RU" sz="3200" b="1" dirty="0">
                <a:solidFill>
                  <a:srgbClr val="800000"/>
                </a:solidFill>
                <a:latin typeface="Georgia" pitchFamily="18" charset="0"/>
              </a:rPr>
              <a:t>(искусство заимствования)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Кимоно</a:t>
            </a: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endParaRPr lang="ru-RU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http://s016.radikal.ru/i334/1011/02/1e81486af9ae.jpg">
            <a:hlinkClick r:id="rId2" tgtFrame="&quot;_blank&quot;"/>
          </p:cNvPr>
          <p:cNvPicPr/>
          <p:nvPr/>
        </p:nvPicPr>
        <p:blipFill>
          <a:blip r:embed="rId3" cstate="print"/>
          <a:srcRect l="7377" r="6556"/>
          <a:stretch>
            <a:fillRect/>
          </a:stretch>
        </p:blipFill>
        <p:spPr bwMode="auto">
          <a:xfrm>
            <a:off x="6143636" y="1643050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http://i046.radikal.ru/1011/05/3684f5b6695e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28596" y="1571612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049.radikal.ru/1011/44/3f9f55784dd4.jpg">
            <a:hlinkClick r:id="rId2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143116"/>
            <a:ext cx="214314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овая папка\Анаит\Картинки\История\Японская культура\этика бизнесменов.jpg"/>
          <p:cNvPicPr>
            <a:picLocks noChangeAspect="1" noChangeArrowheads="1"/>
          </p:cNvPicPr>
          <p:nvPr/>
        </p:nvPicPr>
        <p:blipFill>
          <a:blip r:embed="rId2" cstate="print"/>
          <a:srcRect t="6523"/>
          <a:stretch>
            <a:fillRect/>
          </a:stretch>
        </p:blipFill>
        <p:spPr bwMode="auto">
          <a:xfrm>
            <a:off x="5796136" y="548680"/>
            <a:ext cx="2866613" cy="206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Школа\Desktop\ByIOONDGB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5919742" cy="3487266"/>
          </a:xfrm>
          <a:prstGeom prst="rect">
            <a:avLst/>
          </a:prstGeom>
          <a:noFill/>
        </p:spPr>
      </p:pic>
      <p:pic>
        <p:nvPicPr>
          <p:cNvPr id="9221" name="Picture 5" descr="C:\Users\Школа\Desktop\2447572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303953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78684" cy="69269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В чём парадокс японского экономического чуда?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984" y="1700808"/>
            <a:ext cx="4320480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0000"/>
                </a:solidFill>
                <a:latin typeface="Georgia" pitchFamily="18" charset="0"/>
              </a:rPr>
              <a:t>Внедрение новейших наукоемких технологий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5976" y="5733256"/>
            <a:ext cx="4608512" cy="1002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0000"/>
                </a:solidFill>
                <a:latin typeface="Georgia" pitchFamily="18" charset="0"/>
              </a:rPr>
              <a:t>Качество продукции, популяризация образования, особенно профессионального, создание </a:t>
            </a:r>
            <a:r>
              <a:rPr lang="ru-RU" sz="1600" dirty="0" err="1">
                <a:solidFill>
                  <a:srgbClr val="800000"/>
                </a:solidFill>
                <a:latin typeface="Georgia" pitchFamily="18" charset="0"/>
              </a:rPr>
              <a:t>технополисов</a:t>
            </a:r>
            <a:endParaRPr lang="ru-RU" sz="16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7984" y="620688"/>
            <a:ext cx="4320480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0000"/>
                </a:solidFill>
                <a:latin typeface="Georgia" pitchFamily="18" charset="0"/>
              </a:rPr>
              <a:t>Гарантия  пожизненной занятости в больших корпорациях, патернализм (опека)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5976" y="4725144"/>
            <a:ext cx="446449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0000"/>
                </a:solidFill>
                <a:latin typeface="Georgia" pitchFamily="18" charset="0"/>
              </a:rPr>
              <a:t>Переключение на капиталоемкие и наукоемкие отрасли производства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7984" y="3645024"/>
            <a:ext cx="4392488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0000"/>
                </a:solidFill>
                <a:latin typeface="Georgia" pitchFamily="18" charset="0"/>
              </a:rPr>
              <a:t>Крупнейший экспортер стали, электроники, машин, станков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7984" y="2780928"/>
            <a:ext cx="4392488" cy="642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0000"/>
              </a:solidFill>
              <a:latin typeface="Georgia" pitchFamily="18" charset="0"/>
            </a:endParaRP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Georgia" pitchFamily="18" charset="0"/>
              </a:rPr>
              <a:t>Перестройка экономики, реорганизация</a:t>
            </a:r>
            <a:r>
              <a:rPr lang="ru-RU" dirty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rgbClr val="800000"/>
                </a:solidFill>
                <a:latin typeface="Georgia" pitchFamily="18" charset="0"/>
              </a:rPr>
            </a:br>
            <a:endParaRPr lang="ru-RU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3528" y="620688"/>
            <a:ext cx="3528392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Дешевая рабочая сила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8" y="1484784"/>
            <a:ext cx="3672408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Запрет ввоза зарубежной готовой продукции. Заимствование технологий, покупка патентов и лицензий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2996952"/>
            <a:ext cx="360040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Упадок экономики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528" y="3861048"/>
            <a:ext cx="352839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Отсутствие природных ресурсов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4941168"/>
            <a:ext cx="352839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Трудоемкие отрасли производства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5536" y="5877272"/>
            <a:ext cx="352839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Менталитет, жажда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Georgia" pitchFamily="18" charset="0"/>
              </a:rPr>
              <a:t>Возможно ли экономическое процветание России?</a:t>
            </a:r>
            <a:r>
              <a:rPr lang="ru-RU" dirty="0" smtClean="0">
                <a:solidFill>
                  <a:srgbClr val="660033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660033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географическое положение</a:t>
            </a:r>
          </a:p>
          <a:p>
            <a:pPr>
              <a:buNone/>
            </a:pPr>
            <a:endParaRPr lang="ru-RU" b="1" dirty="0">
              <a:solidFill>
                <a:srgbClr val="80000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природные ресурсы страны</a:t>
            </a:r>
          </a:p>
          <a:p>
            <a:pPr>
              <a:buNone/>
            </a:pPr>
            <a:endParaRPr lang="ru-RU" b="1" dirty="0">
              <a:solidFill>
                <a:srgbClr val="80000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состав </a:t>
            </a:r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и </a:t>
            </a: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структура населения</a:t>
            </a:r>
            <a:endParaRPr lang="ru-RU" b="1" dirty="0">
              <a:solidFill>
                <a:srgbClr val="800000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660033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660033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660033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660033"/>
                </a:solidFill>
                <a:latin typeface="Georgia" pitchFamily="18" charset="0"/>
              </a:rPr>
              <a:t>Возможно ли экономическое процветание России?</a:t>
            </a:r>
            <a:r>
              <a:rPr lang="ru-RU" dirty="0" smtClean="0">
                <a:solidFill>
                  <a:srgbClr val="660033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660033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800000"/>
                </a:solidFill>
                <a:latin typeface="Georgia" pitchFamily="18" charset="0"/>
              </a:rPr>
              <a:t>    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800000"/>
                </a:solidFill>
                <a:latin typeface="Georgia" pitchFamily="18" charset="0"/>
              </a:rPr>
              <a:t>ВОЗМОЖНО </a:t>
            </a:r>
            <a:endParaRPr lang="ru-RU" sz="6600" b="1" dirty="0">
              <a:solidFill>
                <a:srgbClr val="800000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Черты </a:t>
            </a:r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характера </a:t>
            </a: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японцев</a:t>
            </a:r>
            <a:endParaRPr lang="ru-RU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785926"/>
            <a:ext cx="2558658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замкнутость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57950" y="1785926"/>
            <a:ext cx="242889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сдержанность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2786058"/>
            <a:ext cx="2558658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трудовая культура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1785926"/>
            <a:ext cx="242889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чистота и простодушие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7950" y="2786058"/>
            <a:ext cx="242889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чистоплотность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3786190"/>
            <a:ext cx="2630666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дисциплинированность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7554" y="2786058"/>
            <a:ext cx="242889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неусидчивость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3786190"/>
            <a:ext cx="242889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чопорность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57950" y="4857760"/>
            <a:ext cx="242889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склонность к самоанализу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554" y="3786190"/>
            <a:ext cx="242889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одержимость новизной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4857760"/>
            <a:ext cx="2558658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трудолюбие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57950" y="5857892"/>
            <a:ext cx="242889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агрессивность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7864" y="4797152"/>
            <a:ext cx="242889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учтивость и вежливость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58" y="5857892"/>
            <a:ext cx="242889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пунктуальность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57554" y="5857892"/>
            <a:ext cx="242889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меркантильность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562612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800000"/>
                </a:solidFill>
                <a:latin typeface="Georgia" pitchFamily="18" charset="0"/>
              </a:rPr>
              <a:t>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800000"/>
                </a:solidFill>
                <a:latin typeface="Georgia" pitchFamily="18" charset="0"/>
              </a:rPr>
              <a:t>            1 группа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800000"/>
                </a:solidFill>
                <a:latin typeface="Georgia" pitchFamily="18" charset="0"/>
              </a:rPr>
              <a:t>             (Успех)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800000"/>
                </a:solidFill>
                <a:latin typeface="Georgia" pitchFamily="18" charset="0"/>
              </a:rPr>
              <a:t>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800000"/>
                </a:solidFill>
                <a:latin typeface="Georgia" pitchFamily="18" charset="0"/>
              </a:rPr>
              <a:t>                            2 группа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800000"/>
                </a:solidFill>
                <a:latin typeface="Georgia" pitchFamily="18" charset="0"/>
              </a:rPr>
              <a:t>                         (Надежда)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800" b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800000"/>
                </a:solidFill>
                <a:latin typeface="Georgia" pitchFamily="18" charset="0"/>
              </a:rPr>
              <a:t>                 3 группа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800000"/>
                </a:solidFill>
                <a:latin typeface="Georgia" pitchFamily="18" charset="0"/>
              </a:rPr>
              <a:t>                  (Удача)</a:t>
            </a:r>
            <a:endParaRPr lang="ru-RU" sz="4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1029" name="Picture 5" descr="C:\Users\1\Desktop\фото17.jpg"/>
          <p:cNvPicPr>
            <a:picLocks noChangeAspect="1" noChangeArrowheads="1"/>
          </p:cNvPicPr>
          <p:nvPr/>
        </p:nvPicPr>
        <p:blipFill>
          <a:blip r:embed="rId2" cstate="print"/>
          <a:srcRect l="12026" r="18824"/>
          <a:stretch>
            <a:fillRect/>
          </a:stretch>
        </p:blipFill>
        <p:spPr bwMode="auto">
          <a:xfrm>
            <a:off x="6929454" y="2285992"/>
            <a:ext cx="1643074" cy="243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1460457" cy="285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500570"/>
            <a:ext cx="1917655" cy="1797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Temp\Мои документы\Настя\ШКОЛА 500\подготовка к урокам\11 КЛАСС\ЯПОНИЯ\37bd0fb534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548680"/>
            <a:ext cx="3319378" cy="248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лекс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72816"/>
            <a:ext cx="2611485" cy="363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Алекс\Desktop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509120"/>
            <a:ext cx="3131840" cy="2202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800000"/>
                </a:solidFill>
                <a:latin typeface="Georgia" pitchFamily="18" charset="0"/>
              </a:rPr>
              <a:t>    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800000"/>
                </a:solidFill>
                <a:latin typeface="Georgia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800000"/>
                </a:solidFill>
                <a:latin typeface="Georgia" pitchFamily="18" charset="0"/>
              </a:rPr>
              <a:t>ЗА РАБОТУ! </a:t>
            </a:r>
            <a:endParaRPr lang="ru-RU" sz="6600" b="1" dirty="0">
              <a:solidFill>
                <a:srgbClr val="8000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Georgia" pitchFamily="18" charset="0"/>
              </a:rPr>
              <a:t>Урок географии </a:t>
            </a:r>
            <a:br>
              <a:rPr lang="ru-RU" b="1" dirty="0" smtClean="0">
                <a:solidFill>
                  <a:srgbClr val="660033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660033"/>
                </a:solidFill>
                <a:latin typeface="Georgia" pitchFamily="18" charset="0"/>
              </a:rPr>
              <a:t>11 класс</a:t>
            </a:r>
            <a:endParaRPr lang="ru-RU" b="1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071942"/>
            <a:ext cx="6400800" cy="17526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Яломыст</a:t>
            </a:r>
          </a:p>
          <a:p>
            <a:pPr algn="r"/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Ирина Владимировна, </a:t>
            </a:r>
          </a:p>
          <a:p>
            <a:pPr algn="r"/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учитель географии </a:t>
            </a:r>
          </a:p>
          <a:p>
            <a:pPr algn="r"/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МБОУ СОШ № 2 с. Арзгир </a:t>
            </a:r>
          </a:p>
          <a:p>
            <a:pPr algn="r"/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Арзгирского района </a:t>
            </a:r>
          </a:p>
          <a:p>
            <a:pPr algn="r"/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Ставропольского края</a:t>
            </a:r>
            <a:endParaRPr lang="ru-RU" b="1" dirty="0">
              <a:solidFill>
                <a:srgbClr val="8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7" name="Picture 5" descr="E:\2ЯПОНИЯ\Новая папка\091f9ec2cea522b6920979ef1c0931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7"/>
            <a:ext cx="4572000" cy="3432517"/>
          </a:xfrm>
          <a:prstGeom prst="rect">
            <a:avLst/>
          </a:prstGeom>
          <a:noFill/>
        </p:spPr>
      </p:pic>
      <p:pic>
        <p:nvPicPr>
          <p:cNvPr id="38919" name="Picture 7" descr="C:\Users\1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 r="2210"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" name="Picture 9" descr="x_495216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E:\Безымянная папка\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37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  <a:latin typeface="Georgia" pitchFamily="18" charset="0"/>
              </a:rPr>
              <a:t>Выберите подходящий ответ</a:t>
            </a:r>
            <a:endParaRPr lang="ru-RU" sz="36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Какие </a:t>
            </a:r>
            <a:r>
              <a:rPr lang="ru-RU" b="1" dirty="0">
                <a:solidFill>
                  <a:srgbClr val="800000"/>
                </a:solidFill>
                <a:latin typeface="Georgia" pitchFamily="18" charset="0"/>
              </a:rPr>
              <a:t>ассоциации возникают у Вас при слове «Япония»? </a:t>
            </a:r>
            <a:endParaRPr lang="ru-RU" b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 marL="514350" indent="-514350">
              <a:buNone/>
            </a:pPr>
            <a:endParaRPr lang="ru-RU" b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800000"/>
                </a:solidFill>
                <a:latin typeface="Georgia" pitchFamily="18" charset="0"/>
              </a:rPr>
              <a:t>Кимоно, </a:t>
            </a: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икебана.</a:t>
            </a:r>
            <a:endParaRPr lang="ru-RU" dirty="0">
              <a:solidFill>
                <a:srgbClr val="800000"/>
              </a:solidFill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Автомобили</a:t>
            </a:r>
            <a:r>
              <a:rPr lang="ru-RU" dirty="0">
                <a:solidFill>
                  <a:srgbClr val="800000"/>
                </a:solidFill>
                <a:latin typeface="Georgia" pitchFamily="18" charset="0"/>
              </a:rPr>
              <a:t>, техника, роботы, развитая </a:t>
            </a: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страна.</a:t>
            </a:r>
            <a:endParaRPr lang="ru-RU" dirty="0">
              <a:solidFill>
                <a:srgbClr val="800000"/>
              </a:solidFill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Экзотика</a:t>
            </a:r>
            <a:r>
              <a:rPr lang="ru-RU" dirty="0">
                <a:solidFill>
                  <a:srgbClr val="800000"/>
                </a:solidFill>
                <a:latin typeface="Georgia" pitchFamily="18" charset="0"/>
              </a:rPr>
              <a:t>, кухня, </a:t>
            </a:r>
            <a:r>
              <a:rPr lang="ru-RU" dirty="0" err="1" smtClean="0">
                <a:solidFill>
                  <a:srgbClr val="800000"/>
                </a:solidFill>
                <a:latin typeface="Georgia" pitchFamily="18" charset="0"/>
              </a:rPr>
              <a:t>сумо</a:t>
            </a: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. </a:t>
            </a:r>
            <a:endParaRPr lang="ru-RU" dirty="0">
              <a:solidFill>
                <a:srgbClr val="800000"/>
              </a:solidFill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Другое.</a:t>
            </a:r>
            <a:endParaRPr lang="ru-RU" dirty="0">
              <a:solidFill>
                <a:srgbClr val="800000"/>
              </a:solidFill>
              <a:latin typeface="Georgia" pitchFamily="18" charset="0"/>
            </a:endParaRPr>
          </a:p>
          <a:p>
            <a:pPr marL="514350" indent="-514350">
              <a:buNone/>
            </a:pPr>
            <a:endParaRPr lang="ru-RU" b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 marL="514350" indent="-514350">
              <a:buNone/>
            </a:pPr>
            <a:endParaRPr lang="ru-RU" b="1" dirty="0">
              <a:solidFill>
                <a:srgbClr val="80000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E:\Безымянная папка\20130514091311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286388"/>
            <a:ext cx="2000264" cy="135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Безымянная папка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928802"/>
            <a:ext cx="19621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Безымянная папка\Maglev-Trai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5214950"/>
            <a:ext cx="1809665" cy="135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E:\2ЯПОНИЯ\Новая папка\400x500-angel_beats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00438"/>
            <a:ext cx="1357322" cy="169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  <a:latin typeface="Georgia" pitchFamily="18" charset="0"/>
              </a:rPr>
              <a:t>Выберите подходящий ответ</a:t>
            </a:r>
            <a:endParaRPr lang="ru-RU" sz="36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Хотели бы Вы побывать в Японии? </a:t>
            </a:r>
          </a:p>
          <a:p>
            <a:pPr marL="514350" indent="-514350">
              <a:buNone/>
            </a:pPr>
            <a:endParaRPr lang="ru-RU" b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Да. Любопытство.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Да. Знакомство с традициями и культурой.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Да. Приобретение техники.</a:t>
            </a:r>
            <a:endParaRPr lang="ru-RU" dirty="0">
              <a:solidFill>
                <a:srgbClr val="800000"/>
              </a:solidFill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Нет.</a:t>
            </a:r>
            <a:endParaRPr lang="ru-RU" dirty="0">
              <a:solidFill>
                <a:srgbClr val="800000"/>
              </a:solidFill>
              <a:latin typeface="Georgia" pitchFamily="18" charset="0"/>
            </a:endParaRPr>
          </a:p>
          <a:p>
            <a:pPr marL="514350" indent="-514350">
              <a:buNone/>
            </a:pPr>
            <a:endParaRPr lang="ru-RU" b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 marL="514350" indent="-514350">
              <a:buNone/>
            </a:pPr>
            <a:endParaRPr lang="ru-RU" b="1" dirty="0">
              <a:solidFill>
                <a:srgbClr val="80000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D:\Новая папка\Анаит\Картинки\История\Японская культура\47e03e3c3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48260"/>
            <a:ext cx="2536081" cy="169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b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000636"/>
            <a:ext cx="1925653" cy="166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56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357430"/>
            <a:ext cx="1529256" cy="233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  <a:latin typeface="Georgia" pitchFamily="18" charset="0"/>
              </a:rPr>
              <a:t>Выберите подходящий ответ</a:t>
            </a:r>
            <a:endParaRPr lang="ru-RU" sz="36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Как образно называется Япония?</a:t>
            </a:r>
          </a:p>
          <a:p>
            <a:pPr marL="514350" indent="-514350">
              <a:buNone/>
            </a:pPr>
            <a:endParaRPr lang="ru-RU" b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«Страна утренней свежести»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«Страна восходящего солнца»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«Страна 10000 островов»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 «</a:t>
            </a:r>
            <a:r>
              <a:rPr lang="ru-RU" dirty="0" err="1" smtClean="0">
                <a:solidFill>
                  <a:srgbClr val="800000"/>
                </a:solidFill>
                <a:latin typeface="Georgia" pitchFamily="18" charset="0"/>
              </a:rPr>
              <a:t>Жи-бэнь-го</a:t>
            </a: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» (солнце, корень, страна)</a:t>
            </a:r>
            <a:endParaRPr lang="ru-RU" b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 marL="514350" indent="-514350">
              <a:buNone/>
            </a:pPr>
            <a:endParaRPr lang="ru-RU" b="1" dirty="0">
              <a:solidFill>
                <a:srgbClr val="80000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D:\Новая папка\Анаит\Картинки\История\Японская культура\88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072074"/>
            <a:ext cx="2143140" cy="1611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D:\Новая папка\Анаит\Картинки\История\Японская культура\japantea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214950"/>
            <a:ext cx="228291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Новая папка\Анаит\Картинки\История\Японская культура\1.jpg"/>
          <p:cNvPicPr>
            <a:picLocks noChangeAspect="1" noChangeArrowheads="1"/>
          </p:cNvPicPr>
          <p:nvPr/>
        </p:nvPicPr>
        <p:blipFill>
          <a:blip r:embed="rId4" cstate="print"/>
          <a:srcRect l="46083" b="50038"/>
          <a:stretch>
            <a:fillRect/>
          </a:stretch>
        </p:blipFill>
        <p:spPr bwMode="auto">
          <a:xfrm>
            <a:off x="6858016" y="2214554"/>
            <a:ext cx="2074320" cy="1399981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2050" name="Picture 2" descr="E:\2ЯПОНИЯ\Новая папка\1364642962_kak-est-palochk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214950"/>
            <a:ext cx="214479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660033"/>
                </a:solidFill>
                <a:latin typeface="Georgia" pitchFamily="18" charset="0"/>
              </a:rPr>
              <a:t>От японского парадокса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660033"/>
                </a:solidFill>
                <a:latin typeface="Georgia" pitchFamily="18" charset="0"/>
              </a:rPr>
              <a:t>к российскому экономическому процветанию</a:t>
            </a:r>
            <a:endParaRPr lang="ru-RU" sz="4800" b="1" dirty="0">
              <a:solidFill>
                <a:srgbClr val="66003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Экран (4:3)</PresentationFormat>
  <Paragraphs>188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Урок географии  11 класс</vt:lpstr>
      <vt:lpstr>Слайд 2</vt:lpstr>
      <vt:lpstr>Слайд 3</vt:lpstr>
      <vt:lpstr>Урок географии  11 класс</vt:lpstr>
      <vt:lpstr>Слайд 5</vt:lpstr>
      <vt:lpstr>Выберите подходящий ответ</vt:lpstr>
      <vt:lpstr>Выберите подходящий ответ</vt:lpstr>
      <vt:lpstr>Выберите подходящий ответ</vt:lpstr>
      <vt:lpstr>Слайд 9</vt:lpstr>
      <vt:lpstr>Слайд 10</vt:lpstr>
      <vt:lpstr>Слайд 11</vt:lpstr>
      <vt:lpstr>Слайд 12</vt:lpstr>
      <vt:lpstr>Слайд 13</vt:lpstr>
      <vt:lpstr>Слайд 14</vt:lpstr>
      <vt:lpstr>Географы</vt:lpstr>
      <vt:lpstr>Природопользователи</vt:lpstr>
      <vt:lpstr>Социологи</vt:lpstr>
      <vt:lpstr>Слайд 18</vt:lpstr>
      <vt:lpstr>Слайд 19</vt:lpstr>
      <vt:lpstr>Слайд 20</vt:lpstr>
      <vt:lpstr>Слайд 21</vt:lpstr>
      <vt:lpstr>Слайд 22</vt:lpstr>
      <vt:lpstr>Слайд 23</vt:lpstr>
      <vt:lpstr>Кимоно </vt:lpstr>
      <vt:lpstr>Слайд 25</vt:lpstr>
      <vt:lpstr>В чём парадокс японского экономического чуда?</vt:lpstr>
      <vt:lpstr>Возможно ли экономическое процветание России? </vt:lpstr>
      <vt:lpstr>  Возможно ли экономическое процветание России? </vt:lpstr>
      <vt:lpstr>Черты характера японцев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2</cp:revision>
  <dcterms:created xsi:type="dcterms:W3CDTF">2014-12-29T08:52:56Z</dcterms:created>
  <dcterms:modified xsi:type="dcterms:W3CDTF">2016-01-03T13:28:40Z</dcterms:modified>
</cp:coreProperties>
</file>