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AF4B-D9DD-4169-A992-AF96F5743FB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7FD1-C1AB-4EA9-B852-EB1F1B1B7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3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AF4B-D9DD-4169-A992-AF96F5743FB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7FD1-C1AB-4EA9-B852-EB1F1B1B7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0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AF4B-D9DD-4169-A992-AF96F5743FB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7FD1-C1AB-4EA9-B852-EB1F1B1B7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0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AF4B-D9DD-4169-A992-AF96F5743FB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7FD1-C1AB-4EA9-B852-EB1F1B1B7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8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AF4B-D9DD-4169-A992-AF96F5743FB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7FD1-C1AB-4EA9-B852-EB1F1B1B7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4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AF4B-D9DD-4169-A992-AF96F5743FB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7FD1-C1AB-4EA9-B852-EB1F1B1B7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7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AF4B-D9DD-4169-A992-AF96F5743FB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7FD1-C1AB-4EA9-B852-EB1F1B1B7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1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AF4B-D9DD-4169-A992-AF96F5743FB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7FD1-C1AB-4EA9-B852-EB1F1B1B7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AF4B-D9DD-4169-A992-AF96F5743FB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7FD1-C1AB-4EA9-B852-EB1F1B1B7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9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AF4B-D9DD-4169-A992-AF96F5743FB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7FD1-C1AB-4EA9-B852-EB1F1B1B7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64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AF4B-D9DD-4169-A992-AF96F5743FB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7FD1-C1AB-4EA9-B852-EB1F1B1B7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6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9AF4B-D9DD-4169-A992-AF96F5743FB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7FD1-C1AB-4EA9-B852-EB1F1B1B7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9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60648"/>
            <a:ext cx="638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центр развития ребенка детский сад №4 «Светлячок»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0143" y="1772816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«Бабочка»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5190479"/>
            <a:ext cx="4062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Давыдочкина Ольга Анатольевна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5698" y="5949280"/>
            <a:ext cx="1198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Серпухов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готовление бабочки из бумаги - фото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r="50137"/>
          <a:stretch/>
        </p:blipFill>
        <p:spPr bwMode="auto">
          <a:xfrm>
            <a:off x="3210008" y="2492896"/>
            <a:ext cx="2609850" cy="2219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304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2836"/>
            <a:ext cx="826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рассчитан на совместное творчество детей и родителей, педагогов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7529" y="1932801"/>
            <a:ext cx="113364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0861" y="3026302"/>
            <a:ext cx="386779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бабочки с технике оригами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8604" y="3992310"/>
            <a:ext cx="209230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8800" y="4869160"/>
            <a:ext cx="511191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интерьера, подарок, материал для игр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88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– яркая спутница лета, символ красоты и легкости. Каждая бабочка по-своему уникальна и неповторима. Природа постаралась отметить каждую крылатую красавицу яркими красками и узорами. Эти прекрасные насекомые являются украшением цветочных лужаек.</a:t>
            </a:r>
            <a:endParaRPr lang="ru-RU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3732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поделок из бумаги благоприятствует развитию у детей внимательности, аккуратности, усидчивости и проявлению фантазии. А какое удивление испытает малыш, наблюдая, как обычный листок на его глазах превращается в удивительное создание!</a:t>
            </a:r>
            <a:b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pic>
        <p:nvPicPr>
          <p:cNvPr id="1026" name="Picture 2" descr="https://im0-tub-ru.yandex.net/i?id=d8b3b5e40d28f9aeb96784d4283cd026&amp;n=33&amp;w=348&amp;h=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852936"/>
            <a:ext cx="360040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podelky.ru/wp-content/uploads/2020/01/IMG_20200109_0216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66" b="51806"/>
          <a:stretch/>
        </p:blipFill>
        <p:spPr bwMode="auto">
          <a:xfrm>
            <a:off x="5148064" y="1452477"/>
            <a:ext cx="332001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4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22253"/>
            <a:ext cx="5579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изготовить бумажную бабочку нам потребуются: </a:t>
            </a:r>
          </a:p>
          <a:p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Бумага; </a:t>
            </a:r>
          </a:p>
          <a:p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Ножницы; </a:t>
            </a:r>
          </a:p>
          <a:p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Краски;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C:\Users\Uriy\AppData\Local\Temp\20200408_181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89" y="1779743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2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21" y="566124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поделки сгодится обычный альбомный листок, но прежде его нужно сделать квадратным. Для этого верхний левый уголок сгибаем по диагонали, оставшийся при сгибе участок бумаги отрезаем ножницами. У нас получился квадрат с одним сгибом по диагонали. Необходимо сделать еще один диагональный сгиб с другой стороны. Для этого сгибаем правый верхний и нижний левый углы.</a:t>
            </a:r>
            <a:endParaRPr lang="ru-RU" dirty="0">
              <a:effectLst/>
            </a:endParaRPr>
          </a:p>
        </p:txBody>
      </p:sp>
      <p:pic>
        <p:nvPicPr>
          <p:cNvPr id="3074" name="Picture 2" descr="Изготовление бабочки из бумаги - фото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b="14951"/>
          <a:stretch/>
        </p:blipFill>
        <p:spPr bwMode="auto">
          <a:xfrm>
            <a:off x="5220074" y="3091837"/>
            <a:ext cx="276296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Изготовление бабочки из бумаги - фото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50000" b="49641"/>
          <a:stretch/>
        </p:blipFill>
        <p:spPr bwMode="auto">
          <a:xfrm>
            <a:off x="1222581" y="40466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Изготовление бабочки из бумаги - фото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5076056" y="26064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Изготовление бабочки из бумаги - фото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50000" r="50483"/>
          <a:stretch/>
        </p:blipFill>
        <p:spPr bwMode="auto">
          <a:xfrm>
            <a:off x="1331640" y="3093279"/>
            <a:ext cx="293894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1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45224"/>
            <a:ext cx="7832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правый верхний угол выгибаем наружу к правому нижнему. То же самое делаем с левой стороны. В итоге мы получим двойную треугольную фигуру. У получившегося треугольника сгибаем кверху нижние концы. Затем фигурку переворачиваем широкой стороной наверх и отгибаем верхушку треугольника, так, чтобы его кончик немного выходил за края. Выступающий кончик заворачиваем. Будущую бабочку немного складываем пополам.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Изготовление бабочки из бумаги - фото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8" t="46667" b="15000"/>
          <a:stretch/>
        </p:blipFill>
        <p:spPr bwMode="auto">
          <a:xfrm>
            <a:off x="5072503" y="3064150"/>
            <a:ext cx="3267695" cy="211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Изготовление бабочки из бумаги - фото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 r="50000"/>
          <a:stretch/>
        </p:blipFill>
        <p:spPr bwMode="auto">
          <a:xfrm>
            <a:off x="867303" y="3051548"/>
            <a:ext cx="3034286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Изготовление бабочки из бумаги - фото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3333"/>
          <a:stretch/>
        </p:blipFill>
        <p:spPr bwMode="auto">
          <a:xfrm>
            <a:off x="867303" y="476672"/>
            <a:ext cx="3034286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Изготовление бабочки из бумаги - фото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6667"/>
          <a:stretch/>
        </p:blipFill>
        <p:spPr bwMode="auto">
          <a:xfrm>
            <a:off x="5072505" y="476672"/>
            <a:ext cx="3267693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5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54516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Фигурка бабочки готова, но пока она у нас белая и неприметная. Поэтому настал черёд для детей - проявить фантазию и украсить бабочку на свой вкус, используя при этом акварельной краски или фломастеры. 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Изготовление бабочки из бумаги - фото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3132000" y="2784039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Изготовление бабочки из бумаги - фото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5436096" y="33265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Изготовление бабочки из бумаги - фото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827584" y="44467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4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4522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Рисунок может быть самым невообразимым: от цветов, как в нашем примере, до сложных геометрических узоров, главное, чтобы ребенок получал удовольствие от творческого процесса. При желании можно изготовить еще несколько бабочек, позволяя малышу мастерить поделку уже без вашей помощи.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Изготовление бабочки из бумаги - фото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r="50000"/>
          <a:stretch/>
        </p:blipFill>
        <p:spPr bwMode="auto">
          <a:xfrm>
            <a:off x="1115615" y="692693"/>
            <a:ext cx="2916000" cy="24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к сделать бабочку ориг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18761"/>
            <a:ext cx="335751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9961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360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Uriy</dc:creator>
  <cp:lastModifiedBy>Uriy</cp:lastModifiedBy>
  <cp:revision>9</cp:revision>
  <dcterms:created xsi:type="dcterms:W3CDTF">2020-04-08T12:55:06Z</dcterms:created>
  <dcterms:modified xsi:type="dcterms:W3CDTF">2020-04-08T15:31:34Z</dcterms:modified>
</cp:coreProperties>
</file>