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77" r:id="rId3"/>
    <p:sldId id="269" r:id="rId4"/>
    <p:sldId id="272" r:id="rId5"/>
    <p:sldId id="273" r:id="rId6"/>
    <p:sldId id="262" r:id="rId7"/>
    <p:sldId id="278" r:id="rId8"/>
    <p:sldId id="279" r:id="rId9"/>
    <p:sldId id="280" r:id="rId10"/>
    <p:sldId id="28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574-BD4D-41DF-A528-A4C03AA5BD42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0759-196B-431C-9870-852D4418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9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A34A-52B4-443F-A4A6-3B20BC3DDB0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F752-C401-4513-BD2F-F2FB0C3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/>
          </a:bodyPr>
          <a:lstStyle/>
          <a:p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МУНИЦИПАЛЬНОЕ БЮДЖЕТНОЕ ДОШКОЛЬНОЕ ОБРАЗОВАТЕЛЬНОЕ УЧРЕЖДЕНИЕ </a:t>
            </a:r>
            <a:b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ДЕТСКИЙ САД № 17 «РОДНИЧОК»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Сенсорное развитие детей дошкольного возраста – это основа интеллектуального развития.</a:t>
            </a:r>
            <a:endParaRPr lang="ru-RU" sz="36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r>
              <a:rPr lang="ru-RU" sz="1200" dirty="0">
                <a:solidFill>
                  <a:schemeClr val="tx1"/>
                </a:solidFill>
              </a:rPr>
              <a:t>ВОСПИТАТЕЛЬ: </a:t>
            </a:r>
            <a:r>
              <a:rPr lang="ru-RU" sz="1200" dirty="0" err="1">
                <a:solidFill>
                  <a:schemeClr val="tx1"/>
                </a:solidFill>
              </a:rPr>
              <a:t>Шкробко</a:t>
            </a:r>
            <a:r>
              <a:rPr lang="ru-RU" sz="1200" dirty="0">
                <a:solidFill>
                  <a:schemeClr val="tx1"/>
                </a:solidFill>
              </a:rPr>
              <a:t> Маргарита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A709F-A12D-428E-887F-523BAED678F5}"/>
              </a:ext>
            </a:extLst>
          </p:cNvPr>
          <p:cNvSpPr txBox="1"/>
          <p:nvPr/>
        </p:nvSpPr>
        <p:spPr>
          <a:xfrm>
            <a:off x="859792" y="764704"/>
            <a:ext cx="764138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Так из одной игры можно сделать несколько разных.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И это видно на фотографиях.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ru-RU" sz="3200" b="1" dirty="0">
                <a:solidFill>
                  <a:srgbClr val="7030A0"/>
                </a:solidFill>
              </a:rPr>
              <a:t>   Цветные шары; </a:t>
            </a:r>
          </a:p>
          <a:p>
            <a:pPr marL="742950" indent="-742950">
              <a:buAutoNum type="arabicPeriod"/>
            </a:pPr>
            <a:r>
              <a:rPr lang="ru-RU" sz="3200" b="1" dirty="0">
                <a:solidFill>
                  <a:srgbClr val="7030A0"/>
                </a:solidFill>
              </a:rPr>
              <a:t>Веселая гусеница;</a:t>
            </a:r>
          </a:p>
          <a:p>
            <a:pPr marL="742950" indent="-742950">
              <a:buAutoNum type="arabicPeriod"/>
            </a:pPr>
            <a:r>
              <a:rPr lang="ru-RU" sz="3200" b="1" dirty="0">
                <a:solidFill>
                  <a:srgbClr val="7030A0"/>
                </a:solidFill>
              </a:rPr>
              <a:t>Самолет летит к нам в гости;</a:t>
            </a:r>
          </a:p>
          <a:p>
            <a:pPr marL="742950" indent="-742950">
              <a:buAutoNum type="arabicPeriod"/>
            </a:pPr>
            <a:r>
              <a:rPr lang="ru-RU" sz="3200" b="1" dirty="0">
                <a:solidFill>
                  <a:srgbClr val="7030A0"/>
                </a:solidFill>
              </a:rPr>
              <a:t>Разноцветные рыбки;</a:t>
            </a:r>
          </a:p>
          <a:p>
            <a:pPr marL="742950" indent="-742950">
              <a:buAutoNum type="arabicPeriod"/>
            </a:pPr>
            <a:r>
              <a:rPr lang="ru-RU" sz="3200" b="1" dirty="0">
                <a:solidFill>
                  <a:srgbClr val="7030A0"/>
                </a:solidFill>
              </a:rPr>
              <a:t>Цветочек – лепесточек.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r>
              <a:rPr lang="ru-RU" sz="3600" b="1" i="1" dirty="0"/>
              <a:t>«Каждое движение ребенка – это еще одна складочка в коре больших полушарий»</a:t>
            </a:r>
            <a:br>
              <a:rPr lang="ru-RU" sz="3600" dirty="0"/>
            </a:br>
            <a:r>
              <a:rPr lang="ru-RU" sz="3600" dirty="0"/>
              <a:t>Мария </a:t>
            </a:r>
            <a:r>
              <a:rPr lang="ru-RU" sz="3600" dirty="0" err="1"/>
              <a:t>Монтессори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A6856A-B4CC-44BF-B057-27F7034CA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84" y="2862865"/>
            <a:ext cx="640303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68152"/>
          </a:xfrm>
        </p:spPr>
        <p:txBody>
          <a:bodyPr>
            <a:normAutofit fontScale="90000"/>
          </a:bodyPr>
          <a:lstStyle/>
          <a:p>
            <a:br>
              <a:rPr lang="en-US" sz="2700" b="1" i="1" dirty="0"/>
            </a:br>
            <a:br>
              <a:rPr lang="en-US" sz="2700" b="1" i="1" dirty="0"/>
            </a:br>
            <a:br>
              <a:rPr lang="en-US" sz="2700" b="1" i="1" dirty="0"/>
            </a:br>
            <a:br>
              <a:rPr lang="en-US" sz="2700" b="1" i="1" dirty="0"/>
            </a:br>
            <a:br>
              <a:rPr lang="en-US" sz="2700" b="1" i="1" dirty="0"/>
            </a:br>
            <a:br>
              <a:rPr lang="en-US" sz="2700" b="1" i="1" dirty="0"/>
            </a:br>
            <a:br>
              <a:rPr lang="en-US" sz="2700" b="1" i="1" dirty="0"/>
            </a:br>
            <a:br>
              <a:rPr lang="en-US" sz="2700" b="1" i="1" dirty="0"/>
            </a:br>
            <a:br>
              <a:rPr lang="en-US" sz="2700" b="1" i="1" dirty="0"/>
            </a:br>
            <a:br>
              <a:rPr lang="en-US" sz="2700" b="1" i="1" dirty="0"/>
            </a:br>
            <a:br>
              <a:rPr lang="en-US" sz="2700" b="1" i="1" dirty="0"/>
            </a:br>
            <a:r>
              <a:rPr lang="ru-RU" b="1" i="1" dirty="0"/>
              <a:t>Сенсорное развитие ребенка</a:t>
            </a:r>
            <a:r>
              <a:rPr lang="ru-RU" dirty="0"/>
              <a:t> – это развитие его восприятия и формирование представлений о важнейших свойствах предметов, их форме, цвете, величине, положение в пространстве, а также запахе и вкусе. </a:t>
            </a:r>
            <a:br>
              <a:rPr lang="ru-RU" sz="5300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-1468197" y="5229200"/>
            <a:ext cx="216024" cy="24889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V="1">
            <a:off x="-1620688" y="5013176"/>
            <a:ext cx="7982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br>
              <a:rPr lang="ru-RU" sz="2700" dirty="0"/>
            </a:br>
            <a:r>
              <a:rPr lang="ru-RU" sz="2700" dirty="0"/>
              <a:t> </a:t>
            </a:r>
            <a:r>
              <a:rPr lang="ru-RU" sz="2800" dirty="0"/>
              <a:t>- формировать представления о цвете, форме, величине предметов, положения их в пространстве;</a:t>
            </a:r>
            <a:br>
              <a:rPr lang="ru-RU" sz="2800" dirty="0"/>
            </a:br>
            <a:r>
              <a:rPr lang="ru-RU" sz="2800" dirty="0"/>
              <a:t>- знакомить с дидактическими играми и правилами этих игр;</a:t>
            </a:r>
            <a:br>
              <a:rPr lang="ru-RU" sz="2800" dirty="0"/>
            </a:br>
            <a:r>
              <a:rPr lang="ru-RU" sz="2800" dirty="0"/>
              <a:t>- воспитывать познавательный интерес, любознательность;</a:t>
            </a:r>
            <a:br>
              <a:rPr lang="ru-RU" sz="2800" dirty="0"/>
            </a:br>
            <a:r>
              <a:rPr lang="ru-RU" sz="2800" dirty="0"/>
              <a:t>- упражнять в установлении сходства и различия между предметами;</a:t>
            </a:r>
            <a:br>
              <a:rPr lang="ru-RU" sz="2800" dirty="0"/>
            </a:br>
            <a:r>
              <a:rPr lang="ru-RU" sz="2800" dirty="0"/>
              <a:t>- способствовать развитию у детей обследовательских умений и навыков;</a:t>
            </a:r>
            <a:br>
              <a:rPr lang="ru-RU" sz="2800" dirty="0"/>
            </a:br>
            <a:r>
              <a:rPr lang="ru-RU" sz="2800" dirty="0"/>
              <a:t>- развивать мелкую моторику рук.</a:t>
            </a:r>
            <a:br>
              <a:rPr lang="ru-RU" sz="2700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Учитывая, что игра является основной формой и содержанием организации жизни детей, что игра – самая любимая и естественная деятельность дошкольников, огромную роль в развитии сенсорных способностей детей отводится </a:t>
            </a:r>
            <a:r>
              <a:rPr lang="ru-RU" sz="3100" b="1" i="1" dirty="0"/>
              <a:t>дидактической игре</a:t>
            </a:r>
            <a:r>
              <a:rPr lang="ru-RU" sz="3100" i="1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640B03-94D1-4E8E-A01F-CD286FFD8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034" y="1639350"/>
            <a:ext cx="3821931" cy="65527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ИГРАЕМ И РАЗВИВАЕМСЯ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86C30F-636A-49C3-9E1E-F621A4829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265714" cy="2952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3BFF1E-FB9A-4718-8D31-1EE48E3A4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97" y="1556792"/>
            <a:ext cx="3556824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9F1325-F815-4B68-B48E-D658DBEB2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7470"/>
            <a:ext cx="3697934" cy="27418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2AD039-7472-4323-9CFF-9691077D9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2" y="404664"/>
            <a:ext cx="4345802" cy="59046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14C7B6-4BAE-45D7-82AA-93CDFA5630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9" y="3370684"/>
            <a:ext cx="4086408" cy="30298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1A1AD-9BF3-4569-AA7A-476E42A02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790688" cy="51125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53AAE-F19A-41DA-8E26-A2B9F0A72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48" y="980728"/>
            <a:ext cx="3790687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cuments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49A1DB-A96C-4BA7-BD2E-36E187B1B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0667"/>
            <a:ext cx="4716016" cy="34966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D5BEB6-4503-4BFA-9040-49E1BC713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24" y="908720"/>
            <a:ext cx="3838559" cy="51771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239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МУНИЦИПАЛЬНОЕ БЮДЖЕТНОЕ ДОШКОЛЬНОЕ ОБРАЗОВАТЕЛЬНОЕ УЧРЕЖДЕНИЕ  ДЕТСКИЙ САД № 17 «РОДНИЧОК»</vt:lpstr>
      <vt:lpstr>«Каждое движение ребенка – это еще одна складочка в коре больших полушарий» Мария Монтессори</vt:lpstr>
      <vt:lpstr>           Сенсорное развитие ребенка – это развитие его восприятия и формирование представлений о важнейших свойствах предметов, их форме, цвете, величине, положение в пространстве, а также запахе и вкусе.  </vt:lpstr>
      <vt:lpstr>Задачи:  - формировать представления о цвете, форме, величине предметов, положения их в пространстве; - знакомить с дидактическими играми и правилами этих игр; - воспитывать познавательный интерес, любознательность; - упражнять в установлении сходства и различия между предметами; - способствовать развитию у детей обследовательских умений и навыков; - развивать мелкую моторику рук. </vt:lpstr>
      <vt:lpstr>Учитывая, что игра является основной формой и содержанием организации жизни детей, что игра – самая любимая и естественная деятельность дошкольников, огромную роль в развитии сенсорных способностей детей отводится дидактической игре. </vt:lpstr>
      <vt:lpstr>МЫ ИГРАЕМ И РАЗВИВАЕМСЯ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margo.uraeva@mail.ru</cp:lastModifiedBy>
  <cp:revision>90</cp:revision>
  <dcterms:created xsi:type="dcterms:W3CDTF">2019-02-18T12:33:32Z</dcterms:created>
  <dcterms:modified xsi:type="dcterms:W3CDTF">2020-04-05T03:37:47Z</dcterms:modified>
</cp:coreProperties>
</file>