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5" r:id="rId5"/>
    <p:sldId id="258" r:id="rId6"/>
    <p:sldId id="281" r:id="rId7"/>
    <p:sldId id="267" r:id="rId8"/>
    <p:sldId id="268" r:id="rId9"/>
    <p:sldId id="266" r:id="rId10"/>
    <p:sldId id="269" r:id="rId11"/>
    <p:sldId id="259" r:id="rId12"/>
    <p:sldId id="272" r:id="rId13"/>
    <p:sldId id="273" r:id="rId14"/>
    <p:sldId id="260" r:id="rId15"/>
    <p:sldId id="261" r:id="rId16"/>
    <p:sldId id="289" r:id="rId17"/>
    <p:sldId id="290" r:id="rId18"/>
    <p:sldId id="291" r:id="rId19"/>
    <p:sldId id="292" r:id="rId20"/>
    <p:sldId id="282" r:id="rId21"/>
    <p:sldId id="283" r:id="rId22"/>
    <p:sldId id="293" r:id="rId23"/>
    <p:sldId id="295" r:id="rId24"/>
    <p:sldId id="296" r:id="rId25"/>
    <p:sldId id="297" r:id="rId26"/>
    <p:sldId id="302" r:id="rId27"/>
    <p:sldId id="300" r:id="rId28"/>
    <p:sldId id="310" r:id="rId29"/>
    <p:sldId id="301" r:id="rId30"/>
    <p:sldId id="298" r:id="rId31"/>
    <p:sldId id="306" r:id="rId32"/>
    <p:sldId id="305" r:id="rId33"/>
    <p:sldId id="303" r:id="rId34"/>
    <p:sldId id="304" r:id="rId35"/>
    <p:sldId id="299" r:id="rId36"/>
    <p:sldId id="280" r:id="rId37"/>
    <p:sldId id="315" r:id="rId38"/>
    <p:sldId id="308" r:id="rId39"/>
    <p:sldId id="311" r:id="rId40"/>
    <p:sldId id="312" r:id="rId41"/>
    <p:sldId id="313" r:id="rId42"/>
    <p:sldId id="31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МАОУ ДО «ДШИ им. Е.В. Образцовой»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«ЭТАПЫ   ТВОРЧЕСКОГО   ПУТИ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Ильи  Ефимовича  Репина»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300" dirty="0" smtClean="0">
                <a:solidFill>
                  <a:schemeClr val="bg2">
                    <a:lumMod val="75000"/>
                  </a:schemeClr>
                </a:solidFill>
              </a:rPr>
              <a:t>Автор презентации преподаватель Яунгад Н.В.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Салехард </a:t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2020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204864"/>
            <a:ext cx="4464496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Совершенно разные картины «Воскрешение дочери Иаира» и «Бурлаки на Волге» одновременно писавшиеся Репиным, все это явления разнопланового дарования художника.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В году учебы на формирование И.Е. Репина как художника оказали влияние Иван Николаевич Крамской и критик Владимир Васильевич Стасов. 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3992" y="5229200"/>
            <a:ext cx="2790641" cy="10081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«В.В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. Стасов на даче в деревне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Старожиловка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близ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Парголова»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1889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Picasso\Desktop\Яунгад Н.В\история ИЗО\РЕПИН И.Е\Репин. Владимир  В. Стасов на даче в деревне Старожиловка близ Парголова. 1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2045"/>
            <a:ext cx="2888810" cy="34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1873 – 1876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- пенсионер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546848" cy="4536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апреле 1873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года семья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Репина, имевшего право на заграничную поездку 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качестве пенсионера Академии художеств отправилась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вояж по Европе.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Посетив Вену, Венецию, Флоренцию, Рим и Неаполь, художник приехал в Париж в ноябре. Привыкание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к Парижу шло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медленно.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Наряду с изучением старых мастеров: Рембрандта, Хальса, Веласкеса он отмечал Гюстав Курбе, Эдуард Мане и импрессионистов. 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Итогом пенсионерской поездки стала картина «Садко», за которую на родине художник получил звание академика.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В подводном царстве проходят перед взором русского купца прекрасные дочери Индии, Персии, а видится ему лишь девушка в украинском костюме – Чернавушка. Репин писал из Франции, что он сам, как Садко.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После возвращения из-за границы начинается самый блестящий период творчества Репина.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1455" y="5877272"/>
            <a:ext cx="2909368" cy="30073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«Садко» 1876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Picasso\Desktop\Яунгад Н.В\история ИЗО\РЕПИН И.Е\Репин И.Е. Садко. 1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8147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1873 – 1876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- пенсионер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4752528" cy="43204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эти же годы в парижской мастерской Репина  начал заниматься юный Валентин Александрович Серов. Репин впервые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увидел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юного Серова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 1871 году, когда после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смерти Александра Серова пришел в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дом композитора, чтобы поддержать вдову и шестилетнего сына. 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В Париже Валентин Серов вместе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с матерью-музыкантшей жил на бульваре Клиши и почти ежедневно приходил в мастерскую Ильи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Ефимовича.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Когда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Валентину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Серову исполнилось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пятнадцать лет, его мать Валентина Семёновна попросила Репина взять юношу в свою семью. В доме художника тот чувствовал свободно: Серова не выделяли среди других детей, при необходимости он включался в домашние заботы, много часов проводил в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мастерской. Репин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намётанным глазом определил, что Валентин имеет и усердие, и художественный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вкус.</a:t>
            </a:r>
            <a:endParaRPr lang="ru-RU" sz="2800" dirty="0"/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3072" y="5661248"/>
            <a:ext cx="2909368" cy="4320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еров В.А. «Автопортрет» 1881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Picasso\Desktop\Яунгад Н.В\история ИЗО\РЕПИН И.Е\Серов валенти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9" y="2060848"/>
            <a:ext cx="2592288" cy="33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030" y="5013176"/>
            <a:ext cx="795877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Ученик Валентин Серов в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1874-1875 и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в 1878-1879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годах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брал уроки рисунка и живописи у И. Е.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Репина.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2125" y="4797152"/>
            <a:ext cx="3312368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Серов В.А.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«Портрет Ильи Репина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» 1901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2586" y="4797152"/>
            <a:ext cx="2909368" cy="4320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Серов В.А.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«Портрет художника И. Е. Репина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»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1892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62" y="580311"/>
            <a:ext cx="3045492" cy="40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Picasso\Desktop\Яунгад Н.В\история ИЗО\РЕПИН И.Е\Серов В.А. 1901 г. Бумага, акварель. Государственная Третьяковская галерея. Москв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9427"/>
            <a:ext cx="3693419" cy="38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1876 – 1877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Чугуевский период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402832" cy="4536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 возвращении домой, на родину, Репины около года жили в Чугуеве лишь только в 1877 году переехали в Москву.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родном Чугуеве Илья Ефимович написал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«Протодьякона»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тем самым, обессмертив дьякона Ивана Уланова из родного села.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 словам Репина: «… ничего духовного – весь он плоть и кровь, лупоглазие, зев и рев …». Через конкретный образ «Протодьякона» Репин создает типическое, не впадая в схему, но сохраняя всю остроту индивидуального облика.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Композиционное решение – фигура заполняет собой весь холст – способствует монументализации образа. Живопись Репина очень свободная, широкая, темпераментная, сочная, но неуловимо меняющаяся в зависимости от портретируемой модели.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710" y="5805264"/>
            <a:ext cx="3632080" cy="5067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«Протодьякон» 1877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Picasso\Desktop\Яунгад Н.В\история ИЗО\РЕПИН И.Е\Репин Протодьяк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700808"/>
            <a:ext cx="3007357" cy="39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15841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Живя в Москве, Репин близко сошелся с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Львом Николаевичем Толстым,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асилием Ивановичем Суриковым, Павлом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ихайловичем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ретьяковым, Саввой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вановичем Мамонтовым.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1878 года состоялся прием в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«Товарищество передвижных художественных выставок».</a:t>
            </a:r>
          </a:p>
        </p:txBody>
      </p:sp>
      <p:pic>
        <p:nvPicPr>
          <p:cNvPr id="38913" name="Picture 1" descr="C:\Users\Picasso\Desktop\Яунгад Н.В\история ИЗО\РЕПИН И.Е\1885 фото ТПХ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1572"/>
            <a:ext cx="4968552" cy="31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920" y="1916832"/>
            <a:ext cx="4680520" cy="43204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Инициатором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знакомства Льва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иколаевича и Репина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был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Владимир Стасов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который начиная с 1870-х неустанно рассказывал писателю о появлении в русском искусстве «нового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светила». Их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встреча произошла в октябре 1880 года, когда в доме баронессы Симолин (Большой Трубный переулок, № 9), где проживал Репин, внезапно появился Лев Николаевич. Об этом художник подробно написал Стасову, отметив, что писатель «на портрет Крамского очень похож»: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был так ошеломлён его посещением неожиданным и так же неожиданным уходом (хотя он пробыл около двух часов, но мне показалось не более четверти часа), что я по рассеянности забыл даже спросить, где он остановился, надолго ли здесь, куда едет… Напишите мне, пожалуйста, его адрес, где можно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найти».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Репин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.Е. «Портрет Л.Н. Толстого» 1883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Picasso\Desktop\Яунгад Н.В\история ИЗО\РЕПИН И.Е\Репин. Толстой. 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82674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4941168"/>
            <a:ext cx="3456384" cy="86755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В.И. Сурикова» 1877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Picasso\Desktop\Яунгад Н.В\история ИЗО\РЕПИН И.Е\Репин Суриков 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72408" cy="42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3898776" cy="41044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 меценатом и основателем Павлом Третьяковым Репин познакомился ещё во время работы над «Бурлаками». В Москве деловые отношения, сложившиеся между Репиным и Третьяковым, постепенно переросли в дружеские. Меценат бывал дома у Ильи Ефимовича; при невозможности встретиться они обменивались письмами Репин долгое время вынашивал мечту написать портрет самого Третьякова, однако меценат наотрез отказывался позировать. Тем не менее зимой 1882 года совместная работа началась.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Репин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И.Е.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«Портрет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Павла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Третьякова»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1901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Picasso\Desktop\Яунгад Н.В\история ИЗО\РЕПИН И.Е\Репин И.Е. Портрет П.М. Третьяков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72305" cy="33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39428"/>
            <a:ext cx="8363272" cy="18579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chemeClr val="bg2">
                    <a:lumMod val="50000"/>
                  </a:schemeClr>
                </a:solidFill>
              </a:rPr>
              <a:t>Савва 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Иванович Мамонтов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вошёл в историю русского искусства как меценат и покровитель художников и артистов. В Абрамцевской художественном кружке, созданном в принадлежавшем Мамонтову подмосковном имении Абрамцево, сумели  раскрыть себя такие живописцы, как Серов В.А., Коровин К.А., Васнецов В.М. и другие.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Мамонтов основал Московскую частную оперу. При его активной поддержке широкая зрительская аудитория смогла познакомиться с исполнительским мастерством Шаляпин Ф.И., который был солистом этого театра во второй половине 1890-х годов.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 1899 года Мамонтов совместно с княгиней Марией Тенишевой финансировал  журнал «Мир искусства».</a:t>
            </a:r>
          </a:p>
        </p:txBody>
      </p:sp>
      <p:pic>
        <p:nvPicPr>
          <p:cNvPr id="17410" name="Picture 2" descr="C:\Users\Picasso\Desktop\Яунгад Н.В\история ИЗО\РЕПИН И.Е\Репин Мамонтов 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3600"/>
            <a:ext cx="21494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icasso\Desktop\Яунгад Н.В\история ИЗО\РЕПИН И.Е\Репин Мамонтов 1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2792"/>
            <a:ext cx="2025704" cy="25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259632" y="4277895"/>
            <a:ext cx="3032720" cy="461533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С.И. Мамонтова» 1878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220072" y="4276598"/>
            <a:ext cx="2747352" cy="46283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С.И. Мамонтова» 1879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1844 – 1863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Начало  начал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- Чугуево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5805264"/>
            <a:ext cx="7344816" cy="3600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Вид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школу военных топографов в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Чугуеве»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Picasso\Desktop\Яунгад Н.В\история ИЗО\РЕПИН И.Е\Репин Вид Чугу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84676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43528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концу 1870-х – началу 1880-х годов относятся основные произведения Репина исторического жанра: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«Царевна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офья Алексеевна через год после заключения в Новодевичьем монастыре, во время казни стрельцов и пытки всей её прислуги в 1698 году»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(1879), тогда же были начаты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«Запорожцы пишут письмо турецкому султану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»,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«Иван Грозный и сын его Иван 16 ноября 1581 года».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эти годы художник приступил к картине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«Крестный ход в Курской губернии». 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 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2448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После посещения Новодевичьего монастыря и знакомства с портретом Софьи – сестры Петра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, после осмотра кельи с её окнами, Репин написал картину на историческую тему.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В 1698 году стрельцы подняли восстание в пользу бывшей правительницы Софьи, которое было подавлено её братом с чудовищной жестокостью. Петр приказал казнить всех участников мятежа, 195 стрельцов повесить у стен монастыря, а троих – прямо перед окнами Софьи. В руки их были вложены челобитные с просьбой к царевне, взять управление в свои руки.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В картине – выразительный образ Софьи «тигрицы в клетке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». Эта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картина – исторический портрет.</a:t>
            </a:r>
            <a:endParaRPr lang="ru-RU" sz="1600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8434" name="Picture 2" descr="C:\Users\Picasso\Desktop\Яунгад Н.В\история ИЗО\РЕПИН И.Е\Репин И.Е. Царевна Софья. 1879. Sophia Alekseyev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8399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4538085" y="5661248"/>
            <a:ext cx="4059936" cy="79479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«Царевна Софья Алексеевна через год после заключения в Новодевичьем монастыре, во время казни стрельцов и пытки всей её прислуги в 1698 году»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1879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Picasso\Desktop\Яунгад Н.В\история ИЗО\РЕПИН И.Е\Репин И.Е. Царевна Софья. 1879. Sophia Alekseyev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7005"/>
            <a:ext cx="2311991" cy="3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Picasso\Desktop\Яунгад Н.В\история ИЗО\РЕПИН И.Е\Суриков Утро стрельцкой казни 1878-1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7006"/>
            <a:ext cx="5490575" cy="31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611560" y="5661248"/>
            <a:ext cx="5040560" cy="5760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Суриков В.И. «Утро стрелецкой казни»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1878 – 1881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300192" y="5733256"/>
            <a:ext cx="2482456" cy="5040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Репин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И.Е. «Царевна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Софья»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1879</a:t>
            </a:r>
            <a:endParaRPr lang="ru-RU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8291264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обладал замечательным даром портретиста. Продолжая традиции Василия Григорьевича Перова и Ивана Николаевича Крамского он оставил нам образы писателей композиторов, актеров, художников, прославивших русскую культуру.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Им были написаны портреты: Л.Н. Толстого, М.П. Мусоргского (1881), актрисы Стрепетовой (1882), П.М.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Третьякова (1901).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1877 – 1882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Московский период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733256"/>
            <a:ext cx="4059936" cy="5040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Модеста Петровича Мусоргского» 1881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517232"/>
            <a:ext cx="4059936" cy="5787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Полины Антипьевны Стрепетовой» 1882</a:t>
            </a:r>
          </a:p>
        </p:txBody>
      </p:sp>
      <p:pic>
        <p:nvPicPr>
          <p:cNvPr id="23554" name="Picture 2" descr="C:\Users\Picasso\Desktop\Яунгад Н.В\история ИЗО\РЕПИН И.Е\Репин Модест Мусоргский 1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5334"/>
            <a:ext cx="2825368" cy="34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Picasso\Desktop\Яунгад Н.В\история ИЗО\РЕПИН И.Е\Репин Стрепетова 1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450307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Петербургский 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icasso\Desktop\Яунгад Н.В\история ИЗО\РЕПИН И.Е\Педаг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72968"/>
            <a:ext cx="3887713" cy="25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icasso\Desktop\Яунгад Н.В\история ИЗО\РЕПИН И.Е\Imperial_Academy_of_Arts_1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960440" cy="24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59936" cy="4464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Одно из первых произведений петербургского периода монументальное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полотно «Крестный ход в Курской губернии»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относится к бытовой живописи. Репин сумел возвести жанровую картину в ранг монументального произведения, воссоздав образ всей России.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tx2">
                    <a:lumMod val="10000"/>
                  </a:schemeClr>
                </a:solidFill>
              </a:rPr>
              <a:t>Глубокое проникновение большого художника в народную жизнь, критическое восприятие действительности – вот что нашло отражение в картине. Репин не случайно выделяет бедняка-горбуна – одного из немногих истово верящих в чудо.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tx2">
                    <a:lumMod val="10000"/>
                  </a:schemeClr>
                </a:solidFill>
              </a:rPr>
              <a:t>Каждый персонаж несет смысловую и пластическую нагрузку.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Picasso\Desktop\Яунгад Н.В\история ИЗО\РЕПИН И.Е\Репин И.Е. Крестный ход в Курской губернии. 188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0" y="2348880"/>
            <a:ext cx="4228823" cy="26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4827975" y="5229200"/>
            <a:ext cx="3528392" cy="5760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«Крестный ход в Курской губернии» 1880- 1883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013176"/>
            <a:ext cx="8147248" cy="15121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год убийства Александра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Репин приступил к картине «Иван Грозный», которая писалась под впечатлением событий 1881 года – кровавой полосы казни народовольцев. 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Идея картины терзание, угрызение совести за невинно убитого. В картине некоторый натурализм и нагнетание ужаса в трактовке сцены, увлечение передачей аффекта. 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482" name="Picture 2" descr="C:\Users\Picasso\Desktop\Яунгад Н.В\история ИЗО\РЕПИН И.Е\Репин Иван Грозный 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8" y="1722024"/>
            <a:ext cx="4024887" cy="31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8775" y="4005064"/>
            <a:ext cx="393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«Иван Грозный и сын его Иван 16 ноября 1581 года» 1885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5373216"/>
            <a:ext cx="3898775" cy="720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Репин И.Е. «Иван Грозный и сын его Иван 16 ноября 1581 года» 1885</a:t>
            </a:r>
          </a:p>
        </p:txBody>
      </p:sp>
      <p:pic>
        <p:nvPicPr>
          <p:cNvPr id="20482" name="Picture 2" descr="C:\Users\Picasso\Desktop\Яунгад Н.В\история ИЗО\РЕПИН И.Е\Репин Иван Грозный 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" y="2166855"/>
            <a:ext cx="3814599" cy="29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5004048" y="5301208"/>
            <a:ext cx="3679558" cy="6480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Шварц В.Г. «Иван Грозный у тела убитого им сына» 1864</a:t>
            </a:r>
          </a:p>
        </p:txBody>
      </p:sp>
      <p:pic>
        <p:nvPicPr>
          <p:cNvPr id="2051" name="Picture 3" descr="C:\Users\Picasso\Desktop\Яунгад Н.В\история ИЗО\РЕПИН И.Е\Шварц Вячеслав Григорьевич . Иван Грозный у тела убитого им сына. 1864. Х., м. ГТг, М, Р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6855"/>
            <a:ext cx="3679558" cy="29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085184"/>
            <a:ext cx="8568952" cy="14401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исторической картине «Запорожцы пишут письмо турецкому султану» – настоящая симфония смеха, гимн смеху, свободолюбию, находчивости, братству запорожцев.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Репину всегда были интересны крайние эмоциональные переживания человека: горе, радость, удивление. Картина «Запорожцы» посвящена смеху. Его ощущение создано новой, по сравнению с другими репинскими композициями, организацией пространства. </a:t>
            </a:r>
            <a:endParaRPr lang="ru-RU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1506" name="Picture 2" descr="C:\Users\Picasso\Desktop\Яунгад Н.В\история ИЗО\РЕПИН И.Е\Репин Запорожцы 1880-1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412"/>
            <a:ext cx="5352492" cy="31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371703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«Репин И.Е. «Запорожцы пишут письмо турецкому султану» 1880 - 1891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1844 – 1863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Начало  начал - Чугуево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59936" cy="4392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1844 году в семье военного поселянина в глухом провинциальном городке Чугуеве, близ Харькова родился Илья Ефимович Репин.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Первоначальные навыки живописи получил в школе военных топографов и у местных иконописцев.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Выполнял заказы на иконы, росписи в церквях, писал портреты родных.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941168"/>
            <a:ext cx="4059936" cy="11548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Домик Репиных в Чугуеве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305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869160"/>
            <a:ext cx="8147248" cy="1440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Целый ряд картин Репина конца 70-80х годов написан на </a:t>
            </a:r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</a:rPr>
              <a:t>историко-революционную тему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«Арест пропагандиста»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(1880, 1891),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«Отказ от исповеди»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(1879 - 1885),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«Не ждали»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(1884 - 1888). </a:t>
            </a:r>
          </a:p>
        </p:txBody>
      </p:sp>
      <p:pic>
        <p:nvPicPr>
          <p:cNvPr id="24578" name="Picture 2" descr="C:\Users\Picasso\Desktop\Яунгад Н.В\история ИЗО\РЕПИН И.Е\Репин Не жда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46" y="2322592"/>
            <a:ext cx="3037152" cy="22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Picasso\Desktop\Яунгад Н.В\история ИЗО\РЕПИН И.Е\репин арест пропаганди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4091"/>
            <a:ext cx="2374763" cy="17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44" y="2549428"/>
            <a:ext cx="2170730" cy="178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2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Петербургский 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219256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поздний период при отдельных удачах художник уже не создавал картин, равных произведениям 1870 – 1880х годов. Лучшие работы 1890 – 1900х годов – это графические и живописные портреты, модели которых – обычные люди с ярко выраженным артистическим началом: «Портрет Элеоноры Дузе» 1891, «М.И. Глинка в период сочинения оперы «Руслан и Людмила» 1887. </a:t>
            </a:r>
          </a:p>
        </p:txBody>
      </p:sp>
    </p:spTree>
    <p:extLst>
      <p:ext uri="{BB962C8B-B14F-4D97-AF65-F5344CB8AC3E}">
        <p14:creationId xmlns:p14="http://schemas.microsoft.com/office/powerpoint/2010/main" val="1672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Петербургский 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5229200"/>
            <a:ext cx="374441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Репин И.Е. «М.И. Глинка в период сочинения оперы «Руслан и Людмила» 1887</a:t>
            </a:r>
          </a:p>
        </p:txBody>
      </p:sp>
      <p:pic>
        <p:nvPicPr>
          <p:cNvPr id="27650" name="Picture 2" descr="C:\Users\Picasso\Desktop\Яунгад Н.В\история ИЗО\РЕПИН И.Е\репин Элеонора Дузе 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2" y="2348880"/>
            <a:ext cx="3782674" cy="29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Picasso\Desktop\Яунгад Н.В\история ИЗО\РЕПИН И.Е\Репин Михаил Иванович Глинка 1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04853"/>
            <a:ext cx="3549978" cy="29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609600" y="5597624"/>
            <a:ext cx="3761956" cy="495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Репин И. Е. «Портрет Элеоноры Дузе» 1891</a:t>
            </a:r>
          </a:p>
        </p:txBody>
      </p:sp>
    </p:spTree>
    <p:extLst>
      <p:ext uri="{BB962C8B-B14F-4D97-AF65-F5344CB8AC3E}">
        <p14:creationId xmlns:p14="http://schemas.microsoft.com/office/powerpoint/2010/main" val="5663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45224"/>
            <a:ext cx="8363272" cy="12241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Мастерство Репина – портретиста в полной мере выразилось в одном из последних его значительных произведение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«Торжественное заседание Государственного совета 7 мая 1901 года в день столетнего юбилея со дня его учреждения»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1901 – 1903, исполненный художником совместно с учениками Иваном Куликовым и Борисом Кустодиевым. Репину принадлежат замечательные по характеристикам этюды.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602" name="Picture 2" descr="C:\Users\Picasso\Desktop\Яунгад Н.В\история ИЗО\РЕПИН И.Е\Репин торжетсенное заседание Государственного совета 7 мая 1901 года в день столетнего юбилея со дня его учрежд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42" y="1677001"/>
            <a:ext cx="72395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7891" y="490068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Репин И.Е.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«Торжественное заседание Государственного совета 7 мая 1901 года в день столетнего юбилея со дня его учреждения»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1901 – 1903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528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«Торжественное заседание Государственного совета 7 мая 1901 года в день столетнего юбилея со дня его учреждения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» 1901 - 1903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869160"/>
            <a:ext cx="8168584" cy="15868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Это групповой портрет с изображением более 80 персонажей, написанных с невероятной живописной легкостью и свободой, широтой и смелостью в сочетании красного с золотом.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Этюды к «Государственному совету …»открывают новый метод портретирования, они написаны очень общно, эскизно, в них выделена одна, но самая характерная черта модели, позволяющая создать острый, почти гротескный образ. </a:t>
            </a:r>
          </a:p>
        </p:txBody>
      </p:sp>
      <p:pic>
        <p:nvPicPr>
          <p:cNvPr id="26626" name="Picture 2" descr="C:\Users\Picasso\Desktop\Яунгад Н.В\история ИЗО\РЕПИН И.Е\Торжественное заседание Государственного сове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3"/>
            <a:ext cx="4663198" cy="32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artchive.ru/res/media/img/orig/work/39f/198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3"/>
            <a:ext cx="2304256" cy="31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1882 – начало 1900-х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Петербургский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826768" cy="4464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 протяжении долгих лет Репин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руководил академической мастерской с 1894 – 1907 годы. Как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 воспитал целую плеяду прославленных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художников: Серова В., Кустодиева Б, Куликова И., Грабаря И., Малявина Ф., Фешина Н., Остроумову-Лебедеву А., Кордовского Д., Билибина И., Бродского И. и других.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 1898 года занимал должность ректора Высшего художественного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училища при Академии художеств.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1901 году был награжден орденом Почетного легиона: избран членом нескольких европейских академий.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2769" name="Picture 1" descr="C:\Users\Picasso\Desktop\Яунгад Н.В\история ИЗО\РЕПИН И.Е\Педаг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287424" cy="28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1900 – 1930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Пенаты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1755492"/>
            <a:ext cx="4104456" cy="44818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1900 году вблизи Петербурга Репин приобрел участок земли в дачном поселке Куоккала, где выстроил удобный дом с мастерскими и дал ему название Пенаты.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Весной 1918 года была закрыта граница с Финляндией и Пенаты оказались отрезанными от России, и впредь до 1940 года находились на территории Финляндии.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Пенатах Репин работал над евангельскими сюжетами и темой запорожской вольницы, писал портреты и воспоминания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книгу «Далекое и близкое».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Илья Ефимович стал классиком русского и финского искусства.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 1940 года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Пенаты – мемориальный музей.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80312" y="5445224"/>
            <a:ext cx="1327824" cy="6507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7889" name="Picture 1" descr="C:\Users\Picasso\Desktop\Яунгад Н.В\история ИЗО\РЕПИН И.Е\1909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1" y="1755492"/>
            <a:ext cx="3322812" cy="43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23112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1900 – 1930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Пенаты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icasso\Desktop\Яунгад Н.В\история ИЗО\РЕПИН И.Е\пена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4576"/>
            <a:ext cx="4248472" cy="2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casso\Desktop\Яунгад Н.В\история ИЗО\РЕПИН И.Е\Пенаты Интерье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4" y="3429000"/>
            <a:ext cx="3559298" cy="2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icasso\Desktop\Яунгад Н.В\история ИЗО\РЕПИН И.Е\1914 фото И.Е.Репин и Ф.И.Шаляпин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0480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icasso\Desktop\Яунгад Н.В\история ИЗО\РЕПИН И.Е\Ilja Repinin hau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1" y="4735298"/>
            <a:ext cx="2180961" cy="16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Мировое   значение   творчества Ильи  Ефимовича  Репина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752528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Творчество И.Е. Репина – одна из вершин русского искусства.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Ему были подвластны почта все жанры (не писал только батальных сцен), все виды – живопись, графика, скульптура,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он создал замечательную школу живописцев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заявил о себе как теоретик искусства и незаурядный писатель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Творчество Репина явилось типическим явлением русской живописи второй половины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столетия. Именно он воплотил то, что Д.В. Сарабьянов назвал «передвижническим реализмом», вобрал в себя все характерное, что было, как говорил исследователь, «рассыпано» по разным жанрам и индивидуальностям. И в этом универсализм, энциклопедичность художника.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icasso\Desktop\Яунгад Н.В\история ИЗО\РЕПИН И.Е\Автопортрет 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970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7150" y="544522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«Автопортрет» 1920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Мировое   значение   творчества Ильи  Ефимовича  Репина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824536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Илья Репин обладал одним неизменным свойством: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он всегда хотел быть современным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и стремился в должный час сказать свое слово.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Человек увлекающийся, импульсивный он часто менял свои собственные пристрастия. Тем не менее, он всегда оставался художником, которому удалось отразить целую историческую эпоху в жизни России. Поэтому Илья Репин по праву занимает в изобразительном искусстве такое же место, как Лев Толстой в литературе.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icasso\Desktop\Яунгад Н.В\история ИЗО\РЕПИН И.Е\Автопортрет 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871269" cy="37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80526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«Автопортрет» 1915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1844 – 1863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Начало  начал - Чугуево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17232"/>
            <a:ext cx="4059936" cy="7200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Ефима Васильевича Репина» 1879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517232"/>
            <a:ext cx="4059936" cy="57876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Татьяны Степановна Репиной» 1867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icasso\Desktop\Яунгад Н.В\история ИЗО\РЕПИН И.Е\Портрет Ефима Васильевича Репина. 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8" y="1691078"/>
            <a:ext cx="2664296" cy="36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icasso\Desktop\Яунгад Н.В\история ИЗО\РЕПИН И.Е\Портрет Татьяны Степановны Репиной. 1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63" y="1731946"/>
            <a:ext cx="2813637" cy="354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Мировое   значение   творчества Ильи  Ефимовича  Репина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536504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50" dirty="0" smtClean="0">
                <a:solidFill>
                  <a:schemeClr val="bg2">
                    <a:lumMod val="75000"/>
                  </a:schemeClr>
                </a:solidFill>
              </a:rPr>
              <a:t>Столь же многопланов он был и как педагог: в Париже он давал уроки девятилетнему Валентину Серову, его ученики Борис Кустодиев и Иван Куликов помогали своему учителю в работе над «</a:t>
            </a:r>
            <a:r>
              <a:rPr lang="ru-RU" sz="1650" b="1" dirty="0" smtClean="0">
                <a:solidFill>
                  <a:schemeClr val="bg2">
                    <a:lumMod val="75000"/>
                  </a:schemeClr>
                </a:solidFill>
              </a:rPr>
              <a:t>Торжественным заседанием </a:t>
            </a:r>
            <a:r>
              <a:rPr lang="ru-RU" sz="1650" b="1" dirty="0">
                <a:solidFill>
                  <a:schemeClr val="bg2">
                    <a:lumMod val="75000"/>
                  </a:schemeClr>
                </a:solidFill>
              </a:rPr>
              <a:t>Государственного совета 7 мая 1901 года в день столетнего юбилея со дня его </a:t>
            </a:r>
            <a:r>
              <a:rPr lang="ru-RU" sz="1650" b="1" dirty="0" smtClean="0">
                <a:solidFill>
                  <a:schemeClr val="bg2">
                    <a:lumMod val="75000"/>
                  </a:schemeClr>
                </a:solidFill>
              </a:rPr>
              <a:t>учреждения</a:t>
            </a:r>
            <a:r>
              <a:rPr lang="ru-RU" sz="1650" dirty="0" smtClean="0">
                <a:solidFill>
                  <a:schemeClr val="bg2">
                    <a:lumMod val="75000"/>
                  </a:schemeClr>
                </a:solidFill>
              </a:rPr>
              <a:t>». </a:t>
            </a:r>
          </a:p>
          <a:p>
            <a:pPr marL="0" indent="0" algn="just">
              <a:buNone/>
            </a:pPr>
            <a:endParaRPr lang="ru-RU" sz="165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50" dirty="0" smtClean="0">
                <a:solidFill>
                  <a:schemeClr val="bg2">
                    <a:lumMod val="75000"/>
                  </a:schemeClr>
                </a:solidFill>
              </a:rPr>
              <a:t>Его учениками были: Валентин Серов, Борис Кустодиев, Иван Куликов, Игорь Грабарь, Филипп Малявин, Анна Остроумова-Лебедева, Иван Билибин, Николай Фешин, Дмитрий Кордовский, Исаак Бродский и другие. </a:t>
            </a:r>
          </a:p>
        </p:txBody>
      </p:sp>
      <p:pic>
        <p:nvPicPr>
          <p:cNvPr id="4098" name="Picture 2" descr="C:\Users\Picasso\Desktop\Яунгад Н.В\история ИЗО\РЕПИН И.Е\Автопортрет 1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031245" cy="3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589240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Репин И.Е. «Автопортрет» 1887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Мировое   значение   творчества Ильи  Ефимовича  Репина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920" y="2215274"/>
            <a:ext cx="4834880" cy="36724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Глубокое понимание и изображение народной жизни, в ясности и доступности самого изобразительного языка, высочайшее реалистическое мастерство, правда характеров, интерес к животрепещущим вопросам современности – залог непреходящей ценности искусства Ильи Ефимовича Репина.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Picasso\Desktop\Яунгад Н.В\история ИЗО\РЕПИН И.Е\Автопортрет 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1" y="2060848"/>
            <a:ext cx="2663955" cy="36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087" y="5699026"/>
            <a:ext cx="2729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Репин И.Е. «Автопортрет» 1878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19256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chemeClr val="bg2">
                    <a:lumMod val="75000"/>
                  </a:schemeClr>
                </a:solidFill>
              </a:rPr>
              <a:t>БЛАГОДАРЮ </a:t>
            </a:r>
          </a:p>
          <a:p>
            <a:pPr marL="0" indent="0" algn="ctr">
              <a:buNone/>
            </a:pPr>
            <a:r>
              <a:rPr lang="ru-RU" sz="8000" b="1" i="1" smtClean="0">
                <a:solidFill>
                  <a:schemeClr val="bg2">
                    <a:lumMod val="75000"/>
                  </a:schemeClr>
                </a:solidFill>
              </a:rPr>
              <a:t>за </a:t>
            </a:r>
            <a:r>
              <a:rPr lang="ru-RU" sz="8000" b="1" i="1" dirty="0" smtClean="0">
                <a:solidFill>
                  <a:schemeClr val="bg2">
                    <a:lumMod val="75000"/>
                  </a:schemeClr>
                </a:solidFill>
              </a:rPr>
              <a:t>внимание!!!</a:t>
            </a:r>
            <a:endParaRPr lang="ru-RU" sz="8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744416" cy="34563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1863 году на заработанные деньги Илья Репин приехал в Петербург и поступил в Рисовальную школу Общества поощрения художников, в которой только что начал преподавать Иван Николаевич Крамской.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1864 году Илью Репина приняли вольнослушателей, а затем в Академию художеств.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5661248"/>
            <a:ext cx="4424168" cy="6480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«Портрет Ивана Николаевича Крамского» 1882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Picasso\Desktop\Яунгад Н.В\история ИЗО\РЕПИН И.Е\01_repin_frien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698815" cy="35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229200"/>
            <a:ext cx="4059936" cy="1008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Императорское общество поощрения художников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59936" cy="794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Императорская Академия художеств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Picasso\Desktop\Яунгад Н.В\история ИЗО\РЕПИН И.Е\46094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66811"/>
            <a:ext cx="3841427" cy="26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icasso\Desktop\Яунгад Н.В\история ИЗО\РЕПИН И.Е\Imperial_Academy_of_Arts_1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36935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653136"/>
            <a:ext cx="4059936" cy="15841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Первой работой, которая вызвала бурную реакцию общественности и сразу Репина в первый ряд русских художников стала картина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«Бурлаки на Волге» (1870 – 1873). </a:t>
            </a:r>
          </a:p>
          <a:p>
            <a:pPr algn="just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992120" cy="41071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Картина «Бурлаки на Волге» относится к жанровой  живописи. Репин показал пример того, как остросоциальный сюжет может стать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предметом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большой картины.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Жанровая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картина, в которой каждый из героев наделен индивидуальной характеристикой, приобрела монументальный характер, став обобщенным изображением современной живописи, не только раскрывающим противоречие действительности, но утверждающим народ как политическую силу общества.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Пластическая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мощь и широта живописи картины были в то время новаторством.  </a:t>
            </a:r>
          </a:p>
        </p:txBody>
      </p:sp>
      <p:pic>
        <p:nvPicPr>
          <p:cNvPr id="6146" name="Picture 2" descr="C:\Users\Picasso\Desktop\Яунгад Н.В\история ИЗО\РЕПИН И.Е\Репин И.Е. Бурлаки на Волге. 1870—1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958196" cy="18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37812" y="4077072"/>
            <a:ext cx="4059936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«Бурлаки на Волге» 1870 - 1873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1844824"/>
            <a:ext cx="4059936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Картина «Бурлаки на Волге»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писалась по заказу великого князя Владимира Александровича. В ней, прежде всего, изменились размеры  и идеалы. Перед нами народ в широком понимании. Создавая её Репин ездил на Волгу, где исполнял этюды.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Картина стала событием художественной жизни начала 1870-х годов и была встречена по разному. В.В. Стасов отнес её к числу самых замечательных произведений русской школы, в то время ректор Академии художеств Ф.А. Бруни отзывался о ней как о «величайшей профанации искусства».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Картина звучала настолько остроактуально, что её пришлось снять с экспозиции по требованию министра путей сообщения, возмущавшейся «клеветой» на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Р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оссию, в которой якобы не имеет место бурлачество. </a:t>
            </a:r>
            <a:endParaRPr lang="ru-RU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5733256"/>
            <a:ext cx="3816424" cy="6480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Великий князь Владимир Александрович – сын императора Александра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III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730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1863 – 1873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Годы учебы в Петербурге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8219256" cy="8640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1872 году Репин завершил обучение дипломной работой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«Воскрешение дочери Иаира»,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 которую получил большую золотую медаль и право продолжения образования за границей.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Picasso\Desktop\Яунгад Н.В\история ИЗО\РЕПИН И.Е\Репин И.Е. Воскрешение дочери Иаира. 1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2" y="1556792"/>
            <a:ext cx="5542991" cy="35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806773" y="5083442"/>
            <a:ext cx="7664528" cy="3600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Репин И.Е. «Воскрешение дочери Иаира» 1871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516</TotalTime>
  <Words>2710</Words>
  <Application>Microsoft Office PowerPoint</Application>
  <PresentationFormat>Экран (4:3)</PresentationFormat>
  <Paragraphs>157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МАОУ ДО «ДШИ им. Е.В. Образцовой»   «ЭТАПЫ   ТВОРЧЕСКОГО   ПУТИ  Ильи  Ефимовича  Репина»   Автор презентации преподаватель Яунгад Н.В.   Салехард  2020</vt:lpstr>
      <vt:lpstr>1844 – 1863 Начало  начал - Чугуево</vt:lpstr>
      <vt:lpstr>1844 – 1863 Начало  начал - Чугуево</vt:lpstr>
      <vt:lpstr>1844 – 1863 Начало  начал - Чугуево</vt:lpstr>
      <vt:lpstr>1863 – 1873  Годы учебы в Петербурге</vt:lpstr>
      <vt:lpstr>1863 – 1873  Годы учебы в Петербурге</vt:lpstr>
      <vt:lpstr>1863 – 1873  Годы учебы в Петербурге</vt:lpstr>
      <vt:lpstr>1863 – 1873  Годы учебы в Петербурге</vt:lpstr>
      <vt:lpstr>1863 – 1873  Годы учебы в Петербурге</vt:lpstr>
      <vt:lpstr>1863 – 1873  Годы учебы в Петербурге</vt:lpstr>
      <vt:lpstr>1873 – 1876  Репин - пенсионер</vt:lpstr>
      <vt:lpstr>1873 – 1876  Репин - пенсионер</vt:lpstr>
      <vt:lpstr>Ученик Валентин Серов в 1874-1875 и в 1878-1879 годах брал уроки рисунка и живописи у И. Е. Репина.</vt:lpstr>
      <vt:lpstr>1876 – 1877  Чугуевский период</vt:lpstr>
      <vt:lpstr>1877 – 1882 Московский период</vt:lpstr>
      <vt:lpstr>1877 – 1882 Московский период</vt:lpstr>
      <vt:lpstr>1877 – 1882 Московский период</vt:lpstr>
      <vt:lpstr>1877 – 1882 Московский период</vt:lpstr>
      <vt:lpstr>1877 – 1882 Московский период</vt:lpstr>
      <vt:lpstr>1877 – 1882 Московский период</vt:lpstr>
      <vt:lpstr>1877 – 1882 Московский период </vt:lpstr>
      <vt:lpstr>1877 – 1882 Московский период  </vt:lpstr>
      <vt:lpstr>1877 – 1882 Московский период</vt:lpstr>
      <vt:lpstr>1877 – 1882 Московский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1882 – начало 1900-х Петербургский период</vt:lpstr>
      <vt:lpstr>«Торжественное заседание Государственного совета 7 мая 1901 года в день столетнего юбилея со дня его учреждения» 1901 - 1903</vt:lpstr>
      <vt:lpstr>1882 – начало 1900-х Петербургский период</vt:lpstr>
      <vt:lpstr>1900 – 1930  Пенаты</vt:lpstr>
      <vt:lpstr>1900 – 1930  Пенаты</vt:lpstr>
      <vt:lpstr>Мировое   значение   творчества Ильи  Ефимовича  Репина</vt:lpstr>
      <vt:lpstr>Мировое   значение   творчества Ильи  Ефимовича  Репина</vt:lpstr>
      <vt:lpstr>Мировое   значение   творчества Ильи  Ефимовича  Репина</vt:lpstr>
      <vt:lpstr>Мировое   значение   творчества Ильи  Ефимовича  Репина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ДО «ДШИ им. Е.В. Образцовой»   ЭТАПЫ ТВОРЧЕСКОГО ПУТИ  Ильи Ефимовича Репина   Салехард  2020</dc:title>
  <dc:creator>Picasso</dc:creator>
  <cp:lastModifiedBy>Picasso</cp:lastModifiedBy>
  <cp:revision>52</cp:revision>
  <dcterms:created xsi:type="dcterms:W3CDTF">2020-03-25T06:13:16Z</dcterms:created>
  <dcterms:modified xsi:type="dcterms:W3CDTF">2020-03-26T07:58:40Z</dcterms:modified>
</cp:coreProperties>
</file>