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64" r:id="rId4"/>
    <p:sldId id="258" r:id="rId5"/>
    <p:sldId id="259" r:id="rId6"/>
    <p:sldId id="260" r:id="rId7"/>
    <p:sldId id="265" r:id="rId8"/>
    <p:sldId id="267" r:id="rId9"/>
    <p:sldId id="261" r:id="rId10"/>
    <p:sldId id="262" r:id="rId11"/>
    <p:sldId id="263" r:id="rId12"/>
    <p:sldId id="268" r:id="rId13"/>
    <p:sldId id="269" r:id="rId14"/>
    <p:sldId id="272" r:id="rId15"/>
    <p:sldId id="273" r:id="rId16"/>
    <p:sldId id="270" r:id="rId17"/>
    <p:sldId id="271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C3239-B90C-49A2-996A-96E63FC5E628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C27FE-9FF3-4325-BB14-CEA3D9DBCD0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cs typeface="Aharoni" pitchFamily="2" charset="-79"/>
              </a:rPr>
              <a:t>Наше настроение!</a:t>
            </a:r>
            <a:endParaRPr lang="ru-RU" sz="2000" dirty="0">
              <a:cs typeface="Aharoni" pitchFamily="2" charset="-79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C27FE-9FF3-4325-BB14-CEA3D9DBCD0B}" type="slidenum">
              <a:rPr lang="ru-RU" smtClean="0"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458408">
            <a:off x="340716" y="1465130"/>
            <a:ext cx="8154677" cy="2918008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Развивающая среда логопедической группы и логопедического кабинета </a:t>
            </a:r>
            <a:endParaRPr lang="ru-RU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86446" y="4143380"/>
            <a:ext cx="2682774" cy="2143140"/>
          </a:xfrm>
        </p:spPr>
        <p:txBody>
          <a:bodyPr/>
          <a:lstStyle/>
          <a:p>
            <a:r>
              <a:rPr lang="ru-RU" dirty="0" smtClean="0"/>
              <a:t>Выполнила:</a:t>
            </a:r>
          </a:p>
          <a:p>
            <a:r>
              <a:rPr lang="ru-RU" dirty="0" smtClean="0"/>
              <a:t>Учитель-логопед</a:t>
            </a:r>
          </a:p>
          <a:p>
            <a:r>
              <a:rPr lang="ru-RU" dirty="0" smtClean="0"/>
              <a:t>МБДОУ № 102</a:t>
            </a:r>
          </a:p>
          <a:p>
            <a:r>
              <a:rPr lang="ru-RU" dirty="0" smtClean="0"/>
              <a:t>Т.Н. </a:t>
            </a:r>
            <a:r>
              <a:rPr lang="ru-RU" dirty="0" err="1" smtClean="0"/>
              <a:t>Бабченко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7170" name="Picture 2" descr="H:\фото_занят\DSCN0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7" y="1071546"/>
            <a:ext cx="4071967" cy="4071966"/>
          </a:xfrm>
          <a:prstGeom prst="rect">
            <a:avLst/>
          </a:prstGeom>
          <a:noFill/>
        </p:spPr>
      </p:pic>
      <p:pic>
        <p:nvPicPr>
          <p:cNvPr id="7171" name="Picture 3" descr="H:\фото_занят\DSCN0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214554"/>
            <a:ext cx="3786213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:\фото_занят\DSCN054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6147" name="Picture 3" descr="H:\фото_занят\DSCN0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43116"/>
            <a:ext cx="3949679" cy="4195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1142992"/>
          </a:xfrm>
        </p:spPr>
        <p:txBody>
          <a:bodyPr/>
          <a:lstStyle/>
          <a:p>
            <a:pPr algn="ctr"/>
            <a:r>
              <a:rPr lang="ru-RU" i="1" dirty="0" smtClean="0"/>
              <a:t>Мини музей букв</a:t>
            </a: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3598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+mj-lt"/>
              </a:rPr>
              <a:t>Совместный проект родителей и детей «Моя любимая буква»</a:t>
            </a:r>
            <a:endParaRPr lang="ru-RU" sz="2400" dirty="0">
              <a:latin typeface="+mj-lt"/>
            </a:endParaRPr>
          </a:p>
        </p:txBody>
      </p:sp>
      <p:pic>
        <p:nvPicPr>
          <p:cNvPr id="11266" name="Picture 2" descr="H:\фото_занят\DSCN053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514" b="1251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85724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Артикуляционная гимнастика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:\фото_занят\DSCN056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2291" name="Picture 3" descr="H:\фото_занят\DSCN0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643182"/>
            <a:ext cx="3592489" cy="3767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2285992"/>
            <a:ext cx="3429000" cy="30003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42910" y="5715016"/>
            <a:ext cx="8175188" cy="100013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Дидактические игры на развитие речи и коммуникации.</a:t>
            </a:r>
          </a:p>
          <a:p>
            <a:r>
              <a:rPr lang="ru-RU" sz="1800" dirty="0" smtClean="0"/>
              <a:t>Дидактическая игра «Найди где живет животное».</a:t>
            </a:r>
          </a:p>
          <a:p>
            <a:r>
              <a:rPr lang="ru-RU" sz="1800" dirty="0" smtClean="0"/>
              <a:t>Дидактическая игра «Мой, моя, моё, мои»</a:t>
            </a:r>
            <a:endParaRPr lang="ru-RU" sz="1800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5362" name="Picture 2" descr="C:\Users\Андрей\Desktop\фото дс\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4071966" cy="4000528"/>
          </a:xfrm>
          <a:prstGeom prst="rect">
            <a:avLst/>
          </a:prstGeom>
          <a:noFill/>
        </p:spPr>
      </p:pic>
      <p:pic>
        <p:nvPicPr>
          <p:cNvPr id="15363" name="Picture 3" descr="C:\Users\Андрей\Desktop\фото дс\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928802"/>
            <a:ext cx="3786214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2000240"/>
            <a:ext cx="3429000" cy="33575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00034" y="5572140"/>
            <a:ext cx="8318064" cy="1071570"/>
          </a:xfrm>
        </p:spPr>
        <p:txBody>
          <a:bodyPr>
            <a:normAutofit/>
          </a:bodyPr>
          <a:lstStyle/>
          <a:p>
            <a:endParaRPr lang="ru-RU" sz="1800" dirty="0" smtClean="0"/>
          </a:p>
          <a:p>
            <a:pPr algn="ctr"/>
            <a:r>
              <a:rPr lang="ru-RU" sz="2000" dirty="0" smtClean="0"/>
              <a:t>Дидактическая игра «Отгадай, где живет твоя игрушка».</a:t>
            </a:r>
            <a:endParaRPr lang="ru-RU" sz="2000" dirty="0"/>
          </a:p>
        </p:txBody>
      </p:sp>
      <p:pic>
        <p:nvPicPr>
          <p:cNvPr id="16386" name="Picture 2" descr="C:\Users\Андрей\Desktop\фото дс\16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654" r="16654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6387" name="Picture 3" descr="C:\Users\Андрей\Desktop\фото дс\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000240"/>
            <a:ext cx="3643338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642926"/>
          </a:xfrm>
        </p:spPr>
        <p:txBody>
          <a:bodyPr/>
          <a:lstStyle/>
          <a:p>
            <a:r>
              <a:rPr lang="ru-RU" i="1" dirty="0" smtClean="0"/>
              <a:t>Игры с буквами</a:t>
            </a: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71472" y="5786454"/>
            <a:ext cx="8246626" cy="8572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Игровое упражнение «Поймай слог». </a:t>
            </a:r>
          </a:p>
          <a:p>
            <a:pPr algn="ctr"/>
            <a:r>
              <a:rPr lang="ru-RU" sz="2000" dirty="0" smtClean="0"/>
              <a:t>Игровое упражнение «Прочитай песенку».</a:t>
            </a:r>
            <a:endParaRPr lang="ru-RU" sz="2000" dirty="0"/>
          </a:p>
        </p:txBody>
      </p:sp>
      <p:pic>
        <p:nvPicPr>
          <p:cNvPr id="13314" name="Picture 2" descr="C:\Users\Андрей\Desktop\фото дс\13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654" r="16654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3315" name="Picture 3" descr="C:\Users\Андрей\Desktop\фото дс\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500306"/>
            <a:ext cx="3429024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2143116"/>
            <a:ext cx="3429000" cy="31432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00034" y="5572140"/>
            <a:ext cx="8318064" cy="107157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Игровое упражнение «Бусы».</a:t>
            </a:r>
          </a:p>
          <a:p>
            <a:r>
              <a:rPr lang="ru-RU" sz="1800" dirty="0" smtClean="0"/>
              <a:t>Игровое упражнение «Звуковая схема слова».</a:t>
            </a:r>
            <a:endParaRPr lang="ru-RU" sz="1800" dirty="0"/>
          </a:p>
        </p:txBody>
      </p:sp>
      <p:pic>
        <p:nvPicPr>
          <p:cNvPr id="14338" name="Picture 2" descr="C:\Users\Андрей\Desktop\фото дс\13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654" r="16654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4339" name="Picture 3" descr="C:\Users\Андрей\Desktop\фото дс\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071678"/>
            <a:ext cx="3500462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2000240"/>
            <a:ext cx="3429000" cy="33575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42910" y="5715016"/>
            <a:ext cx="8175188" cy="100013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Дидактическая игра «Прочитай слово по первым звукам в названии картинок».</a:t>
            </a:r>
          </a:p>
          <a:p>
            <a:r>
              <a:rPr lang="ru-RU" sz="1800" dirty="0" smtClean="0"/>
              <a:t>Дидактическая игра «Подбери схему к слову».</a:t>
            </a:r>
            <a:endParaRPr lang="ru-RU" sz="1800" dirty="0"/>
          </a:p>
        </p:txBody>
      </p:sp>
      <p:pic>
        <p:nvPicPr>
          <p:cNvPr id="17410" name="Picture 2" descr="C:\Users\Андрей\Desktop\фото дс\14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654" r="16654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7411" name="Picture 3" descr="C:\Users\Андрей\Desktop\фото дс\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34" y="1643050"/>
            <a:ext cx="3929122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2143116"/>
            <a:ext cx="3429000" cy="32147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42910" y="5643578"/>
            <a:ext cx="8175188" cy="100013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Магнитная азбука.</a:t>
            </a:r>
          </a:p>
          <a:p>
            <a:r>
              <a:rPr lang="ru-RU" sz="2000" dirty="0" smtClean="0"/>
              <a:t>Игровое упражнение «Расскажи о букве по схеме».</a:t>
            </a:r>
            <a:endParaRPr lang="ru-RU" sz="2000" dirty="0"/>
          </a:p>
        </p:txBody>
      </p:sp>
      <p:pic>
        <p:nvPicPr>
          <p:cNvPr id="18434" name="Picture 2" descr="C:\Users\Андрей\Desktop\фото дс\15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654" r="16654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8435" name="Picture 3" descr="C:\Users\Андрей\Desktop\фото дс\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928802"/>
            <a:ext cx="3500462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89098" y="857232"/>
            <a:ext cx="3429000" cy="1071570"/>
          </a:xfrm>
        </p:spPr>
        <p:txBody>
          <a:bodyPr/>
          <a:lstStyle/>
          <a:p>
            <a:r>
              <a:rPr lang="ru-RU" i="1" dirty="0" smtClean="0"/>
              <a:t>Речевой центр группы</a:t>
            </a:r>
            <a:endParaRPr lang="ru-RU" i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89098" y="2357430"/>
            <a:ext cx="3429000" cy="28464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H:\фото_занят\DSCN053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029" name="Picture 5" descr="H:\фото_занят\DSCN0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62898" y="2505454"/>
            <a:ext cx="4214844" cy="3775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785926"/>
            <a:ext cx="3429000" cy="35004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00034" y="5572140"/>
            <a:ext cx="8318064" cy="107157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Игровое упражнение «Прочитай слоги, с третьим по счету слогом придумай слово!».</a:t>
            </a:r>
          </a:p>
          <a:p>
            <a:r>
              <a:rPr lang="ru-RU" sz="1800" dirty="0" smtClean="0"/>
              <a:t>Игровое упражнение «Прочитай слоги  с вопросительной интонацией ».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pic>
        <p:nvPicPr>
          <p:cNvPr id="19458" name="Picture 2" descr="C:\Users\Андрей\Desktop\фото дс\16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654" r="16654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9459" name="Picture 3" descr="C:\Users\Андрей\Desktop\фото дс\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571612"/>
            <a:ext cx="3571900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2143116"/>
            <a:ext cx="3429000" cy="32147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71472" y="5572140"/>
            <a:ext cx="8246626" cy="1000132"/>
          </a:xfrm>
        </p:spPr>
        <p:txBody>
          <a:bodyPr>
            <a:normAutofit/>
          </a:bodyPr>
          <a:lstStyle/>
          <a:p>
            <a:endParaRPr lang="ru-RU" sz="1800" dirty="0" smtClean="0"/>
          </a:p>
          <a:p>
            <a:r>
              <a:rPr lang="ru-RU" sz="1800" dirty="0" smtClean="0"/>
              <a:t>Игровое упражнение «Вставь букву в слово».</a:t>
            </a:r>
          </a:p>
          <a:p>
            <a:r>
              <a:rPr lang="ru-RU" sz="1800" dirty="0" smtClean="0"/>
              <a:t>Игровое упражнение «Вычеркни заданное слово среди ряда слов».</a:t>
            </a:r>
          </a:p>
          <a:p>
            <a:endParaRPr lang="ru-RU" sz="1800" dirty="0"/>
          </a:p>
        </p:txBody>
      </p:sp>
      <p:pic>
        <p:nvPicPr>
          <p:cNvPr id="20483" name="Picture 3" descr="C:\Users\Андрей\Desktop\фото дс\17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654" r="16654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20484" name="Picture 4" descr="C:\Users\Андрей\Desktop\фото дс\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928802"/>
            <a:ext cx="3614630" cy="3576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2071678"/>
            <a:ext cx="3429000" cy="32147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00034" y="5572140"/>
            <a:ext cx="8318064" cy="1071570"/>
          </a:xfrm>
        </p:spPr>
        <p:txBody>
          <a:bodyPr>
            <a:normAutofit lnSpcReduction="10000"/>
          </a:bodyPr>
          <a:lstStyle/>
          <a:p>
            <a:endParaRPr lang="ru-RU" sz="1800" dirty="0" smtClean="0"/>
          </a:p>
          <a:p>
            <a:r>
              <a:rPr lang="ru-RU" sz="1800" dirty="0" smtClean="0"/>
              <a:t>Игровое упражнение «Обведи в круг только гласные буквы».</a:t>
            </a:r>
          </a:p>
          <a:p>
            <a:r>
              <a:rPr lang="ru-RU" sz="1800" dirty="0" smtClean="0"/>
              <a:t>Игровое упражнение «Поменяй слоги местами и прочитай слово, которое получилось».</a:t>
            </a:r>
            <a:endParaRPr lang="ru-RU" sz="1800" dirty="0"/>
          </a:p>
        </p:txBody>
      </p:sp>
      <p:pic>
        <p:nvPicPr>
          <p:cNvPr id="21506" name="Picture 2" descr="C:\Users\Андрей\Desktop\фото дс\17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654" r="16654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21507" name="Picture 3" descr="C:\Users\Андрей\Desktop\фото дс\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500174"/>
            <a:ext cx="3571900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2071678"/>
            <a:ext cx="3429000" cy="928694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Дидактическая игра «Умные кораблики»</a:t>
            </a:r>
            <a:endParaRPr lang="ru-RU" sz="2000" i="1" dirty="0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pic>
        <p:nvPicPr>
          <p:cNvPr id="2050" name="Picture 2" descr="C:\Users\1\Desktop\фото дс\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71546"/>
            <a:ext cx="4071966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C:\Users\1\Desktop\фото дс\16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16654" r="16654"/>
          <a:stretch>
            <a:fillRect/>
          </a:stretch>
        </p:blipFill>
        <p:spPr bwMode="auto">
          <a:xfrm>
            <a:off x="5143504" y="1142984"/>
            <a:ext cx="3714776" cy="4206240"/>
          </a:xfrm>
          <a:prstGeom prst="rect">
            <a:avLst/>
          </a:prstGeom>
          <a:noFill/>
        </p:spPr>
      </p:pic>
      <p:pic>
        <p:nvPicPr>
          <p:cNvPr id="4101" name="Picture 5" descr="C:\Users\1\Desktop\фото дс\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214422"/>
            <a:ext cx="4000528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 rot="20179171">
            <a:off x="313751" y="2212817"/>
            <a:ext cx="8237409" cy="1166112"/>
          </a:xfrm>
        </p:spPr>
        <p:txBody>
          <a:bodyPr/>
          <a:lstStyle/>
          <a:p>
            <a:pPr algn="l"/>
            <a:r>
              <a:rPr lang="ru-RU" sz="5000" dirty="0" smtClean="0"/>
              <a:t>Спасибо  за  внимание!</a:t>
            </a:r>
            <a:endParaRPr lang="ru-RU" sz="5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фото_занят\DSCN0553.JPG"/>
          <p:cNvPicPr>
            <a:picLocks noChangeAspect="1" noChangeArrowheads="1"/>
          </p:cNvPicPr>
          <p:nvPr/>
        </p:nvPicPr>
        <p:blipFill>
          <a:blip r:embed="rId2" cstate="print"/>
          <a:srcRect t="34411" b="20748"/>
          <a:stretch>
            <a:fillRect/>
          </a:stretch>
        </p:blipFill>
        <p:spPr bwMode="auto">
          <a:xfrm rot="5400000">
            <a:off x="3107522" y="892950"/>
            <a:ext cx="5572163" cy="4786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89098" y="571480"/>
            <a:ext cx="3326306" cy="1428760"/>
          </a:xfrm>
        </p:spPr>
        <p:txBody>
          <a:bodyPr/>
          <a:lstStyle/>
          <a:p>
            <a:r>
              <a:rPr lang="ru-RU" i="1" dirty="0" smtClean="0"/>
              <a:t>Развитие мелкой моторики</a:t>
            </a:r>
            <a:endParaRPr lang="ru-RU" i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:\фото_занят\DSCN054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2051" name="Picture 3" descr="H:\фото_занят\DSCN0542.JPG"/>
          <p:cNvPicPr>
            <a:picLocks noChangeAspect="1" noChangeArrowheads="1"/>
          </p:cNvPicPr>
          <p:nvPr/>
        </p:nvPicPr>
        <p:blipFill>
          <a:blip r:embed="rId3" cstate="print"/>
          <a:srcRect t="33333" r="27171"/>
          <a:stretch>
            <a:fillRect/>
          </a:stretch>
        </p:blipFill>
        <p:spPr bwMode="auto">
          <a:xfrm>
            <a:off x="4857752" y="3071810"/>
            <a:ext cx="4021117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89098" y="2285992"/>
            <a:ext cx="3429000" cy="3643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H:\фото_занят\DSCN054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3075" name="Picture 3" descr="H:\фото_занят\DSCN0543.JPG"/>
          <p:cNvPicPr>
            <a:picLocks noChangeAspect="1" noChangeArrowheads="1"/>
          </p:cNvPicPr>
          <p:nvPr/>
        </p:nvPicPr>
        <p:blipFill>
          <a:blip r:embed="rId3" cstate="print"/>
          <a:srcRect l="8201" t="39306"/>
          <a:stretch>
            <a:fillRect/>
          </a:stretch>
        </p:blipFill>
        <p:spPr bwMode="auto">
          <a:xfrm>
            <a:off x="5357818" y="2285992"/>
            <a:ext cx="3429024" cy="350046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286000"/>
          </a:xfrm>
        </p:spPr>
        <p:txBody>
          <a:bodyPr/>
          <a:lstStyle/>
          <a:p>
            <a:pPr algn="ctr"/>
            <a:r>
              <a:rPr lang="ru-RU" i="1" dirty="0" smtClean="0"/>
              <a:t>Развитие речевого дыхания</a:t>
            </a:r>
            <a:endParaRPr lang="ru-RU" i="1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4098" name="Picture 2" descr="H:\фото_занят\DSCN0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4214810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:\фото_занят\DSCN055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r="21623"/>
          <a:stretch>
            <a:fillRect/>
          </a:stretch>
        </p:blipFill>
        <p:spPr bwMode="auto">
          <a:xfrm>
            <a:off x="663682" y="1041002"/>
            <a:ext cx="3694004" cy="4206240"/>
          </a:xfrm>
          <a:prstGeom prst="rect">
            <a:avLst/>
          </a:prstGeom>
          <a:noFill/>
        </p:spPr>
      </p:pic>
      <p:pic>
        <p:nvPicPr>
          <p:cNvPr id="10243" name="Picture 3" descr="H:\фото_занят\DSCN0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500306"/>
            <a:ext cx="3592489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 descr="H:\фото_занят\DSCN055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514" b="12514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9220" name="Picture 4" descr="H:\фото_занят\DSCN0557.JPG"/>
          <p:cNvPicPr>
            <a:picLocks noChangeAspect="1" noChangeArrowheads="1"/>
          </p:cNvPicPr>
          <p:nvPr/>
        </p:nvPicPr>
        <p:blipFill>
          <a:blip r:embed="rId3" cstate="print"/>
          <a:srcRect t="38057" b="3349"/>
          <a:stretch>
            <a:fillRect/>
          </a:stretch>
        </p:blipFill>
        <p:spPr bwMode="auto">
          <a:xfrm>
            <a:off x="3643306" y="3286124"/>
            <a:ext cx="5235563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428604"/>
            <a:ext cx="3429000" cy="1214446"/>
          </a:xfrm>
        </p:spPr>
        <p:txBody>
          <a:bodyPr/>
          <a:lstStyle/>
          <a:p>
            <a:pPr algn="ctr"/>
            <a:r>
              <a:rPr lang="ru-RU" i="1" dirty="0" smtClean="0"/>
              <a:t>Театральный уголок</a:t>
            </a: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:\фото_занят\DSCN054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5125" name="Picture 5" descr="H:\фото_занят\DSCN0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590807"/>
            <a:ext cx="3663927" cy="3552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210</TotalTime>
  <Words>216</Words>
  <PresentationFormat>Экран (4:3)</PresentationFormat>
  <Paragraphs>38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Изящная</vt:lpstr>
      <vt:lpstr>Развивающая среда логопедической группы и логопедического кабинета </vt:lpstr>
      <vt:lpstr>Речевой центр группы</vt:lpstr>
      <vt:lpstr>Слайд 3</vt:lpstr>
      <vt:lpstr>Развитие мелкой моторики</vt:lpstr>
      <vt:lpstr>Слайд 5</vt:lpstr>
      <vt:lpstr>Развитие речевого дыхания</vt:lpstr>
      <vt:lpstr>Слайд 7</vt:lpstr>
      <vt:lpstr>Слайд 8</vt:lpstr>
      <vt:lpstr>Театральный уголок</vt:lpstr>
      <vt:lpstr>Слайд 10</vt:lpstr>
      <vt:lpstr>Слайд 11</vt:lpstr>
      <vt:lpstr>Мини музей букв</vt:lpstr>
      <vt:lpstr>Артикуляционная гимнастика</vt:lpstr>
      <vt:lpstr>Слайд 14</vt:lpstr>
      <vt:lpstr>Слайд 15</vt:lpstr>
      <vt:lpstr>Игры с буквами</vt:lpstr>
      <vt:lpstr>Слайд 17</vt:lpstr>
      <vt:lpstr>Слайд 18</vt:lpstr>
      <vt:lpstr>Слайд 19</vt:lpstr>
      <vt:lpstr>Слайд 20</vt:lpstr>
      <vt:lpstr>Слайд 21</vt:lpstr>
      <vt:lpstr>Слайд 22</vt:lpstr>
      <vt:lpstr>Дидактическая игра «Умные кораблики»</vt:lpstr>
      <vt:lpstr>Слайд 24</vt:lpstr>
      <vt:lpstr>Спасибо 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среда логопедической группы и логопедического кабинета </dc:title>
  <dc:creator>Андрей</dc:creator>
  <cp:lastModifiedBy>1</cp:lastModifiedBy>
  <cp:revision>26</cp:revision>
  <dcterms:created xsi:type="dcterms:W3CDTF">2015-02-08T14:34:42Z</dcterms:created>
  <dcterms:modified xsi:type="dcterms:W3CDTF">2015-02-08T19:04:55Z</dcterms:modified>
</cp:coreProperties>
</file>