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71" r:id="rId6"/>
    <p:sldId id="272" r:id="rId7"/>
    <p:sldId id="260" r:id="rId8"/>
    <p:sldId id="273" r:id="rId9"/>
    <p:sldId id="274" r:id="rId10"/>
    <p:sldId id="275" r:id="rId11"/>
    <p:sldId id="261" r:id="rId12"/>
    <p:sldId id="262" r:id="rId13"/>
    <p:sldId id="263" r:id="rId14"/>
    <p:sldId id="264" r:id="rId15"/>
    <p:sldId id="265" r:id="rId16"/>
    <p:sldId id="266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D42D-D704-4384-9ED5-CAF66EEDECE4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FD43-C904-4D66-929B-98A05F66B0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D42D-D704-4384-9ED5-CAF66EEDECE4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FD43-C904-4D66-929B-98A05F66B0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D42D-D704-4384-9ED5-CAF66EEDECE4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FD43-C904-4D66-929B-98A05F66B0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D42D-D704-4384-9ED5-CAF66EEDECE4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FD43-C904-4D66-929B-98A05F66B0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D42D-D704-4384-9ED5-CAF66EEDECE4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FD43-C904-4D66-929B-98A05F66B0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D42D-D704-4384-9ED5-CAF66EEDECE4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FD43-C904-4D66-929B-98A05F66B0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D42D-D704-4384-9ED5-CAF66EEDECE4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FD43-C904-4D66-929B-98A05F66B0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D42D-D704-4384-9ED5-CAF66EEDECE4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FD43-C904-4D66-929B-98A05F66B0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D42D-D704-4384-9ED5-CAF66EEDECE4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FD43-C904-4D66-929B-98A05F66B0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D42D-D704-4384-9ED5-CAF66EEDECE4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FD43-C904-4D66-929B-98A05F66B0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D42D-D704-4384-9ED5-CAF66EEDECE4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FD43-C904-4D66-929B-98A05F66B0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8D42D-D704-4384-9ED5-CAF66EEDECE4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6FD43-C904-4D66-929B-98A05F66B03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theartmad.com/wp-content/uploads/2015/06/Christian-Music-Backgroun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7704" y="188640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МАУДО Центр по работе с одаренными детьми и талантливой молодежью «ВЕГА» Дятьковского района Брянской области 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1484784"/>
            <a:ext cx="69847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Использование игровых технологий на уроках по вокальному искусству (эстрадное пение)</a:t>
            </a:r>
          </a:p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 (из опыта работы)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7944" y="3429000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Педагог дополнительного образования -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Киселева Виктория  Юрьевна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https://c7.hotpng.com/preview/540/945/195/cartoon-childrens-song-youtube-clip-art-singing-chi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12976"/>
            <a:ext cx="3322494" cy="2437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heartmad.com/wp-content/uploads/2015/06/Christian-Music-Backgroun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Никита\Desktop\934265_med.png.gif"/>
          <p:cNvPicPr/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539552" y="260648"/>
            <a:ext cx="2928958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Никита\Desktop\slide_17.jpg"/>
          <p:cNvPicPr/>
          <p:nvPr/>
        </p:nvPicPr>
        <p:blipFill>
          <a:blip r:embed="rId4" cstate="screen">
            <a:lum bright="-10000" contrast="40000"/>
          </a:blip>
          <a:srcRect/>
          <a:stretch>
            <a:fillRect/>
          </a:stretch>
        </p:blipFill>
        <p:spPr bwMode="auto">
          <a:xfrm>
            <a:off x="3347864" y="1988840"/>
            <a:ext cx="285752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Никита\Desktop\ec382d59f474.jpg"/>
          <p:cNvPicPr/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5580112" y="3645024"/>
            <a:ext cx="3000364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Никита\Desktop\rebusi-dly-detei-7-8-9-let-20.jpg"/>
          <p:cNvPicPr>
            <a:picLocks noChangeAspect="1" noChangeArrowheads="1"/>
          </p:cNvPicPr>
          <p:nvPr/>
        </p:nvPicPr>
        <p:blipFill>
          <a:blip r:embed="rId6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51520" y="3717032"/>
            <a:ext cx="3714744" cy="1857388"/>
          </a:xfrm>
          <a:prstGeom prst="rect">
            <a:avLst/>
          </a:prstGeom>
          <a:noFill/>
        </p:spPr>
      </p:pic>
      <p:pic>
        <p:nvPicPr>
          <p:cNvPr id="8" name="Picture 2" descr="C:\Users\Никита\Desktop\rebusy-nomer-3.jpg"/>
          <p:cNvPicPr>
            <a:picLocks noChangeAspect="1" noChangeArrowheads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6012160" y="260648"/>
            <a:ext cx="2928926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heartmad.com/wp-content/uploads/2015/06/Christian-Music-Backgroun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116632"/>
            <a:ext cx="85689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tabLst>
                <a:tab pos="457200" algn="l"/>
              </a:tabLst>
              <a:defRPr/>
            </a:pPr>
            <a:r>
              <a:rPr lang="ru-RU" sz="2400" b="1" i="1" u="sng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Игры на развитие дыхания </a:t>
            </a:r>
            <a:endParaRPr lang="ru-RU" sz="2400" b="1" i="1" u="sng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  <a:defRPr/>
            </a:pP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«Согрей ладошки»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-равномерный выдох бесшумного, теплого воздуха из открытого рта.</a:t>
            </a:r>
          </a:p>
          <a:p>
            <a:pPr eaLnBrk="0" hangingPunct="0">
              <a:tabLst>
                <a:tab pos="457200" algn="l"/>
              </a:tabLst>
              <a:defRPr/>
            </a:pP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«Легкий ветерок» -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легкий выдох губами холодного воздуха на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ленточку,  перышко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>
              <a:tabLst>
                <a:tab pos="457200" algn="l"/>
              </a:tabLst>
              <a:defRPr/>
            </a:pP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«Собачка дышит»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активное дыхание, с открытым ртом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 вытянутым 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языком.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  <a:defRPr/>
            </a:pP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«Киска хочет сосиску»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-повороты вправо –влево с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активным   хватательным 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движением кистей (методика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А.Н.Стрельниковой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0" hangingPunct="0">
              <a:tabLst>
                <a:tab pos="457200" algn="l"/>
              </a:tabLst>
              <a:defRPr/>
            </a:pP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«Обниму себя»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резкая смена рук. Обнимая себя, руки уходят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за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спину. Выше то правая, то левая рука.</a:t>
            </a:r>
          </a:p>
          <a:p>
            <a:pPr eaLnBrk="0" hangingPunct="0">
              <a:tabLst>
                <a:tab pos="457200" algn="l"/>
              </a:tabLst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data.ac-illust.com/data/thumbnails/b7/b7f72d6eb92b45458020748c8d1a3573_t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212976"/>
            <a:ext cx="4314825" cy="32385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heartmad.com/wp-content/uploads/2015/06/Christian-Music-Backgroun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335846"/>
            <a:ext cx="799288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«Котенок и шар»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в кругу.</a:t>
            </a:r>
          </a:p>
          <a:p>
            <a:pPr>
              <a:defRPr/>
            </a:pP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Надувала кошка шар, а котенок ей мешал. </a:t>
            </a:r>
            <a:r>
              <a:rPr lang="ru-RU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Ф-ф-ф</a:t>
            </a: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 (расширяют круг)</a:t>
            </a:r>
          </a:p>
          <a:p>
            <a:pPr>
              <a:defRPr/>
            </a:pP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Подошел и лапой – хлоп! Ну а шарик сразу –</a:t>
            </a:r>
            <a:r>
              <a:rPr lang="ru-RU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лоп</a:t>
            </a: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  (приседают).</a:t>
            </a:r>
          </a:p>
          <a:p>
            <a:pPr>
              <a:defRPr/>
            </a:pPr>
            <a:endParaRPr lang="ru-RU" sz="1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«Накачаем колесо» - </a:t>
            </a:r>
            <a:r>
              <a:rPr lang="ru-RU" sz="1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активная пружинка с коротким звуком  «с </a:t>
            </a:r>
            <a:r>
              <a:rPr lang="ru-RU" sz="16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defRPr/>
            </a:pP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медленное приседание с долгим звуком «</a:t>
            </a:r>
            <a:r>
              <a:rPr lang="ru-RU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с-с-с-с-с</a:t>
            </a: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defRPr/>
            </a:pPr>
            <a:endParaRPr lang="ru-RU" sz="1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«Собачка» - </a:t>
            </a: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резко и коротко произнести  «</a:t>
            </a:r>
            <a:r>
              <a:rPr lang="ru-RU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!...» и продолжительно</a:t>
            </a:r>
          </a:p>
          <a:p>
            <a:pPr>
              <a:defRPr/>
            </a:pP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«А- а- </a:t>
            </a:r>
            <a:r>
              <a:rPr lang="ru-RU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!» (непроизвольное подтягивание мышцы живота).</a:t>
            </a:r>
          </a:p>
          <a:p>
            <a:pPr>
              <a:defRPr/>
            </a:pPr>
            <a:endParaRPr lang="ru-RU" sz="1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«Комарик летит»</a:t>
            </a: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на выдохе произнести</a:t>
            </a:r>
          </a:p>
          <a:p>
            <a:pPr>
              <a:defRPr/>
            </a:pP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негромко и предельно долго звук «</a:t>
            </a:r>
            <a:r>
              <a:rPr lang="ru-RU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з-з-з</a:t>
            </a: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pPr>
              <a:defRPr/>
            </a:pP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чей комарик дальше улетит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im0-tub-ru.yandex.net/i?id=bca9226ae559ab9d5bc06af412065245&amp;n=13&amp;exp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645024"/>
            <a:ext cx="2848744" cy="2589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 (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2852936"/>
            <a:ext cx="3109274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heartmad.com/wp-content/uploads/2015/06/Christian-Music-Backgroun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188640"/>
            <a:ext cx="813690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Артикуляционная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гимнастика, используемая в работе с детьми 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</a:t>
            </a:r>
            <a:r>
              <a:rPr lang="ru-RU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Артикуляционная гимнастика не занимает много времени, но эффективно активизирует речевой аппарат, помогает устранить напряженность и скованность артикуляционных мышц, разогреть мышцы языка, губ, щек, челюсти, развить мимику, артикуляционную моторику, а также выразительную дикцию. </a:t>
            </a:r>
          </a:p>
          <a:p>
            <a:pPr>
              <a:defRPr/>
            </a:pPr>
            <a:endParaRPr lang="ru-RU" sz="1600" dirty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Дудочка» -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укрепляет мышцы губ, вытянутых</a:t>
            </a:r>
          </a:p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вперед трубочкой.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Лошадка» -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растягивает подъязычную связку –уздечку.</a:t>
            </a:r>
          </a:p>
          <a:p>
            <a:pPr>
              <a:defRPr/>
            </a:pP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«Очень вкусно» «Конфетка» «Тик-так» «Маляр»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укрепляет 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мышцы и подвижность языка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«Как жуют сено» -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стимулирует движение нижней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челюсти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«Толстяки -худышки»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-укрепляет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мускулатуру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щек. Надувает и втягиваем щеки.</a:t>
            </a:r>
          </a:p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Окошко» -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расслабляет мускулатуру лица.</a:t>
            </a:r>
          </a:p>
        </p:txBody>
      </p:sp>
      <p:pic>
        <p:nvPicPr>
          <p:cNvPr id="20484" name="Picture 4" descr="https://ds02.infourok.ru/uploads/ex/0985/00064b14-d29bb0f8/hello_html_m28fe07e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573016"/>
            <a:ext cx="2636757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heartmad.com/wp-content/uploads/2015/06/Christian-Music-Backgroun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84969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Голосовые игры 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фонопедического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метода развития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голоса по системе В.В.Емельянова.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 В.В. Емельянова предлагает 6 циклов упражнений:</a:t>
            </a:r>
          </a:p>
          <a:p>
            <a:pPr marL="342900" indent="-342900">
              <a:buAutoNum type="arabicPeriod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Артикуляционная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гимнастика.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Интонационно-фонетические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упражнения.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Голосовые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сигналы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речевой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коммуникации.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4. Упражнения в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фальцетном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режиме.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Упражнения на переходе из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фальцетного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фальцетный режим.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Счет до десяти» -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считать до 10, начиная с шепота и доводить его до крика.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«Машина» -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выдувать воздух через губы, имитируя звук «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бр-р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«Ветер» -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произносить текст в грудном и фальцетном режиме.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Бродит ветер по дорогам «У-у-у!»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Наметает он сугробы «У-у-у!»</a:t>
            </a:r>
          </a:p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«Вопрос -ответ»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жирафа есть вопрос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чего высокий рост?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Видно с этой высоты всех, кто прячется в кусты!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Бегемот» -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Раздается из болота: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Ааааа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Грозный голос бегемота: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Аааааа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болото стережет: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Аааааа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Низким голосом поет: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Ааааа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9458" name="Picture 2" descr="https://im0-tub-ru.yandex.net/i?id=fc53ab37c1cebd3d5d34979097ec52da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221088"/>
            <a:ext cx="2916323" cy="1944216"/>
          </a:xfrm>
          <a:prstGeom prst="rect">
            <a:avLst/>
          </a:prstGeom>
          <a:noFill/>
        </p:spPr>
      </p:pic>
      <p:pic>
        <p:nvPicPr>
          <p:cNvPr id="19460" name="Picture 4" descr="https://img2.freepng.ru/20180327/ltw/kisspng-baby-giraffes-cartoon-clip-art-giraffe-5abafb438253c9.40702137152220345953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2780928"/>
            <a:ext cx="1805472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heartmad.com/wp-content/uploads/2015/06/Christian-Music-Backgroun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260648"/>
            <a:ext cx="864096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Дикционные упражнения.</a:t>
            </a:r>
          </a:p>
          <a:p>
            <a:pPr>
              <a:defRPr/>
            </a:pP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          </a:t>
            </a:r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Дикция является важнейшим средством выразительной речи 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развивается на основе правильной артикуляции.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Приемы работы: -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пульсация хлопками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-ч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ередование хлопков и шлепков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-проговаривание текста в ускоряющем темпе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-проговаривание в разной динамике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-чтение скороговорок по подгруппам, по фразам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-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пропевание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полутонам с шумовыми 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инструментами  </a:t>
            </a: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«Три сороки» -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 сороки –тараторки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Тараторили на горке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(после передают сплетню по кругу «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тр-р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»)</a:t>
            </a: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«Вагоны» -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тридцать три вагона в ряд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Тараторят, тарахтят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(изменять силу голоса и темп)</a:t>
            </a: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«Щенок» -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щеткой чищу я щенка,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Щекочу ему бока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(передают по кругу игрушку, у кого она останется, поднимает ее вверх и проговаривает еще быстрее)</a:t>
            </a: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«Заболели зубы»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-у зайчонка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Бубы-ы-ы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Заболели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зубы-ы-ы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Бедный заинька не плачь!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Ы-ы-ы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  Пусть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тебе поможет врач!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Ы-ы-ы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(инсценировать)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heartmad.com/wp-content/uploads/2015/06/Christian-Music-Backgroun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 descr="https://ds05.infourok.ru/uploads/ex/09bf/000ba27e-d8b0d58e/img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60648"/>
            <a:ext cx="7231658" cy="5423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heartmad.com/wp-content/uploads/2015/06/Christian-Music-Backgroun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https://ds05.infourok.ru/uploads/ex/09bf/000ba27e-d8b0d58e/img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6552728" cy="4271616"/>
          </a:xfrm>
          <a:prstGeom prst="rect">
            <a:avLst/>
          </a:prstGeom>
          <a:noFill/>
        </p:spPr>
      </p:pic>
      <p:pic>
        <p:nvPicPr>
          <p:cNvPr id="4" name="Рисунок 3" descr="i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4365104"/>
            <a:ext cx="2538851" cy="1872208"/>
          </a:xfrm>
          <a:prstGeom prst="rect">
            <a:avLst/>
          </a:prstGeom>
        </p:spPr>
      </p:pic>
      <p:pic>
        <p:nvPicPr>
          <p:cNvPr id="5" name="Рисунок 4" descr="i (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2852936"/>
            <a:ext cx="2665015" cy="1944216"/>
          </a:xfrm>
          <a:prstGeom prst="rect">
            <a:avLst/>
          </a:prstGeom>
        </p:spPr>
      </p:pic>
      <p:pic>
        <p:nvPicPr>
          <p:cNvPr id="22532" name="Picture 4" descr="https://i.mycdn.me/i?r=AzEPZsRbOZEKgBhR0XGMT1RkUpMARmFY8awLH0wZZhc1ZqaKTM5SRkZCeTgDn6uOyi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404664"/>
            <a:ext cx="2181225" cy="2181226"/>
          </a:xfrm>
          <a:prstGeom prst="rect">
            <a:avLst/>
          </a:prstGeom>
          <a:noFill/>
        </p:spPr>
      </p:pic>
      <p:pic>
        <p:nvPicPr>
          <p:cNvPr id="22534" name="Picture 6" descr="https://i.mycdn.me/i?r=AyH4iRPQ2q0otWIFepML2LxRCSy085weFEXNUqVvHJSmX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3933056"/>
            <a:ext cx="3072341" cy="1728192"/>
          </a:xfrm>
          <a:prstGeom prst="rect">
            <a:avLst/>
          </a:prstGeom>
          <a:noFill/>
        </p:spPr>
      </p:pic>
      <p:pic>
        <p:nvPicPr>
          <p:cNvPr id="22536" name="Picture 8" descr="https://i.mycdn.me/i?r=AyH4iRPQ2q0otWIFepML2LxRzhyyUb6YXIQwk8_hFGUQwQ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3717032"/>
            <a:ext cx="2304256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heartmad.com/wp-content/uploads/2015/06/Christian-Music-Backgroun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4" name="Picture 2" descr="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4043" y="2132856"/>
            <a:ext cx="4769957" cy="37444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260649"/>
            <a:ext cx="626469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же я использую игровые приёмы в своей работе с детьми  при обучении  эстрадному вокалу?</a:t>
            </a:r>
            <a:endParaRPr lang="ru-RU" sz="1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Во-первых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мои ребята активизировались на уроках по вокальному искусству и игровой процесс увлекает моих детей. Дети на   уроках получают  ощущение  радости  и  с  нетерпением  ждут  новых встреч.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-Дети стали эмоциональнее исполнять песни, появилось желание солировать, большинство детей более чисто интонируют движения мелодии, уверенно и с интересом  поют часто под фонограмму.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-Дети стали более активны и раскрепощены  при исполнении песен, у них постепенно исчезают страх и неуверенность.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Во-вторых,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новизна и актуальность игровой технологии определяется социальной значимостью проблемы воспитания активной творческой личности.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В-третьих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игровая технология позволяет мне проявлять свои творческие способности и индивидуальный подход в воспитании у школьников устойчивого интереса на уроках по вокалу.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heartmad.com/wp-content/uploads/2015/06/Christian-Music-Backgroun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404664"/>
            <a:ext cx="7596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Спасибо  за внимание!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27650" name="Picture 2" descr="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340768"/>
            <a:ext cx="6336704" cy="4671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heartmad.com/wp-content/uploads/2015/06/Christian-Music-Backgroun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95736" y="332656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Вокальный ансамбль «Музыкальная карусель»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i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908720"/>
            <a:ext cx="4117735" cy="2808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2708920"/>
            <a:ext cx="3888432" cy="26175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heartmad.com/wp-content/uploads/2015/06/Christian-Music-Backgroun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188640"/>
            <a:ext cx="79928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Игра - это искра, зажигающая огонёк 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пытливости и любознательности 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sz="1400" b="1" i="1" dirty="0" smtClean="0">
                <a:solidFill>
                  <a:srgbClr val="002060"/>
                </a:solidFill>
              </a:rPr>
              <a:t>В.А.Сухомлинский</a:t>
            </a:r>
            <a:endParaRPr lang="ru-RU" dirty="0"/>
          </a:p>
        </p:txBody>
      </p:sp>
      <p:pic>
        <p:nvPicPr>
          <p:cNvPr id="5" name="Рисунок 4" descr="C:\Users\Никита\Desktop\8.jpg"/>
          <p:cNvPicPr/>
          <p:nvPr/>
        </p:nvPicPr>
        <p:blipFill>
          <a:blip r:embed="rId3" cstate="screen">
            <a:lum bright="-20000" contrast="40000"/>
          </a:blip>
          <a:srcRect/>
          <a:stretch>
            <a:fillRect/>
          </a:stretch>
        </p:blipFill>
        <p:spPr bwMode="auto">
          <a:xfrm>
            <a:off x="251520" y="1124744"/>
            <a:ext cx="8501122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heartmad.com/wp-content/uploads/2015/06/Christian-Music-Backgroun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260648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Игра является одной  из любимых  форм  работы учащихся на уроке  по вокалу </a:t>
            </a:r>
            <a:endParaRPr lang="ru-RU" sz="2800" dirty="0"/>
          </a:p>
        </p:txBody>
      </p:sp>
      <p:pic>
        <p:nvPicPr>
          <p:cNvPr id="5" name="Содержимое 3" descr="C:\Users\Никита\Desktop\Игра\39096154-Los-ni-os-de-dibujos-animados-y-m-sica-Foto-de-archivo.jpg"/>
          <p:cNvPicPr preferRelativeResize="0">
            <a:picLocks noChangeAspect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971600" y="1196752"/>
            <a:ext cx="6999989" cy="41764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heartmad.com/wp-content/uploads/2015/06/Christian-Music-Backgroun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Никита\Desktop\23.jpg"/>
          <p:cNvPicPr/>
          <p:nvPr/>
        </p:nvPicPr>
        <p:blipFill>
          <a:blip r:embed="rId3" cstate="print"/>
          <a:srcRect t="-1068"/>
          <a:stretch>
            <a:fillRect/>
          </a:stretch>
        </p:blipFill>
        <p:spPr bwMode="auto">
          <a:xfrm>
            <a:off x="539552" y="260648"/>
            <a:ext cx="7886712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55576" y="2636912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Игра вводит ребёнка в жизнь, в общение с окружающими, с природой, способствует приобретению знаний. Она всегда имеет определённую цель. В музыкальных играх этой целью является развитие интеллекта, чувства ритма и такта, памяти, музыкального слуха, голоса, самой творческой деятельности ребёнка. Музыкальные игры способствуют быстрому запоминанию изученного материала, интенсивности изучения, раскрепощению детей, избавлению от комплексов.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heartmad.com/wp-content/uploads/2015/06/Christian-Music-Backgroun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124744"/>
            <a:ext cx="56166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Формирование и развитии певческих навыков.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Различные   упражнения, звукоподражание, речевые зарядки и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ритмодекламации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Игры на развитие речевого и певческого дыхания.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Развивающие игры с голосом, интонационные игры и упражнения игровой показ песни.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 Дикционные упражнения</a:t>
            </a:r>
          </a:p>
          <a:p>
            <a:pPr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Голосовые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игры</a:t>
            </a:r>
          </a:p>
          <a:p>
            <a:pPr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Артикуляционная гимнастика</a:t>
            </a:r>
          </a:p>
          <a:p>
            <a:pPr>
              <a:defRPr/>
            </a:pP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60648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ИГРОВЫЕ</a:t>
            </a:r>
          </a:p>
          <a:p>
            <a:pPr algn="ctr"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ТЕХНОЛОГИИ В  РАЗВИТИИ</a:t>
            </a:r>
          </a:p>
          <a:p>
            <a:pPr algn="ctr"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ВОКАЛЬНЫХ  СПОСОБНОСТЕЙ  ДЕТЕЙ</a:t>
            </a:r>
            <a:endParaRPr lang="ru-RU" sz="1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s://cache.kwork.ru/pics/t3/55/148551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268760"/>
            <a:ext cx="3024336" cy="2324666"/>
          </a:xfrm>
          <a:prstGeom prst="rect">
            <a:avLst/>
          </a:prstGeom>
          <a:noFill/>
        </p:spPr>
      </p:pic>
      <p:pic>
        <p:nvPicPr>
          <p:cNvPr id="6" name="Рисунок 5" descr="C:\Users\Никита\Desktop\Игра\depositphotos_27571703-stock-illustration-children-chorus.jpg"/>
          <p:cNvPicPr/>
          <p:nvPr/>
        </p:nvPicPr>
        <p:blipFill>
          <a:blip r:embed="rId4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1907704" y="3645024"/>
            <a:ext cx="535785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heartmad.com/wp-content/uploads/2015/06/Christian-Music-Backgroun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683568" y="332656"/>
            <a:ext cx="74168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u="sng" dirty="0" smtClean="0">
                <a:solidFill>
                  <a:srgbClr val="C00000"/>
                </a:solidFill>
              </a:rPr>
              <a:t>По характеру педагогического процесса выделяются следующие группы игр: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а) обучающие, тренировочные, контролирующие и обобщающие;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б) познавательные, воспитательные, развивающие;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в) репродуктивные, продуктивные, творческие;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г) коммуникативные, диагностические, </a:t>
            </a:r>
            <a:r>
              <a:rPr lang="ru-RU" sz="2400" b="1" dirty="0" err="1" smtClean="0">
                <a:solidFill>
                  <a:srgbClr val="002060"/>
                </a:solidFill>
              </a:rPr>
              <a:t>профориентационные</a:t>
            </a:r>
            <a:r>
              <a:rPr lang="ru-RU" sz="2400" b="1" dirty="0" smtClean="0">
                <a:solidFill>
                  <a:srgbClr val="002060"/>
                </a:solidFill>
              </a:rPr>
              <a:t>, психотехнические и </a:t>
            </a:r>
            <a:r>
              <a:rPr lang="ru-RU" sz="2400" b="1" dirty="0" err="1" smtClean="0">
                <a:solidFill>
                  <a:srgbClr val="002060"/>
                </a:solidFill>
              </a:rPr>
              <a:t>др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6" name="Рисунок 15" descr="C:\Users\Никита\Desktop\Игра\5168818-Fian-ailles-le-dessin-d-un-groupe-d-enfants-heureux-et-divers-debout-ensemble--Banque-d'image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842968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heartmad.com/wp-content/uploads/2015/06/Christian-Music-Backgroun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116632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Система обучения </a:t>
            </a:r>
            <a:r>
              <a:rPr lang="ru-RU" b="1" i="1" dirty="0" err="1" smtClean="0">
                <a:solidFill>
                  <a:srgbClr val="C00000"/>
                </a:solidFill>
              </a:rPr>
              <a:t>К.Орфа</a:t>
            </a:r>
            <a:r>
              <a:rPr lang="ru-RU" b="1" i="1" dirty="0" smtClean="0">
                <a:solidFill>
                  <a:srgbClr val="C00000"/>
                </a:solidFill>
              </a:rPr>
              <a:t> . 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Звучащие жесты: “Дождик накрапывает”</a:t>
            </a:r>
            <a:br>
              <a:rPr lang="ru-RU" b="1" i="1" dirty="0" smtClean="0">
                <a:solidFill>
                  <a:srgbClr val="C00000"/>
                </a:solidFill>
              </a:rPr>
            </a:b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836712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Мелкий дождик моросит</a:t>
            </a:r>
            <a:b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Кап- кап- кап -кап ! (удары пальчиками по парте)</a:t>
            </a:r>
            <a:b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листьях сада шелестит</a:t>
            </a:r>
            <a:b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Кап –</a:t>
            </a:r>
            <a:r>
              <a:rPr lang="ru-RU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кап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кап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кап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 (шуршим “ладошками”) </a:t>
            </a:r>
            <a:b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Мокнет мячик у ворот, </a:t>
            </a:r>
            <a:b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Кап- кап- кап- кап! (шлепаем по коленям ладошками)</a:t>
            </a:r>
            <a:b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Мокнет поле, огород</a:t>
            </a:r>
            <a:b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Кап-кап-кап-кап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1484784"/>
            <a:ext cx="3851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C00000"/>
                </a:solidFill>
              </a:rPr>
              <a:t>Фонопедическое</a:t>
            </a:r>
            <a:r>
              <a:rPr lang="ru-RU" dirty="0" smtClean="0">
                <a:solidFill>
                  <a:srgbClr val="C00000"/>
                </a:solidFill>
              </a:rPr>
              <a:t> упражнение-игра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“Весенние голоса”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2276872"/>
            <a:ext cx="55801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Пригрело весеннее солнышко (дети поднимают руки вверх, как бы приветствуя солнце, каждый поет звук в своем регистре, петь не очень громко)С пригорка побежал веселый ручеек (дети болтают языком как бы изображая бульканье ручейка) До краев наполнил большую глубокую лужу (все на глиссандо опускаются голосом в нижний регистр) Перелился через край (несколько детей булькают, остальные на этом фоне делают голосом “волну” - вверх-вниз) И дальше побежал (булькаем) Выбрались из под коры жучки (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жжж-жжж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низком регистре) и букашки (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ззз-ззз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более высоком регистре) расправили крылышки и полетели кто куда (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тр-тр-тр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шепотом на разной высоте кто как хочет) Вдруг под кучей хвороста что-то зашуршало (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шур-шур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 И вылез ежик (сопим носом, энергично втягивая и выпуская воздух)  Лес наполнился веселыми весенними голосами (имитация птичьих голосов всеми одновременно) Вот и пришла весна (каждый изображает свой “весенний звук”- дети выбирают звук сами)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Никита\Desktop\15101167-синий-зонтик-и-капли-дождя.jpg"/>
          <p:cNvPicPr preferRelativeResize="0"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3284984"/>
            <a:ext cx="269792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heartmad.com/wp-content/uploads/2015/06/Christian-Music-Backgroun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83568" y="260648"/>
            <a:ext cx="82296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Уроки-КВН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772816"/>
            <a:ext cx="56886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 «Я уже много знаю»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>
                <a:solidFill>
                  <a:srgbClr val="0070C0"/>
                </a:solidFill>
              </a:rPr>
              <a:t> </a:t>
            </a:r>
          </a:p>
          <a:p>
            <a:endParaRPr lang="ru-RU" b="1" dirty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                                              «Музыкальные инструменты»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«Музыкальные жанры».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C:\Users\Никита\Desktop\Игра\ucebn.jpg"/>
          <p:cNvPicPr preferRelativeResize="0">
            <a:picLocks noChangeAspect="1"/>
          </p:cNvPicPr>
          <p:nvPr/>
        </p:nvPicPr>
        <p:blipFill>
          <a:blip r:embed="rId3" cstate="screen">
            <a:lum bright="-10000" contrast="30000"/>
          </a:blip>
          <a:stretch>
            <a:fillRect/>
          </a:stretch>
        </p:blipFill>
        <p:spPr bwMode="auto">
          <a:xfrm>
            <a:off x="3059832" y="1628800"/>
            <a:ext cx="1500198" cy="1428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C:\Users\Никита\Desktop\Игра\10702750-The-illustration-presented-to-the-boy-who-plays-the-grand-piano-Stock-Vector.jpg"/>
          <p:cNvPicPr/>
          <p:nvPr/>
        </p:nvPicPr>
        <p:blipFill>
          <a:blip r:embed="rId4" cstate="screen">
            <a:lum bright="-10000" contrast="30000"/>
          </a:blip>
          <a:srcRect/>
          <a:stretch>
            <a:fillRect/>
          </a:stretch>
        </p:blipFill>
        <p:spPr bwMode="auto">
          <a:xfrm>
            <a:off x="6372200" y="2852936"/>
            <a:ext cx="2075712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Никита\Desktop\Игра\6a02e8cb154315a2742133890490e01c.jpg"/>
          <p:cNvPicPr/>
          <p:nvPr/>
        </p:nvPicPr>
        <p:blipFill>
          <a:blip r:embed="rId5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3491880" y="3717032"/>
            <a:ext cx="164307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1149</Words>
  <Application>Microsoft Office PowerPoint</Application>
  <PresentationFormat>Экран (4:3)</PresentationFormat>
  <Paragraphs>131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Диркетор</dc:creator>
  <cp:lastModifiedBy>Диркетор</cp:lastModifiedBy>
  <cp:revision>28</cp:revision>
  <dcterms:created xsi:type="dcterms:W3CDTF">2020-03-23T11:22:51Z</dcterms:created>
  <dcterms:modified xsi:type="dcterms:W3CDTF">2020-03-23T14:11:47Z</dcterms:modified>
</cp:coreProperties>
</file>