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5" r:id="rId2"/>
    <p:sldId id="264" r:id="rId3"/>
    <p:sldId id="266" r:id="rId4"/>
    <p:sldId id="259" r:id="rId5"/>
    <p:sldId id="260" r:id="rId6"/>
    <p:sldId id="261" r:id="rId7"/>
    <p:sldId id="262" r:id="rId8"/>
    <p:sldId id="263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AF7350-35DF-4D32-8C12-52AAA58BC195}" v="65" dt="2020-02-09T11:25:56.3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422" y="48"/>
      </p:cViewPr>
      <p:guideLst>
        <p:guide orient="horz" pos="20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latin typeface="Times New Roman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Times New Roman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/>
            <a:fld id="{64F28644-E29D-403F-9C7C-C410E9F79FFD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29" y="0"/>
            <a:ext cx="878114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0133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1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5259"/>
            <a:ext cx="8229600" cy="980911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Витамины, как солдаты защищают наш организм от вредных микробов.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6" y="1216170"/>
            <a:ext cx="8781143" cy="564182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629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09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14940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" name="CustomShape 2"/>
          <p:cNvSpPr/>
          <p:nvPr/>
        </p:nvSpPr>
        <p:spPr>
          <a:xfrm>
            <a:off x="14940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4" name="Picture 6" descr="http://smartdieta.ru/wp-content/uploads/2015/03/kobalt.jpg"/>
          <p:cNvPicPr/>
          <p:nvPr/>
        </p:nvPicPr>
        <p:blipFill>
          <a:blip r:embed="rId2"/>
          <a:stretch/>
        </p:blipFill>
        <p:spPr>
          <a:xfrm>
            <a:off x="1803060" y="12400"/>
            <a:ext cx="1689120" cy="1547640"/>
          </a:xfrm>
          <a:prstGeom prst="rect">
            <a:avLst/>
          </a:prstGeom>
          <a:ln w="9360">
            <a:solidFill>
              <a:srgbClr val="FF0000"/>
            </a:solidFill>
            <a:miter/>
          </a:ln>
        </p:spPr>
      </p:pic>
      <p:sp>
        <p:nvSpPr>
          <p:cNvPr id="75" name="CustomShape 3"/>
          <p:cNvSpPr/>
          <p:nvPr/>
        </p:nvSpPr>
        <p:spPr>
          <a:xfrm>
            <a:off x="14940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" name="CustomShape 4"/>
          <p:cNvSpPr/>
          <p:nvPr/>
        </p:nvSpPr>
        <p:spPr>
          <a:xfrm>
            <a:off x="14940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7" name="Picture 12" descr="http://polzavred.ru/wp-content/uploads/poleznie-svoystva-dyni.jpg"/>
          <p:cNvPicPr/>
          <p:nvPr/>
        </p:nvPicPr>
        <p:blipFill>
          <a:blip r:embed="rId3"/>
          <a:stretch/>
        </p:blipFill>
        <p:spPr>
          <a:xfrm>
            <a:off x="3887280" y="103410"/>
            <a:ext cx="1657440" cy="1538280"/>
          </a:xfrm>
          <a:prstGeom prst="rect">
            <a:avLst/>
          </a:prstGeom>
          <a:ln w="9360">
            <a:solidFill>
              <a:srgbClr val="FF0000"/>
            </a:solidFill>
            <a:miter/>
          </a:ln>
        </p:spPr>
      </p:pic>
      <p:pic>
        <p:nvPicPr>
          <p:cNvPr id="78" name="Picture 6" descr="http://infoglaz.ru/wp-content/uploads/10703-1.jpg"/>
          <p:cNvPicPr/>
          <p:nvPr/>
        </p:nvPicPr>
        <p:blipFill>
          <a:blip r:embed="rId4"/>
          <a:stretch/>
        </p:blipFill>
        <p:spPr>
          <a:xfrm>
            <a:off x="5830380" y="44460"/>
            <a:ext cx="1659240" cy="1584360"/>
          </a:xfrm>
          <a:prstGeom prst="rect">
            <a:avLst/>
          </a:prstGeom>
          <a:ln w="9360">
            <a:solidFill>
              <a:srgbClr val="FF0000"/>
            </a:solidFill>
            <a:miter/>
          </a:ln>
        </p:spPr>
      </p:pic>
      <p:pic>
        <p:nvPicPr>
          <p:cNvPr id="79" name="Picture 14" descr="http://estet-portal.com/images/818a2fc5.jpeg"/>
          <p:cNvPicPr/>
          <p:nvPr/>
        </p:nvPicPr>
        <p:blipFill>
          <a:blip r:embed="rId5"/>
          <a:stretch/>
        </p:blipFill>
        <p:spPr>
          <a:xfrm>
            <a:off x="395280" y="3357720"/>
            <a:ext cx="1979640" cy="1487160"/>
          </a:xfrm>
          <a:prstGeom prst="rect">
            <a:avLst/>
          </a:prstGeom>
          <a:ln w="9360">
            <a:solidFill>
              <a:srgbClr val="FF0000"/>
            </a:solidFill>
            <a:miter/>
          </a:ln>
        </p:spPr>
      </p:pic>
      <p:pic>
        <p:nvPicPr>
          <p:cNvPr id="80" name="Picture 16" descr="http://centr-molodosti.ru/wp-content/uploads/2012/01/chem-polezna-kapusta-belokochannaya.jpg"/>
          <p:cNvPicPr/>
          <p:nvPr/>
        </p:nvPicPr>
        <p:blipFill>
          <a:blip r:embed="rId6"/>
          <a:stretch/>
        </p:blipFill>
        <p:spPr>
          <a:xfrm>
            <a:off x="6732720" y="1916280"/>
            <a:ext cx="2046240" cy="1485720"/>
          </a:xfrm>
          <a:prstGeom prst="rect">
            <a:avLst/>
          </a:prstGeom>
          <a:ln w="9360">
            <a:solidFill>
              <a:srgbClr val="FF0000"/>
            </a:solidFill>
            <a:miter/>
          </a:ln>
        </p:spPr>
      </p:pic>
      <p:pic>
        <p:nvPicPr>
          <p:cNvPr id="81" name="Picture 18" descr="http://edapoleznaia.ru/wp-content/uploads/2015/04/petrushka.jpg"/>
          <p:cNvPicPr/>
          <p:nvPr/>
        </p:nvPicPr>
        <p:blipFill>
          <a:blip r:embed="rId7"/>
          <a:stretch/>
        </p:blipFill>
        <p:spPr>
          <a:xfrm>
            <a:off x="6732720" y="3573360"/>
            <a:ext cx="2035080" cy="1324080"/>
          </a:xfrm>
          <a:prstGeom prst="rect">
            <a:avLst/>
          </a:prstGeom>
          <a:ln w="9360">
            <a:solidFill>
              <a:srgbClr val="FF0000"/>
            </a:solidFill>
            <a:miter/>
          </a:ln>
        </p:spPr>
      </p:pic>
      <p:pic>
        <p:nvPicPr>
          <p:cNvPr id="82" name="Picture 20" descr="http://www.greenplanet.pro/upload/iblock/61d/61d95518abff80fdc6fca1e300faa1d7.jpg"/>
          <p:cNvPicPr/>
          <p:nvPr/>
        </p:nvPicPr>
        <p:blipFill>
          <a:blip r:embed="rId8"/>
          <a:stretch/>
        </p:blipFill>
        <p:spPr>
          <a:xfrm>
            <a:off x="5076360" y="5013180"/>
            <a:ext cx="2413260" cy="1655640"/>
          </a:xfrm>
          <a:prstGeom prst="rect">
            <a:avLst/>
          </a:prstGeom>
          <a:ln w="9360">
            <a:solidFill>
              <a:srgbClr val="FF0000"/>
            </a:solidFill>
            <a:miter/>
          </a:ln>
        </p:spPr>
      </p:pic>
      <p:pic>
        <p:nvPicPr>
          <p:cNvPr id="84" name="Picture 24" descr="http://centr-molodosti.ru/wp-content/uploads/2011/12/tykva-poleznye-svojstva-vkusnejshego-produkta.jpg"/>
          <p:cNvPicPr/>
          <p:nvPr/>
        </p:nvPicPr>
        <p:blipFill>
          <a:blip r:embed="rId9"/>
          <a:stretch/>
        </p:blipFill>
        <p:spPr>
          <a:xfrm>
            <a:off x="1787254" y="5004809"/>
            <a:ext cx="2390760" cy="1641600"/>
          </a:xfrm>
          <a:prstGeom prst="rect">
            <a:avLst/>
          </a:prstGeom>
          <a:ln w="9360">
            <a:solidFill>
              <a:srgbClr val="FF0000"/>
            </a:solidFill>
            <a:miter/>
          </a:ln>
        </p:spPr>
      </p:pic>
      <p:pic>
        <p:nvPicPr>
          <p:cNvPr id="86" name="Picture 20" descr="http://www.ayzdorov.ru/images/Travi/repa.jpg"/>
          <p:cNvPicPr/>
          <p:nvPr/>
        </p:nvPicPr>
        <p:blipFill>
          <a:blip r:embed="rId10"/>
          <a:stretch/>
        </p:blipFill>
        <p:spPr>
          <a:xfrm>
            <a:off x="395280" y="1628820"/>
            <a:ext cx="2087640" cy="1584360"/>
          </a:xfrm>
          <a:prstGeom prst="rect">
            <a:avLst/>
          </a:prstGeom>
          <a:ln w="9360">
            <a:solidFill>
              <a:srgbClr val="FF0000"/>
            </a:solidFill>
            <a:miter/>
          </a:ln>
        </p:spPr>
      </p:pic>
      <p:cxnSp>
        <p:nvCxnSpPr>
          <p:cNvPr id="87" name="Line 5"/>
          <p:cNvCxnSpPr/>
          <p:nvPr/>
        </p:nvCxnSpPr>
        <p:spPr>
          <a:xfrm flipH="1">
            <a:off x="2483640" y="3428640"/>
            <a:ext cx="2017080" cy="648360"/>
          </a:xfrm>
          <a:prstGeom prst="straightConnector1">
            <a:avLst/>
          </a:prstGeom>
          <a:ln w="9360">
            <a:solidFill>
              <a:srgbClr val="FF0000"/>
            </a:solidFill>
            <a:miter/>
            <a:tailEnd type="arrow" w="med" len="med"/>
          </a:ln>
        </p:spPr>
      </p:cxnSp>
      <p:cxnSp>
        <p:nvCxnSpPr>
          <p:cNvPr id="88" name="Line 6"/>
          <p:cNvCxnSpPr/>
          <p:nvPr/>
        </p:nvCxnSpPr>
        <p:spPr>
          <a:xfrm flipH="1" flipV="1">
            <a:off x="2483640" y="2564640"/>
            <a:ext cx="2159640" cy="793080"/>
          </a:xfrm>
          <a:prstGeom prst="straightConnector1">
            <a:avLst/>
          </a:prstGeom>
          <a:ln w="9360">
            <a:solidFill>
              <a:srgbClr val="FF0000"/>
            </a:solidFill>
            <a:miter/>
            <a:tailEnd type="arrow" w="med" len="med"/>
          </a:ln>
        </p:spPr>
      </p:cxnSp>
      <p:cxnSp>
        <p:nvCxnSpPr>
          <p:cNvPr id="90" name="Line 8"/>
          <p:cNvCxnSpPr/>
          <p:nvPr/>
        </p:nvCxnSpPr>
        <p:spPr>
          <a:xfrm flipV="1">
            <a:off x="4687740" y="1772640"/>
            <a:ext cx="0" cy="1188540"/>
          </a:xfrm>
          <a:prstGeom prst="straightConnector1">
            <a:avLst/>
          </a:prstGeom>
          <a:ln w="9360">
            <a:solidFill>
              <a:srgbClr val="FF0000"/>
            </a:solidFill>
            <a:miter/>
            <a:tailEnd type="arrow" w="med" len="med"/>
          </a:ln>
        </p:spPr>
      </p:cxnSp>
      <p:cxnSp>
        <p:nvCxnSpPr>
          <p:cNvPr id="91" name="Line 9"/>
          <p:cNvCxnSpPr/>
          <p:nvPr/>
        </p:nvCxnSpPr>
        <p:spPr>
          <a:xfrm flipH="1">
            <a:off x="2842560" y="3573000"/>
            <a:ext cx="1585080" cy="1369080"/>
          </a:xfrm>
          <a:prstGeom prst="straightConnector1">
            <a:avLst/>
          </a:prstGeom>
          <a:ln w="9360">
            <a:solidFill>
              <a:srgbClr val="FF0000"/>
            </a:solidFill>
            <a:miter/>
            <a:tailEnd type="arrow" w="med" len="med"/>
          </a:ln>
        </p:spPr>
      </p:cxnSp>
      <p:cxnSp>
        <p:nvCxnSpPr>
          <p:cNvPr id="92" name="Line 10"/>
          <p:cNvCxnSpPr/>
          <p:nvPr/>
        </p:nvCxnSpPr>
        <p:spPr>
          <a:xfrm flipH="1" flipV="1">
            <a:off x="2699640" y="1772640"/>
            <a:ext cx="1943640" cy="1440360"/>
          </a:xfrm>
          <a:prstGeom prst="straightConnector1">
            <a:avLst/>
          </a:prstGeom>
          <a:ln w="9360">
            <a:solidFill>
              <a:srgbClr val="FF0000"/>
            </a:solidFill>
            <a:miter/>
            <a:tailEnd type="arrow" w="med" len="med"/>
          </a:ln>
        </p:spPr>
      </p:cxnSp>
      <p:cxnSp>
        <p:nvCxnSpPr>
          <p:cNvPr id="93" name="Line 11"/>
          <p:cNvCxnSpPr/>
          <p:nvPr/>
        </p:nvCxnSpPr>
        <p:spPr>
          <a:xfrm flipV="1">
            <a:off x="4858920" y="2636640"/>
            <a:ext cx="1801080" cy="721440"/>
          </a:xfrm>
          <a:prstGeom prst="straightConnector1">
            <a:avLst/>
          </a:prstGeom>
          <a:ln w="9360">
            <a:solidFill>
              <a:srgbClr val="FF0000"/>
            </a:solidFill>
            <a:miter/>
            <a:tailEnd type="arrow" w="med" len="med"/>
          </a:ln>
        </p:spPr>
      </p:cxnSp>
      <p:cxnSp>
        <p:nvCxnSpPr>
          <p:cNvPr id="94" name="Line 12"/>
          <p:cNvCxnSpPr/>
          <p:nvPr/>
        </p:nvCxnSpPr>
        <p:spPr>
          <a:xfrm flipV="1">
            <a:off x="4858920" y="1843920"/>
            <a:ext cx="1585080" cy="1369080"/>
          </a:xfrm>
          <a:prstGeom prst="straightConnector1">
            <a:avLst/>
          </a:prstGeom>
          <a:ln w="9360">
            <a:solidFill>
              <a:srgbClr val="FF0000"/>
            </a:solidFill>
            <a:miter/>
            <a:tailEnd type="arrow" w="med" len="med"/>
          </a:ln>
        </p:spPr>
      </p:cxnSp>
      <p:cxnSp>
        <p:nvCxnSpPr>
          <p:cNvPr id="95" name="Line 13"/>
          <p:cNvCxnSpPr/>
          <p:nvPr/>
        </p:nvCxnSpPr>
        <p:spPr>
          <a:xfrm>
            <a:off x="5003640" y="3429000"/>
            <a:ext cx="1656720" cy="721440"/>
          </a:xfrm>
          <a:prstGeom prst="straightConnector1">
            <a:avLst/>
          </a:prstGeom>
          <a:ln w="9360">
            <a:solidFill>
              <a:srgbClr val="FF0000"/>
            </a:solidFill>
            <a:miter/>
            <a:tailEnd type="arrow" w="med" len="med"/>
          </a:ln>
        </p:spPr>
      </p:cxnSp>
      <p:cxnSp>
        <p:nvCxnSpPr>
          <p:cNvPr id="96" name="Line 14"/>
          <p:cNvCxnSpPr/>
          <p:nvPr/>
        </p:nvCxnSpPr>
        <p:spPr>
          <a:xfrm>
            <a:off x="5076360" y="3573000"/>
            <a:ext cx="1296360" cy="1369080"/>
          </a:xfrm>
          <a:prstGeom prst="straightConnector1">
            <a:avLst/>
          </a:prstGeom>
          <a:ln w="9360">
            <a:solidFill>
              <a:srgbClr val="FF0000"/>
            </a:solidFill>
            <a:miter/>
            <a:tailEnd type="arrow" w="med" len="med"/>
          </a:ln>
        </p:spPr>
      </p:cxnSp>
      <p:sp>
        <p:nvSpPr>
          <p:cNvPr id="98" name="CustomShape 16"/>
          <p:cNvSpPr/>
          <p:nvPr/>
        </p:nvSpPr>
        <p:spPr>
          <a:xfrm>
            <a:off x="3995640" y="2637000"/>
            <a:ext cx="1513080" cy="1439640"/>
          </a:xfrm>
          <a:prstGeom prst="rect">
            <a:avLst/>
          </a:prstGeom>
          <a:solidFill>
            <a:srgbClr val="FFFFFF"/>
          </a:solidFill>
          <a:ln w="255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/>
            <a:r>
              <a:rPr lang="ru-RU" sz="8800" b="1" strike="noStrike" spc="-1">
                <a:solidFill>
                  <a:srgbClr val="FF0000"/>
                </a:solidFill>
                <a:latin typeface="Times New Roman"/>
              </a:rPr>
              <a:t>А</a:t>
            </a:r>
            <a:endParaRPr lang="en-US" sz="8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3995640" y="2637000"/>
            <a:ext cx="1440000" cy="1434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6480">
            <a:solidFill>
              <a:srgbClr val="0070C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r>
              <a:rPr lang="ru-RU" sz="8800" b="0" strike="noStrike" spc="-1">
                <a:solidFill>
                  <a:srgbClr val="0070C0"/>
                </a:solidFill>
                <a:latin typeface="Times New Roman"/>
              </a:rPr>
              <a:t> В</a:t>
            </a:r>
            <a:endParaRPr lang="en-US" sz="8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0" name="Picture 4" descr="http://www.culinarbook.ru/photo/e4aae1dd1342ca3ac618fd1ed34721d1_b.jpg"/>
          <p:cNvPicPr/>
          <p:nvPr/>
        </p:nvPicPr>
        <p:blipFill>
          <a:blip r:embed="rId2"/>
          <a:stretch/>
        </p:blipFill>
        <p:spPr>
          <a:xfrm>
            <a:off x="395280" y="189000"/>
            <a:ext cx="1954080" cy="1295280"/>
          </a:xfrm>
          <a:prstGeom prst="rect">
            <a:avLst/>
          </a:prstGeom>
          <a:ln w="9360">
            <a:solidFill>
              <a:srgbClr val="0070C0"/>
            </a:solidFill>
            <a:miter/>
          </a:ln>
        </p:spPr>
      </p:pic>
      <p:pic>
        <p:nvPicPr>
          <p:cNvPr id="101" name="Picture 6" descr="http://frutobar.ru/wp-content/uploads/2014/09/1360854207_vred-izyuma.jpg"/>
          <p:cNvPicPr/>
          <p:nvPr/>
        </p:nvPicPr>
        <p:blipFill>
          <a:blip r:embed="rId3"/>
          <a:stretch/>
        </p:blipFill>
        <p:spPr>
          <a:xfrm>
            <a:off x="4859280" y="189000"/>
            <a:ext cx="1895400" cy="1368360"/>
          </a:xfrm>
          <a:prstGeom prst="rect">
            <a:avLst/>
          </a:prstGeom>
          <a:ln w="9360">
            <a:solidFill>
              <a:srgbClr val="0070C0"/>
            </a:solidFill>
            <a:miter/>
          </a:ln>
        </p:spPr>
      </p:pic>
      <p:pic>
        <p:nvPicPr>
          <p:cNvPr id="102" name="Picture 8" descr="http://enigma-project.ru/wp-content/uploads/2014/03/jarenaya-ryba-1.jpg?99aa7b"/>
          <p:cNvPicPr/>
          <p:nvPr/>
        </p:nvPicPr>
        <p:blipFill>
          <a:blip r:embed="rId4"/>
          <a:stretch/>
        </p:blipFill>
        <p:spPr>
          <a:xfrm>
            <a:off x="2556000" y="189000"/>
            <a:ext cx="2044440" cy="1323720"/>
          </a:xfrm>
          <a:prstGeom prst="rect">
            <a:avLst/>
          </a:prstGeom>
          <a:ln w="9360">
            <a:solidFill>
              <a:srgbClr val="0070C0"/>
            </a:solidFill>
            <a:miter/>
          </a:ln>
        </p:spPr>
      </p:pic>
      <p:pic>
        <p:nvPicPr>
          <p:cNvPr id="105" name="Picture 14" descr="http://vmkmilk.ru/sites/default/files/catalog/yogurt_nature_twin.jpg"/>
          <p:cNvPicPr/>
          <p:nvPr/>
        </p:nvPicPr>
        <p:blipFill>
          <a:blip r:embed="rId5"/>
          <a:stretch/>
        </p:blipFill>
        <p:spPr>
          <a:xfrm>
            <a:off x="6948360" y="2924280"/>
            <a:ext cx="1871640" cy="1225440"/>
          </a:xfrm>
          <a:prstGeom prst="rect">
            <a:avLst/>
          </a:prstGeom>
          <a:ln w="9360">
            <a:solidFill>
              <a:srgbClr val="0070C0"/>
            </a:solidFill>
            <a:miter/>
          </a:ln>
        </p:spPr>
      </p:pic>
      <p:pic>
        <p:nvPicPr>
          <p:cNvPr id="106" name="Picture 18" descr="http://hochu.ua/pictures_ckfinder/images/03-Banan.jpg"/>
          <p:cNvPicPr/>
          <p:nvPr/>
        </p:nvPicPr>
        <p:blipFill>
          <a:blip r:embed="rId6"/>
          <a:stretch/>
        </p:blipFill>
        <p:spPr>
          <a:xfrm>
            <a:off x="6948360" y="5516640"/>
            <a:ext cx="1871640" cy="1341360"/>
          </a:xfrm>
          <a:prstGeom prst="rect">
            <a:avLst/>
          </a:prstGeom>
          <a:ln w="9360">
            <a:solidFill>
              <a:srgbClr val="0070C0"/>
            </a:solidFill>
            <a:miter/>
          </a:ln>
        </p:spPr>
      </p:pic>
      <p:pic>
        <p:nvPicPr>
          <p:cNvPr id="107" name="Picture 22" descr="http://xn----7sbadopoap4a1bx6d4c8b.xn--p1ai/media/uploads/2015/04/15/hleb_1.jpg"/>
          <p:cNvPicPr/>
          <p:nvPr/>
        </p:nvPicPr>
        <p:blipFill>
          <a:blip r:embed="rId7"/>
          <a:stretch/>
        </p:blipFill>
        <p:spPr>
          <a:xfrm>
            <a:off x="395280" y="5562720"/>
            <a:ext cx="1944720" cy="1295280"/>
          </a:xfrm>
          <a:prstGeom prst="rect">
            <a:avLst/>
          </a:prstGeom>
          <a:ln w="9360">
            <a:solidFill>
              <a:srgbClr val="0070C0"/>
            </a:solidFill>
            <a:miter/>
          </a:ln>
        </p:spPr>
      </p:pic>
      <p:pic>
        <p:nvPicPr>
          <p:cNvPr id="108" name="Picture 24" descr="http://pupsik-love.ru/uploads/posts/2013-12/1387531052_3febdafcbfce.jpg"/>
          <p:cNvPicPr/>
          <p:nvPr/>
        </p:nvPicPr>
        <p:blipFill>
          <a:blip r:embed="rId8"/>
          <a:stretch/>
        </p:blipFill>
        <p:spPr>
          <a:xfrm>
            <a:off x="4859280" y="5516640"/>
            <a:ext cx="1944720" cy="1341360"/>
          </a:xfrm>
          <a:prstGeom prst="rect">
            <a:avLst/>
          </a:prstGeom>
          <a:ln w="9360">
            <a:solidFill>
              <a:srgbClr val="0070C0"/>
            </a:solidFill>
            <a:miter/>
          </a:ln>
        </p:spPr>
      </p:pic>
      <p:pic>
        <p:nvPicPr>
          <p:cNvPr id="109" name="Picture 26" descr="http://biohimik.net/images/pitanye/gastrit/molochnye%20prodykty%20pri%20gastrite_tvorog.jpg"/>
          <p:cNvPicPr/>
          <p:nvPr/>
        </p:nvPicPr>
        <p:blipFill>
          <a:blip r:embed="rId9"/>
          <a:stretch/>
        </p:blipFill>
        <p:spPr>
          <a:xfrm>
            <a:off x="2556000" y="5530680"/>
            <a:ext cx="1944720" cy="1327320"/>
          </a:xfrm>
          <a:prstGeom prst="rect">
            <a:avLst/>
          </a:prstGeom>
          <a:ln w="9360">
            <a:solidFill>
              <a:srgbClr val="0070C0"/>
            </a:solidFill>
            <a:miter/>
          </a:ln>
        </p:spPr>
      </p:pic>
      <p:pic>
        <p:nvPicPr>
          <p:cNvPr id="110" name="Picture 28" descr="http://freefromfat.ru/wp-content/uploads/listya-salata.jpg"/>
          <p:cNvPicPr/>
          <p:nvPr/>
        </p:nvPicPr>
        <p:blipFill>
          <a:blip r:embed="rId10"/>
          <a:stretch/>
        </p:blipFill>
        <p:spPr>
          <a:xfrm>
            <a:off x="395280" y="2852640"/>
            <a:ext cx="1944720" cy="1297080"/>
          </a:xfrm>
          <a:prstGeom prst="rect">
            <a:avLst/>
          </a:prstGeom>
          <a:ln w="9360">
            <a:solidFill>
              <a:srgbClr val="0070C0"/>
            </a:solidFill>
            <a:miter/>
          </a:ln>
        </p:spPr>
      </p:pic>
      <p:pic>
        <p:nvPicPr>
          <p:cNvPr id="111" name="Picture 30" descr="http://www.ua.all.biz/img/ua/catalog/8483093.png"/>
          <p:cNvPicPr/>
          <p:nvPr/>
        </p:nvPicPr>
        <p:blipFill>
          <a:blip r:embed="rId11"/>
          <a:stretch/>
        </p:blipFill>
        <p:spPr>
          <a:xfrm>
            <a:off x="395280" y="4221000"/>
            <a:ext cx="1944720" cy="1295640"/>
          </a:xfrm>
          <a:prstGeom prst="rect">
            <a:avLst/>
          </a:prstGeom>
          <a:ln w="9360">
            <a:solidFill>
              <a:srgbClr val="0070C0"/>
            </a:solidFill>
            <a:miter/>
          </a:ln>
        </p:spPr>
      </p:pic>
      <p:pic>
        <p:nvPicPr>
          <p:cNvPr id="113" name="Picture 34" descr="http://img08.rl0.ru/eda/464x302/s2.afisha-eda.ru/Photos/120131082911-121108204454-p-O-orehi.jpg"/>
          <p:cNvPicPr/>
          <p:nvPr/>
        </p:nvPicPr>
        <p:blipFill>
          <a:blip r:embed="rId12"/>
          <a:stretch/>
        </p:blipFill>
        <p:spPr>
          <a:xfrm>
            <a:off x="6948360" y="4221000"/>
            <a:ext cx="1871640" cy="1224000"/>
          </a:xfrm>
          <a:prstGeom prst="rect">
            <a:avLst/>
          </a:prstGeom>
          <a:ln w="9360">
            <a:solidFill>
              <a:srgbClr val="0070C0"/>
            </a:solidFill>
            <a:miter/>
          </a:ln>
        </p:spPr>
      </p:pic>
      <p:cxnSp>
        <p:nvCxnSpPr>
          <p:cNvPr id="114" name="Line 2"/>
          <p:cNvCxnSpPr/>
          <p:nvPr/>
        </p:nvCxnSpPr>
        <p:spPr>
          <a:xfrm flipH="1">
            <a:off x="3634920" y="4076640"/>
            <a:ext cx="937440" cy="1440360"/>
          </a:xfrm>
          <a:prstGeom prst="straightConnector1">
            <a:avLst/>
          </a:prstGeom>
          <a:ln w="9360">
            <a:solidFill>
              <a:srgbClr val="0070C0"/>
            </a:solidFill>
            <a:miter/>
            <a:tailEnd type="arrow" w="med" len="med"/>
          </a:ln>
        </p:spPr>
      </p:cxnSp>
      <p:cxnSp>
        <p:nvCxnSpPr>
          <p:cNvPr id="115" name="Line 3"/>
          <p:cNvCxnSpPr/>
          <p:nvPr/>
        </p:nvCxnSpPr>
        <p:spPr>
          <a:xfrm flipH="1">
            <a:off x="1979280" y="3715920"/>
            <a:ext cx="2016720" cy="1369080"/>
          </a:xfrm>
          <a:prstGeom prst="straightConnector1">
            <a:avLst/>
          </a:prstGeom>
          <a:ln w="9360">
            <a:solidFill>
              <a:srgbClr val="0070C0"/>
            </a:solidFill>
            <a:miter/>
            <a:tailEnd type="arrow" w="med" len="med"/>
          </a:ln>
        </p:spPr>
      </p:cxnSp>
      <p:cxnSp>
        <p:nvCxnSpPr>
          <p:cNvPr id="117" name="Line 5"/>
          <p:cNvCxnSpPr/>
          <p:nvPr/>
        </p:nvCxnSpPr>
        <p:spPr>
          <a:xfrm flipH="1" flipV="1">
            <a:off x="2410920" y="1483920"/>
            <a:ext cx="1656720" cy="1153440"/>
          </a:xfrm>
          <a:prstGeom prst="straightConnector1">
            <a:avLst/>
          </a:prstGeom>
          <a:ln w="9360">
            <a:solidFill>
              <a:srgbClr val="0070C0"/>
            </a:solidFill>
            <a:miter/>
            <a:tailEnd type="arrow" w="med" len="med"/>
          </a:ln>
        </p:spPr>
      </p:cxnSp>
      <p:cxnSp>
        <p:nvCxnSpPr>
          <p:cNvPr id="118" name="Line 6"/>
          <p:cNvCxnSpPr/>
          <p:nvPr/>
        </p:nvCxnSpPr>
        <p:spPr>
          <a:xfrm flipH="1">
            <a:off x="2410560" y="4076640"/>
            <a:ext cx="1801080" cy="1440360"/>
          </a:xfrm>
          <a:prstGeom prst="straightConnector1">
            <a:avLst/>
          </a:prstGeom>
          <a:ln w="9360">
            <a:solidFill>
              <a:srgbClr val="0070C0"/>
            </a:solidFill>
            <a:miter/>
            <a:tailEnd type="arrow" w="med" len="med"/>
          </a:ln>
        </p:spPr>
      </p:cxnSp>
      <p:cxnSp>
        <p:nvCxnSpPr>
          <p:cNvPr id="119" name="Line 7"/>
          <p:cNvCxnSpPr/>
          <p:nvPr/>
        </p:nvCxnSpPr>
        <p:spPr>
          <a:xfrm flipV="1">
            <a:off x="4859280" y="1556640"/>
            <a:ext cx="505440" cy="1080360"/>
          </a:xfrm>
          <a:prstGeom prst="straightConnector1">
            <a:avLst/>
          </a:prstGeom>
          <a:ln w="9360">
            <a:solidFill>
              <a:srgbClr val="0070C0"/>
            </a:solidFill>
            <a:miter/>
            <a:tailEnd type="arrow" w="med" len="med"/>
          </a:ln>
        </p:spPr>
      </p:cxnSp>
      <p:cxnSp>
        <p:nvCxnSpPr>
          <p:cNvPr id="120" name="Line 8"/>
          <p:cNvCxnSpPr/>
          <p:nvPr/>
        </p:nvCxnSpPr>
        <p:spPr>
          <a:xfrm>
            <a:off x="5364000" y="4076280"/>
            <a:ext cx="1369440" cy="1297800"/>
          </a:xfrm>
          <a:prstGeom prst="straightConnector1">
            <a:avLst/>
          </a:prstGeom>
          <a:ln w="9360">
            <a:solidFill>
              <a:srgbClr val="0070C0"/>
            </a:solidFill>
            <a:miter/>
            <a:tailEnd type="arrow" w="med" len="med"/>
          </a:ln>
        </p:spPr>
      </p:cxnSp>
      <p:cxnSp>
        <p:nvCxnSpPr>
          <p:cNvPr id="121" name="Line 9"/>
          <p:cNvCxnSpPr>
            <a:stCxn id="99" idx="1"/>
          </p:cNvCxnSpPr>
          <p:nvPr/>
        </p:nvCxnSpPr>
        <p:spPr>
          <a:xfrm flipH="1">
            <a:off x="2339280" y="3360240"/>
            <a:ext cx="1656360" cy="142200"/>
          </a:xfrm>
          <a:prstGeom prst="straightConnector1">
            <a:avLst/>
          </a:prstGeom>
          <a:ln w="9360">
            <a:solidFill>
              <a:srgbClr val="0070C0"/>
            </a:solidFill>
            <a:miter/>
            <a:tailEnd type="arrow" w="med" len="med"/>
          </a:ln>
        </p:spPr>
      </p:cxnSp>
      <p:cxnSp>
        <p:nvCxnSpPr>
          <p:cNvPr id="122" name="Line 10"/>
          <p:cNvCxnSpPr/>
          <p:nvPr/>
        </p:nvCxnSpPr>
        <p:spPr>
          <a:xfrm>
            <a:off x="5435640" y="3715920"/>
            <a:ext cx="1513440" cy="1118160"/>
          </a:xfrm>
          <a:prstGeom prst="straightConnector1">
            <a:avLst/>
          </a:prstGeom>
          <a:ln w="9360">
            <a:solidFill>
              <a:srgbClr val="0070C0"/>
            </a:solidFill>
            <a:miter/>
            <a:tailEnd type="arrow" w="med" len="med"/>
          </a:ln>
        </p:spPr>
      </p:cxnSp>
      <p:cxnSp>
        <p:nvCxnSpPr>
          <p:cNvPr id="123" name="Line 11"/>
          <p:cNvCxnSpPr/>
          <p:nvPr/>
        </p:nvCxnSpPr>
        <p:spPr>
          <a:xfrm flipH="1" flipV="1">
            <a:off x="4139640" y="1556640"/>
            <a:ext cx="432360" cy="1080360"/>
          </a:xfrm>
          <a:prstGeom prst="straightConnector1">
            <a:avLst/>
          </a:prstGeom>
          <a:ln w="9360">
            <a:solidFill>
              <a:srgbClr val="0070C0"/>
            </a:solidFill>
            <a:miter/>
            <a:tailEnd type="arrow" w="med" len="med"/>
          </a:ln>
        </p:spPr>
      </p:cxnSp>
      <p:cxnSp>
        <p:nvCxnSpPr>
          <p:cNvPr id="124" name="Line 12"/>
          <p:cNvCxnSpPr/>
          <p:nvPr/>
        </p:nvCxnSpPr>
        <p:spPr>
          <a:xfrm flipV="1">
            <a:off x="5435640" y="1556640"/>
            <a:ext cx="1440360" cy="1080360"/>
          </a:xfrm>
          <a:prstGeom prst="straightConnector1">
            <a:avLst/>
          </a:prstGeom>
          <a:ln w="19080">
            <a:solidFill>
              <a:srgbClr val="0070C0"/>
            </a:solidFill>
            <a:miter/>
            <a:tailEnd type="arrow" w="med" len="med"/>
          </a:ln>
        </p:spPr>
      </p:cxnSp>
      <p:cxnSp>
        <p:nvCxnSpPr>
          <p:cNvPr id="126" name="Line 14"/>
          <p:cNvCxnSpPr/>
          <p:nvPr/>
        </p:nvCxnSpPr>
        <p:spPr>
          <a:xfrm>
            <a:off x="4932360" y="4076640"/>
            <a:ext cx="900720" cy="1440360"/>
          </a:xfrm>
          <a:prstGeom prst="straightConnector1">
            <a:avLst/>
          </a:prstGeom>
          <a:ln w="9360">
            <a:solidFill>
              <a:srgbClr val="0070C0"/>
            </a:solidFill>
            <a:miter/>
            <a:tailEnd type="arrow" w="med" len="med"/>
          </a:ln>
        </p:spPr>
      </p:cxnSp>
      <p:cxnSp>
        <p:nvCxnSpPr>
          <p:cNvPr id="127" name="Line 15"/>
          <p:cNvCxnSpPr>
            <a:stCxn id="99" idx="3"/>
          </p:cNvCxnSpPr>
          <p:nvPr/>
        </p:nvCxnSpPr>
        <p:spPr>
          <a:xfrm>
            <a:off x="5435640" y="3360600"/>
            <a:ext cx="1513440" cy="177120"/>
          </a:xfrm>
          <a:prstGeom prst="straightConnector1">
            <a:avLst/>
          </a:prstGeom>
          <a:ln w="9360">
            <a:solidFill>
              <a:srgbClr val="0070C0"/>
            </a:solidFill>
            <a:miter/>
            <a:tailEnd type="arrow" w="med" len="med"/>
          </a:ln>
        </p:spPr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51283" y="262932"/>
            <a:ext cx="1902117" cy="1249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3635280" y="2492280"/>
            <a:ext cx="1873440" cy="1728720"/>
          </a:xfrm>
          <a:prstGeom prst="rect">
            <a:avLst/>
          </a:prstGeom>
          <a:solidFill>
            <a:srgbClr val="FFFFFF"/>
          </a:solidFill>
          <a:ln w="25560">
            <a:solidFill>
              <a:srgbClr val="00B05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CustomShape 2"/>
          <p:cNvSpPr/>
          <p:nvPr/>
        </p:nvSpPr>
        <p:spPr>
          <a:xfrm>
            <a:off x="3995640" y="2637000"/>
            <a:ext cx="1081080" cy="1434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r>
              <a:rPr lang="ru-RU" sz="8800" b="0" strike="noStrike" spc="-1">
                <a:solidFill>
                  <a:srgbClr val="00B050"/>
                </a:solidFill>
                <a:latin typeface="Times New Roman"/>
              </a:rPr>
              <a:t>С</a:t>
            </a:r>
            <a:endParaRPr lang="en-US" sz="8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30" name="Picture 4" descr="http://supercook.ru/images-dom-zagotovki/470-04-ch-smorodina.jpg"/>
          <p:cNvPicPr/>
          <p:nvPr/>
        </p:nvPicPr>
        <p:blipFill>
          <a:blip r:embed="rId2"/>
          <a:stretch/>
        </p:blipFill>
        <p:spPr>
          <a:xfrm>
            <a:off x="395280" y="765000"/>
            <a:ext cx="2594160" cy="1584360"/>
          </a:xfrm>
          <a:prstGeom prst="rect">
            <a:avLst/>
          </a:prstGeom>
          <a:ln w="9360">
            <a:solidFill>
              <a:srgbClr val="00B050"/>
            </a:solidFill>
            <a:miter/>
          </a:ln>
        </p:spPr>
      </p:pic>
      <p:pic>
        <p:nvPicPr>
          <p:cNvPr id="131" name="Picture 6" descr="http://www.halsica.ru/img/shipros.jpg"/>
          <p:cNvPicPr/>
          <p:nvPr/>
        </p:nvPicPr>
        <p:blipFill>
          <a:blip r:embed="rId3"/>
          <a:stretch/>
        </p:blipFill>
        <p:spPr>
          <a:xfrm>
            <a:off x="3348000" y="333360"/>
            <a:ext cx="2448000" cy="1546200"/>
          </a:xfrm>
          <a:prstGeom prst="rect">
            <a:avLst/>
          </a:prstGeom>
          <a:ln w="9360">
            <a:solidFill>
              <a:srgbClr val="00B050"/>
            </a:solidFill>
            <a:miter/>
          </a:ln>
        </p:spPr>
      </p:pic>
      <p:pic>
        <p:nvPicPr>
          <p:cNvPr id="132" name="Picture 8" descr="http://suseky.com/wp-content/uploads/2015/06/1051.jpg"/>
          <p:cNvPicPr/>
          <p:nvPr/>
        </p:nvPicPr>
        <p:blipFill>
          <a:blip r:embed="rId4"/>
          <a:stretch/>
        </p:blipFill>
        <p:spPr>
          <a:xfrm>
            <a:off x="6012000" y="2852640"/>
            <a:ext cx="2663640" cy="1695600"/>
          </a:xfrm>
          <a:prstGeom prst="rect">
            <a:avLst/>
          </a:prstGeom>
          <a:ln w="9360">
            <a:solidFill>
              <a:srgbClr val="00B050"/>
            </a:solidFill>
            <a:miter/>
          </a:ln>
        </p:spPr>
      </p:pic>
      <p:pic>
        <p:nvPicPr>
          <p:cNvPr id="133" name="Picture 10" descr="http://vseprosok.ru/wp-content/uploads/2014/05/%D0%9A%D0%B0%D0%BA-%D1%81%D0%B4%D0%B5%D0%BB%D0%B0%D1%82%D1%8C-%D0%B0%D0%BF%D0%B5%D0%BB%D1%8C%D1%81%D0%B8%D0%BD%D0%BE%D0%B2%D1%8B%D0%B9-%D1%81%D0%BE%D0%BA.jpg"/>
          <p:cNvPicPr/>
          <p:nvPr/>
        </p:nvPicPr>
        <p:blipFill>
          <a:blip r:embed="rId5"/>
          <a:stretch/>
        </p:blipFill>
        <p:spPr>
          <a:xfrm>
            <a:off x="6084720" y="981000"/>
            <a:ext cx="2559240" cy="1440000"/>
          </a:xfrm>
          <a:prstGeom prst="rect">
            <a:avLst/>
          </a:prstGeom>
          <a:ln w="9360">
            <a:solidFill>
              <a:srgbClr val="00B050"/>
            </a:solidFill>
            <a:miter/>
          </a:ln>
        </p:spPr>
      </p:pic>
      <p:pic>
        <p:nvPicPr>
          <p:cNvPr id="134" name="Picture 12" descr="http://www.technoshop.ru/media/pic_full/0/1342.jpg"/>
          <p:cNvPicPr/>
          <p:nvPr/>
        </p:nvPicPr>
        <p:blipFill>
          <a:blip r:embed="rId6"/>
          <a:stretch/>
        </p:blipFill>
        <p:spPr>
          <a:xfrm>
            <a:off x="4716360" y="4869000"/>
            <a:ext cx="2546280" cy="1657080"/>
          </a:xfrm>
          <a:prstGeom prst="rect">
            <a:avLst/>
          </a:prstGeom>
          <a:ln w="9360">
            <a:solidFill>
              <a:srgbClr val="00B050"/>
            </a:solidFill>
            <a:miter/>
          </a:ln>
        </p:spPr>
      </p:pic>
      <p:pic>
        <p:nvPicPr>
          <p:cNvPr id="135" name="Picture 14" descr="http://vkusnoblog.net/sites/default/files/petrushka-2.jpg"/>
          <p:cNvPicPr/>
          <p:nvPr/>
        </p:nvPicPr>
        <p:blipFill>
          <a:blip r:embed="rId7"/>
          <a:stretch/>
        </p:blipFill>
        <p:spPr>
          <a:xfrm>
            <a:off x="1835280" y="4869000"/>
            <a:ext cx="2449440" cy="1627200"/>
          </a:xfrm>
          <a:prstGeom prst="rect">
            <a:avLst/>
          </a:prstGeom>
          <a:ln w="9360">
            <a:solidFill>
              <a:srgbClr val="00B050"/>
            </a:solidFill>
            <a:miter/>
          </a:ln>
        </p:spPr>
      </p:pic>
      <p:pic>
        <p:nvPicPr>
          <p:cNvPr id="136" name="Picture 16" descr="http://natural-medicine.ru/uploads/posts/2012-01/1326719963_mandarin1.jpg"/>
          <p:cNvPicPr/>
          <p:nvPr/>
        </p:nvPicPr>
        <p:blipFill>
          <a:blip r:embed="rId8"/>
          <a:stretch/>
        </p:blipFill>
        <p:spPr>
          <a:xfrm>
            <a:off x="468360" y="2852640"/>
            <a:ext cx="2568600" cy="1704960"/>
          </a:xfrm>
          <a:prstGeom prst="rect">
            <a:avLst/>
          </a:prstGeom>
          <a:ln w="9360">
            <a:solidFill>
              <a:srgbClr val="00B050"/>
            </a:solidFill>
            <a:miter/>
          </a:ln>
        </p:spPr>
      </p:pic>
      <p:cxnSp>
        <p:nvCxnSpPr>
          <p:cNvPr id="137" name="Line 3"/>
          <p:cNvCxnSpPr>
            <a:stCxn id="128" idx="0"/>
          </p:cNvCxnSpPr>
          <p:nvPr/>
        </p:nvCxnSpPr>
        <p:spPr>
          <a:xfrm flipV="1">
            <a:off x="4571640" y="1879200"/>
            <a:ext cx="1080" cy="613440"/>
          </a:xfrm>
          <a:prstGeom prst="straightConnector1">
            <a:avLst/>
          </a:prstGeom>
          <a:ln w="9360">
            <a:solidFill>
              <a:srgbClr val="00B050"/>
            </a:solidFill>
            <a:miter/>
            <a:tailEnd type="arrow" w="med" len="med"/>
          </a:ln>
        </p:spPr>
      </p:cxnSp>
      <p:cxnSp>
        <p:nvCxnSpPr>
          <p:cNvPr id="138" name="Line 4"/>
          <p:cNvCxnSpPr/>
          <p:nvPr/>
        </p:nvCxnSpPr>
        <p:spPr>
          <a:xfrm flipV="1">
            <a:off x="5508720" y="2133720"/>
            <a:ext cx="576360" cy="358920"/>
          </a:xfrm>
          <a:prstGeom prst="straightConnector1">
            <a:avLst/>
          </a:prstGeom>
          <a:ln w="9360">
            <a:solidFill>
              <a:srgbClr val="00B050"/>
            </a:solidFill>
            <a:miter/>
            <a:tailEnd type="arrow" w="med" len="med"/>
          </a:ln>
        </p:spPr>
      </p:cxnSp>
      <p:cxnSp>
        <p:nvCxnSpPr>
          <p:cNvPr id="139" name="Line 5"/>
          <p:cNvCxnSpPr>
            <a:stCxn id="128" idx="1"/>
          </p:cNvCxnSpPr>
          <p:nvPr/>
        </p:nvCxnSpPr>
        <p:spPr>
          <a:xfrm flipH="1">
            <a:off x="3059280" y="3357360"/>
            <a:ext cx="576360" cy="1080"/>
          </a:xfrm>
          <a:prstGeom prst="straightConnector1">
            <a:avLst/>
          </a:prstGeom>
          <a:ln w="9360">
            <a:solidFill>
              <a:srgbClr val="00B050"/>
            </a:solidFill>
            <a:miter/>
            <a:tailEnd type="arrow" w="med" len="med"/>
          </a:ln>
        </p:spPr>
      </p:cxnSp>
      <p:cxnSp>
        <p:nvCxnSpPr>
          <p:cNvPr id="140" name="Line 6"/>
          <p:cNvCxnSpPr/>
          <p:nvPr/>
        </p:nvCxnSpPr>
        <p:spPr>
          <a:xfrm>
            <a:off x="4859280" y="4221000"/>
            <a:ext cx="1008720" cy="648360"/>
          </a:xfrm>
          <a:prstGeom prst="straightConnector1">
            <a:avLst/>
          </a:prstGeom>
          <a:ln w="9360">
            <a:solidFill>
              <a:srgbClr val="00B050"/>
            </a:solidFill>
            <a:miter/>
            <a:tailEnd type="arrow" w="med" len="med"/>
          </a:ln>
        </p:spPr>
      </p:cxnSp>
      <p:cxnSp>
        <p:nvCxnSpPr>
          <p:cNvPr id="141" name="Line 7"/>
          <p:cNvCxnSpPr/>
          <p:nvPr/>
        </p:nvCxnSpPr>
        <p:spPr>
          <a:xfrm flipH="1">
            <a:off x="3276000" y="4221000"/>
            <a:ext cx="935640" cy="648360"/>
          </a:xfrm>
          <a:prstGeom prst="straightConnector1">
            <a:avLst/>
          </a:prstGeom>
          <a:ln w="9360">
            <a:solidFill>
              <a:srgbClr val="00B050"/>
            </a:solidFill>
            <a:miter/>
            <a:tailEnd type="arrow" w="med" len="med"/>
          </a:ln>
        </p:spPr>
      </p:cxnSp>
      <p:cxnSp>
        <p:nvCxnSpPr>
          <p:cNvPr id="142" name="Line 8"/>
          <p:cNvCxnSpPr>
            <a:stCxn id="128" idx="3"/>
          </p:cNvCxnSpPr>
          <p:nvPr/>
        </p:nvCxnSpPr>
        <p:spPr>
          <a:xfrm>
            <a:off x="5508720" y="3357360"/>
            <a:ext cx="504000" cy="1080"/>
          </a:xfrm>
          <a:prstGeom prst="straightConnector1">
            <a:avLst/>
          </a:prstGeom>
          <a:ln w="9360">
            <a:solidFill>
              <a:srgbClr val="00B050"/>
            </a:solidFill>
            <a:miter/>
            <a:tailEnd type="arrow" w="med" len="med"/>
          </a:ln>
        </p:spPr>
      </p:cxnSp>
      <p:cxnSp>
        <p:nvCxnSpPr>
          <p:cNvPr id="143" name="Line 9"/>
          <p:cNvCxnSpPr/>
          <p:nvPr/>
        </p:nvCxnSpPr>
        <p:spPr>
          <a:xfrm flipH="1" flipV="1">
            <a:off x="2986920" y="1988640"/>
            <a:ext cx="648360" cy="504000"/>
          </a:xfrm>
          <a:prstGeom prst="straightConnector1">
            <a:avLst/>
          </a:prstGeom>
          <a:ln w="9360">
            <a:solidFill>
              <a:srgbClr val="00B050"/>
            </a:solidFill>
            <a:miter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3635280" y="2267713"/>
            <a:ext cx="1944720" cy="1674087"/>
          </a:xfrm>
          <a:prstGeom prst="rect">
            <a:avLst/>
          </a:prstGeom>
          <a:solidFill>
            <a:srgbClr val="FFFFFF"/>
          </a:solidFill>
          <a:ln w="25560">
            <a:solidFill>
              <a:srgbClr val="FFC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2"/>
          <p:cNvSpPr/>
          <p:nvPr/>
        </p:nvSpPr>
        <p:spPr>
          <a:xfrm>
            <a:off x="4146120" y="2708280"/>
            <a:ext cx="986760" cy="1434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r>
              <a:rPr lang="en-US" sz="8800" b="0" strike="noStrike" spc="-1" dirty="0">
                <a:solidFill>
                  <a:srgbClr val="FFC000"/>
                </a:solidFill>
                <a:latin typeface="Times New Roman"/>
              </a:rPr>
              <a:t>D</a:t>
            </a:r>
            <a:endParaRPr lang="en-US" sz="88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47" name="Picture 6" descr="http://fishorder.ru/upload/iblock/7ee/7ee842c2f9aef7c09bf2602734b563b1.jpg"/>
          <p:cNvPicPr/>
          <p:nvPr/>
        </p:nvPicPr>
        <p:blipFill>
          <a:blip r:embed="rId2"/>
          <a:stretch/>
        </p:blipFill>
        <p:spPr>
          <a:xfrm>
            <a:off x="5718628" y="189000"/>
            <a:ext cx="3157171" cy="1877633"/>
          </a:xfrm>
          <a:prstGeom prst="rect">
            <a:avLst/>
          </a:prstGeom>
          <a:ln w="9360">
            <a:solidFill>
              <a:srgbClr val="FFC000"/>
            </a:solidFill>
            <a:miter/>
          </a:ln>
        </p:spPr>
      </p:pic>
      <p:pic>
        <p:nvPicPr>
          <p:cNvPr id="148" name="Picture 8" descr="http://www.sportobzor.ru/uploads/images/pechen.jpg"/>
          <p:cNvPicPr/>
          <p:nvPr/>
        </p:nvPicPr>
        <p:blipFill>
          <a:blip r:embed="rId3"/>
          <a:stretch/>
        </p:blipFill>
        <p:spPr>
          <a:xfrm>
            <a:off x="281559" y="2866089"/>
            <a:ext cx="2984820" cy="2098440"/>
          </a:xfrm>
          <a:prstGeom prst="rect">
            <a:avLst/>
          </a:prstGeom>
          <a:ln w="9360">
            <a:solidFill>
              <a:srgbClr val="FFC000"/>
            </a:solidFill>
            <a:miter/>
          </a:ln>
        </p:spPr>
      </p:pic>
      <p:pic>
        <p:nvPicPr>
          <p:cNvPr id="149" name="Picture 10" descr="http://eco-boom.com/wp-content/uploads/2014/04/1002_21.jpg"/>
          <p:cNvPicPr/>
          <p:nvPr/>
        </p:nvPicPr>
        <p:blipFill>
          <a:blip r:embed="rId4"/>
          <a:stretch/>
        </p:blipFill>
        <p:spPr>
          <a:xfrm>
            <a:off x="5994723" y="2775234"/>
            <a:ext cx="3024905" cy="2014560"/>
          </a:xfrm>
          <a:prstGeom prst="rect">
            <a:avLst/>
          </a:prstGeom>
          <a:ln w="9360">
            <a:solidFill>
              <a:srgbClr val="FFC000"/>
            </a:solidFill>
            <a:miter/>
          </a:ln>
        </p:spPr>
      </p:pic>
      <p:cxnSp>
        <p:nvCxnSpPr>
          <p:cNvPr id="150" name="Line 3"/>
          <p:cNvCxnSpPr/>
          <p:nvPr/>
        </p:nvCxnSpPr>
        <p:spPr>
          <a:xfrm flipH="1" flipV="1">
            <a:off x="2194920" y="2275920"/>
            <a:ext cx="1440360" cy="865800"/>
          </a:xfrm>
          <a:prstGeom prst="straightConnector1">
            <a:avLst/>
          </a:prstGeom>
          <a:ln w="9360">
            <a:solidFill>
              <a:srgbClr val="FFC000"/>
            </a:solidFill>
            <a:miter/>
            <a:tailEnd type="arrow" w="med" len="med"/>
          </a:ln>
        </p:spPr>
      </p:cxnSp>
      <p:cxnSp>
        <p:nvCxnSpPr>
          <p:cNvPr id="151" name="Line 4"/>
          <p:cNvCxnSpPr/>
          <p:nvPr/>
        </p:nvCxnSpPr>
        <p:spPr>
          <a:xfrm>
            <a:off x="5653680" y="3743861"/>
            <a:ext cx="806060" cy="394547"/>
          </a:xfrm>
          <a:prstGeom prst="straightConnector1">
            <a:avLst/>
          </a:prstGeom>
          <a:ln w="9360">
            <a:solidFill>
              <a:srgbClr val="FFC000"/>
            </a:solidFill>
            <a:miter/>
            <a:tailEnd type="arrow" w="med" len="med"/>
          </a:ln>
        </p:spPr>
      </p:cxnSp>
      <p:cxnSp>
        <p:nvCxnSpPr>
          <p:cNvPr id="152" name="Line 5"/>
          <p:cNvCxnSpPr/>
          <p:nvPr/>
        </p:nvCxnSpPr>
        <p:spPr>
          <a:xfrm flipV="1">
            <a:off x="5580000" y="2275920"/>
            <a:ext cx="1440360" cy="865800"/>
          </a:xfrm>
          <a:prstGeom prst="straightConnector1">
            <a:avLst/>
          </a:prstGeom>
          <a:ln w="9360">
            <a:solidFill>
              <a:srgbClr val="FFC000"/>
            </a:solidFill>
            <a:miter/>
            <a:tailEnd type="arrow" w="med" len="med"/>
          </a:ln>
        </p:spPr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360" y="189001"/>
            <a:ext cx="2984820" cy="18776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3729" y="4731737"/>
            <a:ext cx="3091542" cy="2098420"/>
          </a:xfrm>
          <a:prstGeom prst="rect">
            <a:avLst/>
          </a:prstGeom>
        </p:spPr>
      </p:pic>
      <p:cxnSp>
        <p:nvCxnSpPr>
          <p:cNvPr id="13" name="Line 6"/>
          <p:cNvCxnSpPr/>
          <p:nvPr/>
        </p:nvCxnSpPr>
        <p:spPr>
          <a:xfrm flipH="1">
            <a:off x="2655097" y="3561101"/>
            <a:ext cx="999541" cy="461570"/>
          </a:xfrm>
          <a:prstGeom prst="straightConnector1">
            <a:avLst/>
          </a:prstGeom>
          <a:ln w="9360">
            <a:solidFill>
              <a:srgbClr val="FFC000"/>
            </a:solidFill>
            <a:miter/>
            <a:tailEnd type="arrow" w="med" len="med"/>
          </a:ln>
        </p:spPr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743999">
            <a:off x="4108590" y="4238264"/>
            <a:ext cx="940700" cy="507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52718"/>
            <a:ext cx="8229600" cy="1590308"/>
          </a:xfrm>
        </p:spPr>
        <p:txBody>
          <a:bodyPr/>
          <a:lstStyle/>
          <a:p>
            <a:pPr algn="ctr"/>
            <a:r>
              <a:rPr lang="ru-RU" sz="3600" i="1" dirty="0">
                <a:solidFill>
                  <a:srgbClr val="FF0000"/>
                </a:solidFill>
              </a:rPr>
              <a:t>Витамины бывают так же в таблетках, разного цвета и формы</a:t>
            </a:r>
            <a:r>
              <a:rPr lang="ru-RU" sz="3600" dirty="0">
                <a:solidFill>
                  <a:srgbClr val="FF0000"/>
                </a:solidFill>
              </a:rPr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914" y="2336800"/>
            <a:ext cx="5138057" cy="4151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93864"/>
            <a:ext cx="8229600" cy="70391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Спасибо за внимание 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73760"/>
            <a:ext cx="8483600" cy="578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98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904</TotalTime>
  <Words>32</Words>
  <Application>Microsoft Office PowerPoint</Application>
  <PresentationFormat>Экран (4:3)</PresentationFormat>
  <Paragraphs>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DejaVu Sans</vt:lpstr>
      <vt:lpstr>Times New Roman</vt:lpstr>
      <vt:lpstr>Office Theme</vt:lpstr>
      <vt:lpstr>Презентация PowerPoint</vt:lpstr>
      <vt:lpstr>Витамины, как солдаты защищают наш организм от вредных микробов.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Витамины бывают так же в таблетках, разного цвета и формы. </vt:lpstr>
      <vt:lpstr>Спасибо за внимание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Елена</dc:creator>
  <dc:description/>
  <cp:lastModifiedBy>Пользователь</cp:lastModifiedBy>
  <cp:revision>75</cp:revision>
  <dcterms:created xsi:type="dcterms:W3CDTF">2013-03-16T23:41:41Z</dcterms:created>
  <dcterms:modified xsi:type="dcterms:W3CDTF">2020-03-23T11:38:58Z</dcterms:modified>
  <dc:language>en-US</dc:language>
</cp:coreProperties>
</file>