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86" r:id="rId2"/>
    <p:sldId id="270" r:id="rId3"/>
    <p:sldId id="276" r:id="rId4"/>
    <p:sldId id="271" r:id="rId5"/>
    <p:sldId id="283" r:id="rId6"/>
    <p:sldId id="275" r:id="rId7"/>
    <p:sldId id="281" r:id="rId8"/>
    <p:sldId id="284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23" y="7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C5D3C-CFF7-4352-921D-717C7FA5A838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C1FDC-8AD5-4FE9-AED1-418CE3C58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AD80B3-9FB0-4C9B-911B-07783F2823E6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564905"/>
            <a:ext cx="8458200" cy="15121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Мягкий и твердый разделительные знаки. </a:t>
            </a:r>
            <a:r>
              <a:rPr lang="ru-RU" b="1" dirty="0" smtClean="0">
                <a:effectLst/>
              </a:rPr>
              <a:t>                                 </a:t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> </a:t>
            </a:r>
            <a:r>
              <a:rPr lang="ru-RU" b="1" dirty="0" smtClean="0">
                <a:effectLst/>
              </a:rPr>
              <a:t>   </a:t>
            </a:r>
            <a:r>
              <a:rPr lang="ru-RU" sz="1800" b="1" dirty="0" smtClean="0">
                <a:effectLst/>
              </a:rPr>
              <a:t>Учитель </a:t>
            </a:r>
            <a:r>
              <a:rPr lang="ru-RU" sz="1800" b="1" dirty="0" err="1" smtClean="0">
                <a:effectLst/>
              </a:rPr>
              <a:t>Багаева</a:t>
            </a:r>
            <a:r>
              <a:rPr lang="ru-RU" sz="1800" b="1" dirty="0" smtClean="0">
                <a:effectLst/>
              </a:rPr>
              <a:t> Ж.А</a:t>
            </a:r>
            <a:r>
              <a:rPr lang="ru-RU" sz="1800" b="1" dirty="0">
                <a:effectLst/>
              </a:rPr>
              <a:t>. </a:t>
            </a:r>
            <a:r>
              <a:rPr lang="ru-RU" sz="1800" b="1" dirty="0" smtClean="0">
                <a:effectLst/>
              </a:rPr>
              <a:t> МБОУ»СОШ№2 </a:t>
            </a:r>
            <a:r>
              <a:rPr lang="ru-RU" sz="1800" b="1" dirty="0" err="1" smtClean="0">
                <a:effectLst/>
              </a:rPr>
              <a:t>с.Ногир</a:t>
            </a:r>
            <a:r>
              <a:rPr lang="ru-RU" sz="1800" b="1" dirty="0" smtClean="0">
                <a:effectLst/>
              </a:rPr>
              <a:t> </a:t>
            </a:r>
            <a:r>
              <a:rPr lang="ru-RU" sz="1800" b="1" dirty="0" err="1" smtClean="0">
                <a:effectLst/>
              </a:rPr>
              <a:t>им.Х.Тотрова</a:t>
            </a:r>
            <a:r>
              <a:rPr lang="ru-RU" sz="1800" b="1" smtClean="0">
                <a:effectLst/>
              </a:rPr>
              <a:t>» 2018г</a:t>
            </a:r>
            <a:r>
              <a:rPr lang="ru-RU" sz="1800" b="1" dirty="0">
                <a:effectLst/>
              </a:rPr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1" dirty="0" smtClean="0">
                <a:effectLst/>
              </a:rPr>
              <a:t>       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201" y="332656"/>
            <a:ext cx="8458200" cy="1872208"/>
          </a:xfrm>
        </p:spPr>
        <p:txBody>
          <a:bodyPr>
            <a:noAutofit/>
          </a:bodyPr>
          <a:lstStyle/>
          <a:p>
            <a:r>
              <a:rPr lang="ru-RU" sz="5400" dirty="0" smtClean="0"/>
              <a:t>Презентация к открытому уроку в 1 «А» классе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8"/>
            <a:ext cx="2790751" cy="20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82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m0-tub-ru.yandex.net/i?id=f2f50442d8ccf29635b8002c2cd3d3dc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0-tub-ru.yandex.net/i?id=f2f50442d8ccf29635b8002c2cd3d3dc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rhivurokov.ru/videouroki/html/2015/08/24/98714962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rhivurokov.ru/videouroki/html/2015/08/24/98714962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071538" y="1214422"/>
            <a:ext cx="74295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пришли сюда -учиться,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лениться, -а трудиться.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Слушаем- внимательно,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Работаем -старательно! 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13" descr="http://dobronadiivka-school.edukit.kr.ua/files2/images/rzne/happyschool.gif?size=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857628"/>
            <a:ext cx="4045438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643050"/>
            <a:ext cx="65008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«ДРУ</a:t>
            </a:r>
            <a:r>
              <a:rPr lang="ru-RU" sz="6600" u="sng" dirty="0" smtClean="0"/>
              <a:t>З</a:t>
            </a:r>
            <a:r>
              <a:rPr lang="ru-RU" sz="6600" dirty="0" smtClean="0"/>
              <a:t>Ь</a:t>
            </a:r>
            <a:r>
              <a:rPr lang="ru-RU" sz="6600" dirty="0" smtClean="0">
                <a:solidFill>
                  <a:srgbClr val="FF0000"/>
                </a:solidFill>
              </a:rPr>
              <a:t>Я</a:t>
            </a:r>
            <a:r>
              <a:rPr lang="ru-RU" sz="6600" dirty="0" smtClean="0"/>
              <a:t>,УЧЕ</a:t>
            </a:r>
            <a:r>
              <a:rPr lang="ru-RU" sz="6600" u="sng" dirty="0" smtClean="0"/>
              <a:t>Н</a:t>
            </a:r>
            <a:r>
              <a:rPr lang="ru-RU" sz="6600" dirty="0" smtClean="0"/>
              <a:t>Ь</a:t>
            </a:r>
            <a:r>
              <a:rPr lang="ru-RU" sz="6600" dirty="0" smtClean="0">
                <a:solidFill>
                  <a:srgbClr val="FF0000"/>
                </a:solidFill>
              </a:rPr>
              <a:t>Е</a:t>
            </a:r>
            <a:r>
              <a:rPr lang="ru-RU" sz="6600" dirty="0"/>
              <a:t>,</a:t>
            </a:r>
            <a:endParaRPr lang="ru-RU" sz="6600" dirty="0" smtClean="0"/>
          </a:p>
          <a:p>
            <a:r>
              <a:rPr lang="ru-RU" sz="6600" dirty="0" smtClean="0"/>
              <a:t> О</a:t>
            </a:r>
            <a:r>
              <a:rPr lang="ru-RU" sz="6600" u="sng" dirty="0" smtClean="0"/>
              <a:t>Б</a:t>
            </a:r>
            <a:r>
              <a:rPr lang="ru-RU" sz="6600" dirty="0" smtClean="0"/>
              <a:t>Ъ</a:t>
            </a:r>
            <a:r>
              <a:rPr lang="ru-RU" sz="6600" dirty="0" smtClean="0">
                <a:solidFill>
                  <a:srgbClr val="FF0000"/>
                </a:solidFill>
              </a:rPr>
              <a:t>Е</a:t>
            </a:r>
            <a:r>
              <a:rPr lang="ru-RU" sz="6600" dirty="0" smtClean="0"/>
              <a:t>ДИНЯЕТ!»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www.vseznaika.org/wp-content/uploads/2015/11/pic-00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500570"/>
            <a:ext cx="2928958" cy="1886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5694" y="642918"/>
            <a:ext cx="371477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/>
              <a:t>АЛФАВИТ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6215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Тридцать три сестрички</a:t>
            </a:r>
            <a:br>
              <a:rPr lang="ru-RU" sz="3600" dirty="0" smtClean="0"/>
            </a:br>
            <a:r>
              <a:rPr lang="ru-RU" sz="3600" dirty="0" smtClean="0"/>
              <a:t>Ростом невелички,</a:t>
            </a:r>
            <a:br>
              <a:rPr lang="ru-RU" sz="3600" dirty="0" smtClean="0"/>
            </a:br>
            <a:r>
              <a:rPr lang="ru-RU" sz="3600" dirty="0" smtClean="0"/>
              <a:t>Если знаешь наш секрет,</a:t>
            </a:r>
            <a:br>
              <a:rPr lang="ru-RU" sz="3600" dirty="0" smtClean="0"/>
            </a:br>
            <a:r>
              <a:rPr lang="ru-RU" sz="3600" dirty="0" smtClean="0"/>
              <a:t>Мы покажем целый свет.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fb.ru/misc/i/gallery/14901/1515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5000660" cy="3643338"/>
          </a:xfrm>
          <a:prstGeom prst="rect">
            <a:avLst/>
          </a:prstGeom>
          <a:noFill/>
        </p:spPr>
      </p:pic>
      <p:pic>
        <p:nvPicPr>
          <p:cNvPr id="125956" name="Picture 4" descr="http://fb.ru/misc/i/gallery/14901/1515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5938" y="3000372"/>
            <a:ext cx="4431855" cy="33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 descr="https://ds03.infourok.ru/uploads/ex/1303/00015f0a-c77ba708/1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7764" name="AutoShape 4" descr="https://ds03.infourok.ru/uploads/ex/1303/00015f0a-c77ba708/1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735" y="202114"/>
            <a:ext cx="8580995" cy="643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214422"/>
            <a:ext cx="78315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СЕМЬЯ СЕМЯ</a:t>
            </a:r>
            <a:endParaRPr lang="ru-RU" sz="8800" dirty="0"/>
          </a:p>
        </p:txBody>
      </p:sp>
      <p:pic>
        <p:nvPicPr>
          <p:cNvPr id="124930" name="Picture 2" descr="http://vocmp.oblzdrav.ru/wp-content/uploads/rod-290x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71810"/>
            <a:ext cx="2762250" cy="2762251"/>
          </a:xfrm>
          <a:prstGeom prst="rect">
            <a:avLst/>
          </a:prstGeom>
          <a:noFill/>
        </p:spPr>
      </p:pic>
      <p:pic>
        <p:nvPicPr>
          <p:cNvPr id="124932" name="Picture 4" descr="http://e-nut.ru/assets/components/phpthumbof/cache/%D1%81%D0%B5%D0%BC%D1%8F%20%D1%82%D1%8B%D0%BA%D0%B2%D1%8B.e686dc5d984c5fab1370e565b1dbcb871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71810"/>
            <a:ext cx="3357556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 descr="https://im0-tub-ru.yandex.net/i?id=fe10561a9327897fdc4bcdc752c03743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04" name="AutoShape 4" descr="https://im0-tub-ru.yandex.net/i?id=fe10561a9327897fdc4bcdc752c03743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06" name="AutoShape 6" descr="Palac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08" name="AutoShape 8" descr="Palac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10" name="AutoShape 10" descr="Palac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8011" name="Picture 11" descr="C:\Users\admin.admin-ПК\Desktop\пп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356"/>
            <a:ext cx="5857916" cy="54782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785794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129026" name="Picture 2" descr="http://islamdag.ru/sites/img/stati/2010/4kv/key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928934"/>
            <a:ext cx="3786214" cy="3577500"/>
          </a:xfrm>
          <a:prstGeom prst="rect">
            <a:avLst/>
          </a:prstGeom>
          <a:noFill/>
        </p:spPr>
      </p:pic>
      <p:pic>
        <p:nvPicPr>
          <p:cNvPr id="129027" name="Picture 3" descr="C:\Users\admin.admin-ПК\Desktop\ппп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928934"/>
            <a:ext cx="3429024" cy="32067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701</TotalTime>
  <Words>52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Мягкий и твердый разделительные знаки.                                       Учитель Багаева Ж.А.  МБОУ»СОШ№2 с.Ногир им.Х.Тотрова» 2018г.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Школа№2</cp:lastModifiedBy>
  <cp:revision>52</cp:revision>
  <dcterms:created xsi:type="dcterms:W3CDTF">2010-10-16T16:56:31Z</dcterms:created>
  <dcterms:modified xsi:type="dcterms:W3CDTF">2020-03-18T07:45:48Z</dcterms:modified>
</cp:coreProperties>
</file>