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85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852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593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44000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26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469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44000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49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44000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866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052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44000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206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44000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2999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0</Words>
  <Application>Microsoft Office PowerPoint</Application>
  <PresentationFormat>Экран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</dc:creator>
  <cp:lastModifiedBy>Яна</cp:lastModifiedBy>
  <cp:revision>4</cp:revision>
  <dcterms:created xsi:type="dcterms:W3CDTF">2017-12-03T07:33:48Z</dcterms:created>
  <dcterms:modified xsi:type="dcterms:W3CDTF">2020-03-17T14:31:17Z</dcterms:modified>
</cp:coreProperties>
</file>