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74" r:id="rId3"/>
    <p:sldId id="28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9" r:id="rId12"/>
    <p:sldId id="276" r:id="rId13"/>
    <p:sldId id="291" r:id="rId14"/>
    <p:sldId id="290" r:id="rId15"/>
    <p:sldId id="299" r:id="rId16"/>
    <p:sldId id="301" r:id="rId17"/>
    <p:sldId id="286" r:id="rId18"/>
    <p:sldId id="302" r:id="rId19"/>
    <p:sldId id="292" r:id="rId20"/>
    <p:sldId id="294" r:id="rId21"/>
    <p:sldId id="296" r:id="rId22"/>
    <p:sldId id="288" r:id="rId23"/>
    <p:sldId id="268" r:id="rId24"/>
    <p:sldId id="297" r:id="rId25"/>
    <p:sldId id="270" r:id="rId26"/>
    <p:sldId id="298" r:id="rId27"/>
    <p:sldId id="272" r:id="rId28"/>
    <p:sldId id="264" r:id="rId29"/>
    <p:sldId id="258" r:id="rId30"/>
    <p:sldId id="260" r:id="rId31"/>
    <p:sldId id="259" r:id="rId32"/>
    <p:sldId id="277" r:id="rId33"/>
    <p:sldId id="263" r:id="rId34"/>
    <p:sldId id="285" r:id="rId35"/>
    <p:sldId id="26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24" autoAdjust="0"/>
  </p:normalViewPr>
  <p:slideViewPr>
    <p:cSldViewPr>
      <p:cViewPr>
        <p:scale>
          <a:sx n="60" d="100"/>
          <a:sy n="60" d="100"/>
        </p:scale>
        <p:origin x="-163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8D868-FF17-4B89-8C4D-364706837D94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6068A-D844-473E-8370-D352316A6F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6068A-D844-473E-8370-D352316A6F5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714752"/>
            <a:ext cx="602934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357826"/>
            <a:ext cx="6400800" cy="132397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000372"/>
            <a:ext cx="51435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357694"/>
            <a:ext cx="5114932" cy="176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10BA-195B-4C66-A28E-8AC1027D4750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E867-1F25-4CFE-A55B-B7719B9B08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87;&#1088;&#1080;&#1084;&#1077;&#1088;&#1099;%20&#1087;&#1088;&#1077;&#1079;&#1077;&#1085;&#1090;&#1072;&#1094;&#1080;&#1081;\&#1087;&#1088;&#1077;&#1079;&#1077;&#1085;&#1090;&#1072;&#1094;&#1080;&#1103;%20&#1082;%20&#1075;&#1086;&#1076;&#1086;&#1074;&#1097;&#1080;&#1085;&#1077;%20&#1087;&#1086;&#1073;&#1077;&#1076;&#1099;%20&#1074;%20&#1089;&#1090;&#1072;&#1083;&#1080;&#1085;&#1075;&#1088;&#1072;&#1076;&#1089;&#1082;&#1086;&#1081;%20&#1073;&#1080;&#1090;&#1074;&#1077;%20&#1087;&#1080;&#1089;&#1100;&#1084;&#1072;%20&#1089;%20&#1092;&#1088;&#1086;&#1085;&#1090;&#1072;\&#1086;%20&#1075;&#1077;&#1088;&#1086;&#1103;&#1093;%20&#1073;&#1099;&#1083;&#1099;&#1093;%20&#1074;&#1088;&#1077;&#1084;&#1077;&#1085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 descr="99978e9ebf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573016"/>
            <a:ext cx="8424936" cy="309634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Знакомство детей с Героями Великой Отечественной войны, в честь которых названы улицы нашего города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4680520" cy="280831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Воспитатель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Макарова Оксана Ивановна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МБОУ Школа  №69 г.о. Самара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дошкольное отделение по адресу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  <a:r>
              <a:rPr lang="ru-RU" sz="2400" dirty="0" smtClean="0">
                <a:solidFill>
                  <a:schemeClr val="bg1"/>
                </a:solidFill>
              </a:rPr>
              <a:t> улица Ю.Гагарина, 123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о героях былых време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41096" y="476672"/>
            <a:ext cx="5040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Этапы реализации проекта: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 этап – подготовительный или поисковый (определение проблемы и разработка стратегии реализации проекта)</a:t>
            </a:r>
            <a:br>
              <a:rPr lang="ru-RU" sz="2800" dirty="0" smtClean="0"/>
            </a:br>
            <a:r>
              <a:rPr lang="ru-RU" sz="2800" dirty="0" smtClean="0"/>
              <a:t>- проведение анкетирования родителей (анкета прилагается);</a:t>
            </a:r>
            <a:br>
              <a:rPr lang="ru-RU" sz="2800" dirty="0" smtClean="0"/>
            </a:br>
            <a:r>
              <a:rPr lang="ru-RU" sz="2800" dirty="0" smtClean="0"/>
              <a:t>- изучение литературы по теме проекта;</a:t>
            </a:r>
            <a:br>
              <a:rPr lang="ru-RU" sz="2800" dirty="0" smtClean="0"/>
            </a:br>
            <a:r>
              <a:rPr lang="ru-RU" sz="2800" dirty="0" smtClean="0"/>
              <a:t>- интервьюирование детей;</a:t>
            </a:r>
            <a:br>
              <a:rPr lang="ru-RU" sz="2800" dirty="0" smtClean="0"/>
            </a:br>
            <a:r>
              <a:rPr lang="ru-RU" sz="2800" dirty="0" smtClean="0"/>
              <a:t>2 этап –практический (практическая деятельность); </a:t>
            </a:r>
            <a:br>
              <a:rPr lang="ru-RU" sz="2800" dirty="0" smtClean="0"/>
            </a:br>
            <a:r>
              <a:rPr lang="ru-RU" sz="2800" dirty="0" smtClean="0"/>
              <a:t>- экскурсии;</a:t>
            </a:r>
            <a:br>
              <a:rPr lang="ru-RU" sz="2800" dirty="0" smtClean="0"/>
            </a:br>
            <a:r>
              <a:rPr lang="ru-RU" sz="2800" dirty="0" smtClean="0"/>
              <a:t>- рисование, лепка, аппликация;</a:t>
            </a:r>
            <a:br>
              <a:rPr lang="ru-RU" sz="2800" dirty="0" smtClean="0"/>
            </a:br>
            <a:r>
              <a:rPr lang="ru-RU" sz="2800" dirty="0" smtClean="0"/>
              <a:t>- знакомство с детской художественной литературой о Великой Отечественной войне;</a:t>
            </a:r>
            <a:br>
              <a:rPr lang="ru-RU" sz="2800" dirty="0" smtClean="0"/>
            </a:br>
            <a:r>
              <a:rPr lang="ru-RU" sz="2800" dirty="0" smtClean="0"/>
              <a:t>3 этап – заключительный;</a:t>
            </a:r>
            <a:br>
              <a:rPr lang="ru-RU" sz="2800" dirty="0" smtClean="0"/>
            </a:br>
            <a:r>
              <a:rPr lang="ru-RU" sz="2800" dirty="0" smtClean="0"/>
              <a:t>- проведение занятий по теме; </a:t>
            </a:r>
            <a:br>
              <a:rPr lang="ru-RU" sz="2800" dirty="0" smtClean="0"/>
            </a:br>
            <a:r>
              <a:rPr lang="ru-RU" sz="2800" dirty="0" smtClean="0"/>
              <a:t>- коллективная работа детей: «Фоторепортаж военных лет» </a:t>
            </a:r>
            <a:br>
              <a:rPr lang="ru-RU" sz="2800" dirty="0" smtClean="0"/>
            </a:br>
            <a:r>
              <a:rPr lang="ru-RU" sz="2800" dirty="0" smtClean="0"/>
              <a:t>- виртуальные экскурсии по улицам Самары, названных в честь Героев Великой Отечественной войны;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8722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Знакомство детей с литературой о Великой Отечественной войне и интерьюирование детей по данной теме</a:t>
            </a:r>
            <a:endParaRPr lang="ru-RU" sz="3600" b="1" dirty="0"/>
          </a:p>
        </p:txBody>
      </p:sp>
      <p:pic>
        <p:nvPicPr>
          <p:cNvPr id="5" name="Содержимое 4" descr="DSC080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2978" y="2276872"/>
            <a:ext cx="4389022" cy="4320480"/>
          </a:xfrm>
        </p:spPr>
      </p:pic>
      <p:pic>
        <p:nvPicPr>
          <p:cNvPr id="6" name="Содержимое 5" descr="DSC081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76872"/>
            <a:ext cx="4244280" cy="4320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535892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Экскурсия в Парк Победы к памятнику Дмитрию Михайловичу </a:t>
            </a:r>
            <a:r>
              <a:rPr lang="ru-RU" sz="4000" b="1" dirty="0" err="1" smtClean="0"/>
              <a:t>Карбышеву</a:t>
            </a:r>
            <a:endParaRPr lang="ru-RU" sz="4000" b="1" dirty="0"/>
          </a:p>
        </p:txBody>
      </p:sp>
      <p:pic>
        <p:nvPicPr>
          <p:cNvPr id="5" name="Содержимое 4" descr="DSC081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5112568" cy="4680520"/>
          </a:xfrm>
        </p:spPr>
      </p:pic>
      <p:pic>
        <p:nvPicPr>
          <p:cNvPr id="6" name="Содержимое 5" descr="DSC081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47261" y="2577675"/>
            <a:ext cx="4710675" cy="35330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Коллективная работа детей и родителей «Оборона Москвы»</a:t>
            </a:r>
            <a:endParaRPr lang="ru-RU" sz="3600" b="1" dirty="0"/>
          </a:p>
        </p:txBody>
      </p:sp>
      <p:pic>
        <p:nvPicPr>
          <p:cNvPr id="5" name="Содержимое 4" descr="DSC081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48880"/>
            <a:ext cx="4326632" cy="3888432"/>
          </a:xfrm>
        </p:spPr>
      </p:pic>
      <p:pic>
        <p:nvPicPr>
          <p:cNvPr id="6" name="Содержимое 5" descr="DSC090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316288" cy="38886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32656"/>
            <a:ext cx="8535892" cy="1584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Война глазами детей – наши рисунки</a:t>
            </a:r>
            <a:endParaRPr lang="ru-RU" sz="3600" b="1" dirty="0"/>
          </a:p>
        </p:txBody>
      </p:sp>
      <p:pic>
        <p:nvPicPr>
          <p:cNvPr id="5" name="Содержимое 4" descr="DSC081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4038600" cy="4037062"/>
          </a:xfrm>
        </p:spPr>
      </p:pic>
      <p:pic>
        <p:nvPicPr>
          <p:cNvPr id="6" name="Содержимое 5" descr="DSC081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320480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Экскурсия в музей «Боевой Славы» школы №69 имени Героя Советского Союза </a:t>
            </a:r>
            <a:r>
              <a:rPr lang="ru-RU" sz="2400" b="1" dirty="0" err="1" smtClean="0"/>
              <a:t>А.С.Бойцова</a:t>
            </a:r>
            <a:endParaRPr lang="ru-RU" sz="2400" b="1" dirty="0"/>
          </a:p>
        </p:txBody>
      </p:sp>
      <p:pic>
        <p:nvPicPr>
          <p:cNvPr id="5" name="Содержимое 4" descr="DSC09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920880" cy="5703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Знакомство с 30-летней историей музея</a:t>
            </a:r>
            <a:endParaRPr lang="ru-RU" sz="3600" b="1" dirty="0"/>
          </a:p>
        </p:txBody>
      </p:sp>
      <p:pic>
        <p:nvPicPr>
          <p:cNvPr id="8" name="Содержимое 7" descr="DSC090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556792"/>
            <a:ext cx="4499992" cy="3960440"/>
          </a:xfrm>
        </p:spPr>
      </p:pic>
      <p:pic>
        <p:nvPicPr>
          <p:cNvPr id="9" name="Содержимое 8" descr="DSC090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4176464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Самостоятельное изучение детьми экспозиций музея</a:t>
            </a:r>
            <a:endParaRPr lang="ru-RU" sz="3600" b="1" dirty="0"/>
          </a:p>
        </p:txBody>
      </p:sp>
      <p:pic>
        <p:nvPicPr>
          <p:cNvPr id="8" name="Содержимое 7" descr="DSC090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132856"/>
            <a:ext cx="4416491" cy="3312368"/>
          </a:xfrm>
        </p:spPr>
      </p:pic>
      <p:pic>
        <p:nvPicPr>
          <p:cNvPr id="9" name="Содержимое 8" descr="DSC090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412776"/>
            <a:ext cx="3168352" cy="2376264"/>
          </a:xfrm>
        </p:spPr>
      </p:pic>
      <p:pic>
        <p:nvPicPr>
          <p:cNvPr id="6" name="Содержимое 5" descr="DSC09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933056"/>
            <a:ext cx="31683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535892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Юные экскурсоводы – рассказывают детям о Героях Великой Отечественной войны</a:t>
            </a:r>
            <a:endParaRPr lang="ru-RU" sz="3600" b="1" dirty="0"/>
          </a:p>
        </p:txBody>
      </p:sp>
      <p:pic>
        <p:nvPicPr>
          <p:cNvPr id="5" name="Содержимое 4" descr="DSC090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356992"/>
            <a:ext cx="4176464" cy="3316982"/>
          </a:xfrm>
        </p:spPr>
      </p:pic>
      <p:pic>
        <p:nvPicPr>
          <p:cNvPr id="6" name="Содержимое 5" descr="DSC090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4464496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«</a:t>
            </a:r>
            <a:r>
              <a:rPr lang="ru-RU" sz="4000" b="1" dirty="0" smtClean="0"/>
              <a:t>Я – правнук Героя Ивана </a:t>
            </a:r>
            <a:r>
              <a:rPr lang="ru-RU" sz="4000" b="1" dirty="0" err="1" smtClean="0"/>
              <a:t>Любичева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8" name="Содержимое 7" descr="DSC09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248472" cy="5133611"/>
          </a:xfrm>
        </p:spPr>
      </p:pic>
      <p:pic>
        <p:nvPicPr>
          <p:cNvPr id="9" name="Содержимое 8" descr="DSC085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100264" cy="40326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4087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Детско-родительский проект </a:t>
            </a:r>
            <a:br>
              <a:rPr lang="ru-RU" sz="2800" dirty="0" smtClean="0"/>
            </a:br>
            <a:r>
              <a:rPr lang="ru-RU" sz="2800" dirty="0" smtClean="0"/>
              <a:t>по нравственно-патриотическому воспитанию</a:t>
            </a:r>
            <a:br>
              <a:rPr lang="ru-RU" sz="2800" dirty="0" smtClean="0"/>
            </a:br>
            <a:r>
              <a:rPr lang="ru-RU" sz="2800" dirty="0" smtClean="0"/>
              <a:t> с детьми подготовительной группы в номинации:</a:t>
            </a:r>
            <a:br>
              <a:rPr lang="ru-RU" sz="2800" dirty="0" smtClean="0"/>
            </a:br>
            <a:r>
              <a:rPr lang="ru-RU" sz="2800" b="1" dirty="0" smtClean="0"/>
              <a:t> «МЫ - ИСТОРИКИ»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Девиз проекта</a:t>
            </a:r>
            <a:r>
              <a:rPr lang="ru-RU" sz="2800" dirty="0" smtClean="0"/>
              <a:t>: «Был Великий День Победы –</a:t>
            </a:r>
            <a:br>
              <a:rPr lang="ru-RU" sz="2800" dirty="0" smtClean="0"/>
            </a:br>
            <a:r>
              <a:rPr lang="ru-RU" sz="2800" dirty="0" smtClean="0"/>
              <a:t>                 Много лет тому назад,</a:t>
            </a:r>
            <a:br>
              <a:rPr lang="ru-RU" sz="2800" dirty="0" smtClean="0"/>
            </a:br>
            <a:r>
              <a:rPr lang="ru-RU" sz="2800" dirty="0" smtClean="0"/>
              <a:t>                         День Победы помнят деды,</a:t>
            </a:r>
            <a:br>
              <a:rPr lang="ru-RU" sz="2800" dirty="0" smtClean="0"/>
            </a:br>
            <a:r>
              <a:rPr lang="ru-RU" sz="2800" dirty="0" smtClean="0"/>
              <a:t>                    Знает каждый из ребят!»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46388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Наша коллективная работа «Фоторепортаж времен войны» и его обсуждение детьми</a:t>
            </a:r>
            <a:endParaRPr lang="ru-RU" sz="3600" b="1" dirty="0"/>
          </a:p>
        </p:txBody>
      </p:sp>
      <p:pic>
        <p:nvPicPr>
          <p:cNvPr id="5" name="Содержимое 4" descr="DSC081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614664" cy="4104456"/>
          </a:xfrm>
        </p:spPr>
      </p:pic>
      <p:pic>
        <p:nvPicPr>
          <p:cNvPr id="6" name="Содержимое 5" descr="DSC081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4038600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Виртуальная экскурсия по улицам Самары, названных в честь героев Великой Отечественной войны</a:t>
            </a:r>
            <a:endParaRPr lang="ru-RU" sz="3600" b="1" dirty="0"/>
          </a:p>
        </p:txBody>
      </p:sp>
      <p:pic>
        <p:nvPicPr>
          <p:cNvPr id="5" name="Содержимое 4" descr="DSC080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104456" cy="3028950"/>
          </a:xfrm>
        </p:spPr>
      </p:pic>
      <p:pic>
        <p:nvPicPr>
          <p:cNvPr id="6" name="Содержимое 5" descr="kht_jatb4_53_193905_x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0849" y="1600200"/>
            <a:ext cx="38933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535892" cy="15841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Я здесь живу на улице Героя Ивана ФИНЮТИНА</a:t>
            </a:r>
            <a:endParaRPr lang="ru-RU" sz="3600" b="1" dirty="0"/>
          </a:p>
        </p:txBody>
      </p:sp>
      <p:pic>
        <p:nvPicPr>
          <p:cNvPr id="5" name="Содержимое 4" descr="DSC09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4392488" cy="4320480"/>
          </a:xfrm>
        </p:spPr>
      </p:pic>
      <p:pic>
        <p:nvPicPr>
          <p:cNvPr id="6" name="Содержимое 5" descr="Бульвар Ивана Финютин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132856"/>
            <a:ext cx="4536504" cy="4320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52528" cy="1431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Улица Георгия Губанова</a:t>
            </a:r>
            <a:endParaRPr lang="ru-RU" b="1" dirty="0"/>
          </a:p>
        </p:txBody>
      </p:sp>
      <p:pic>
        <p:nvPicPr>
          <p:cNvPr id="6" name="Содержимое 5" descr="2533274794357286_83a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121024"/>
            <a:ext cx="4536504" cy="4332312"/>
          </a:xfrm>
        </p:spPr>
      </p:pic>
      <p:pic>
        <p:nvPicPr>
          <p:cNvPr id="5" name="Содержимое 4" descr="Георгий Губано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620688"/>
            <a:ext cx="3995936" cy="53625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Мы живем на улице Героя войны Дмитрия Михайловича </a:t>
            </a:r>
            <a:r>
              <a:rPr lang="ru-RU" sz="4000" b="1" dirty="0" err="1" smtClean="0"/>
              <a:t>Карбышева</a:t>
            </a:r>
            <a:endParaRPr lang="ru-RU" sz="4000" b="1" dirty="0"/>
          </a:p>
        </p:txBody>
      </p:sp>
      <p:pic>
        <p:nvPicPr>
          <p:cNvPr id="5" name="Содержимое 4" descr="pic_953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92079" y="1916832"/>
            <a:ext cx="3720075" cy="3600400"/>
          </a:xfrm>
        </p:spPr>
      </p:pic>
      <p:pic>
        <p:nvPicPr>
          <p:cNvPr id="6" name="Содержимое 5" descr="DSC09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99525" y="1916832"/>
            <a:ext cx="4992555" cy="4464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47860" cy="1080120"/>
          </a:xfrm>
        </p:spPr>
        <p:txBody>
          <a:bodyPr/>
          <a:lstStyle/>
          <a:p>
            <a:pPr algn="ctr"/>
            <a:r>
              <a:rPr lang="ru-RU" b="1" dirty="0" smtClean="0"/>
              <a:t>Улица имени Петра Потапова</a:t>
            </a:r>
            <a:endParaRPr lang="ru-RU" b="1" dirty="0"/>
          </a:p>
        </p:txBody>
      </p:sp>
      <p:pic>
        <p:nvPicPr>
          <p:cNvPr id="5" name="Содержимое 4" descr="stara_zagora_2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4734309" cy="4464496"/>
          </a:xfrm>
        </p:spPr>
      </p:pic>
      <p:pic>
        <p:nvPicPr>
          <p:cNvPr id="6" name="Содержимое 5" descr="normal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0112" y="1628800"/>
            <a:ext cx="322831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535892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Юля рассказывает о подвиге Героя Вадиме Фадееве, на улице которого она живет</a:t>
            </a:r>
            <a:endParaRPr lang="ru-RU" sz="3600" b="1" dirty="0"/>
          </a:p>
        </p:txBody>
      </p:sp>
      <p:pic>
        <p:nvPicPr>
          <p:cNvPr id="5" name="Содержимое 4" descr="DSC090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4474840" cy="4104456"/>
          </a:xfrm>
        </p:spPr>
      </p:pic>
      <p:pic>
        <p:nvPicPr>
          <p:cNvPr id="6" name="Содержимое 5" descr="8439598.9f3pzbaj2og8oss4kwwkogs8k.ejcuplo1l0oo0sk8c40s8osc4.th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060848"/>
            <a:ext cx="3960440" cy="27361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535892" cy="1440160"/>
          </a:xfrm>
        </p:spPr>
        <p:txBody>
          <a:bodyPr/>
          <a:lstStyle/>
          <a:p>
            <a:pPr algn="ctr"/>
            <a:r>
              <a:rPr lang="ru-RU" b="1" dirty="0" smtClean="0"/>
              <a:t>Улица Михаила </a:t>
            </a:r>
            <a:r>
              <a:rPr lang="ru-RU" b="1" dirty="0" err="1" smtClean="0"/>
              <a:t>Агибалова</a:t>
            </a:r>
            <a:endParaRPr lang="ru-RU" b="1" dirty="0"/>
          </a:p>
        </p:txBody>
      </p:sp>
      <p:pic>
        <p:nvPicPr>
          <p:cNvPr id="5" name="Содержимое 4" descr="Михаил Агибало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3621660" cy="4525963"/>
          </a:xfrm>
        </p:spPr>
      </p:pic>
      <p:pic>
        <p:nvPicPr>
          <p:cNvPr id="6" name="Содержимое 5" descr="1363804305_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988840"/>
            <a:ext cx="4608512" cy="4571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319868" cy="11521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Улица Михаила Сорокина</a:t>
            </a:r>
            <a:endParaRPr lang="ru-RU" b="1" dirty="0"/>
          </a:p>
        </p:txBody>
      </p:sp>
      <p:pic>
        <p:nvPicPr>
          <p:cNvPr id="4" name="Содержимое 3" descr="Сорокин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9686" y="1916833"/>
            <a:ext cx="3656250" cy="4294946"/>
          </a:xfrm>
        </p:spPr>
      </p:pic>
      <p:pic>
        <p:nvPicPr>
          <p:cNvPr id="6" name="Содержимое 5" descr="49_bi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1916832"/>
            <a:ext cx="4680520" cy="42814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Улица Героя Ивана Булкина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Содержимое 4" descr="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3416083" cy="5316638"/>
          </a:xfrm>
          <a:prstGeom prst="rect">
            <a:avLst/>
          </a:prstGeom>
        </p:spPr>
      </p:pic>
      <p:pic>
        <p:nvPicPr>
          <p:cNvPr id="6" name="Содержимое 5" descr="004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132856"/>
            <a:ext cx="4927526" cy="369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087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Тип проекта: </a:t>
            </a:r>
            <a:r>
              <a:rPr lang="ru-RU" sz="2400" dirty="0" smtClean="0"/>
              <a:t>познавательно-патриотический.</a:t>
            </a:r>
            <a:br>
              <a:rPr lang="ru-RU" sz="2400" dirty="0" smtClean="0"/>
            </a:br>
            <a:r>
              <a:rPr lang="ru-RU" sz="2400" b="1" dirty="0" smtClean="0"/>
              <a:t>Возраст детей: </a:t>
            </a:r>
            <a:r>
              <a:rPr lang="ru-RU" sz="2400" dirty="0" smtClean="0"/>
              <a:t>старшая, подготовительная группа.</a:t>
            </a:r>
            <a:br>
              <a:rPr lang="ru-RU" sz="2400" dirty="0" smtClean="0"/>
            </a:br>
            <a:r>
              <a:rPr lang="ru-RU" sz="2400" b="1" dirty="0" smtClean="0"/>
              <a:t>Продолжительность</a:t>
            </a:r>
            <a:r>
              <a:rPr lang="ru-RU" sz="2400" dirty="0" smtClean="0"/>
              <a:t>: с апреля 2015года по май 2016года</a:t>
            </a:r>
            <a:br>
              <a:rPr lang="ru-RU" sz="2400" dirty="0" smtClean="0"/>
            </a:br>
            <a:r>
              <a:rPr lang="ru-RU" sz="2400" b="1" dirty="0" smtClean="0"/>
              <a:t>Участники проекта: </a:t>
            </a:r>
            <a:r>
              <a:rPr lang="ru-RU" sz="2400" dirty="0" smtClean="0"/>
              <a:t>дети, родители и воспитатель.</a:t>
            </a:r>
            <a:br>
              <a:rPr lang="ru-RU" sz="2400" dirty="0" smtClean="0"/>
            </a:br>
            <a:r>
              <a:rPr lang="ru-RU" sz="2400" b="1" dirty="0" smtClean="0"/>
              <a:t>По количеству участников: </a:t>
            </a:r>
            <a:r>
              <a:rPr lang="ru-RU" sz="2400" dirty="0" smtClean="0"/>
              <a:t>проект коллективный.</a:t>
            </a:r>
            <a:br>
              <a:rPr lang="ru-RU" sz="2400" dirty="0" smtClean="0"/>
            </a:br>
            <a:r>
              <a:rPr lang="ru-RU" sz="2400" b="1" dirty="0" smtClean="0"/>
              <a:t>Форма организации детей: </a:t>
            </a:r>
            <a:r>
              <a:rPr lang="ru-RU" sz="2400" dirty="0" smtClean="0"/>
              <a:t>групповая, подгрупповая и индивидуальная. </a:t>
            </a:r>
            <a:br>
              <a:rPr lang="ru-RU" sz="2400" dirty="0" smtClean="0"/>
            </a:br>
            <a:r>
              <a:rPr lang="ru-RU" sz="2500" b="1" dirty="0" smtClean="0"/>
              <a:t>Форма проведения: </a:t>
            </a:r>
            <a:r>
              <a:rPr lang="ru-RU" sz="2500" dirty="0" smtClean="0"/>
              <a:t>непосредственно-образовательная деятельность, самостоятельная деятельность детей и их родителей, проведение экскурсий.</a:t>
            </a:r>
            <a:br>
              <a:rPr lang="ru-RU" sz="2500" dirty="0" smtClean="0"/>
            </a:br>
            <a:r>
              <a:rPr lang="ru-RU" sz="2500" b="1" dirty="0" smtClean="0"/>
              <a:t>Методы: </a:t>
            </a:r>
            <a:r>
              <a:rPr lang="ru-RU" sz="2500" dirty="0" smtClean="0"/>
              <a:t>экскурсии, беседы, чтение детской художественной литературы, заучивание стихов, проведение игр.</a:t>
            </a:r>
            <a:br>
              <a:rPr lang="ru-RU" sz="2500" dirty="0" smtClean="0"/>
            </a:br>
            <a:r>
              <a:rPr lang="ru-RU" sz="2500" b="1" dirty="0" smtClean="0"/>
              <a:t>Образовательная область: </a:t>
            </a:r>
            <a:r>
              <a:rPr lang="ru-RU" sz="2500" dirty="0" smtClean="0"/>
              <a:t> познавательная.</a:t>
            </a:r>
            <a:r>
              <a:rPr lang="ru-RU" sz="2500" b="1" dirty="0" smtClean="0"/>
              <a:t/>
            </a:r>
            <a:br>
              <a:rPr lang="ru-RU" sz="2500" b="1" dirty="0" smtClean="0"/>
            </a:br>
            <a:r>
              <a:rPr lang="ru-RU" sz="2500" b="1" dirty="0" smtClean="0"/>
              <a:t>Интеграция образовательных областей: </a:t>
            </a:r>
            <a:r>
              <a:rPr lang="ru-RU" sz="2500" dirty="0" smtClean="0"/>
              <a:t>коммуникация, социализация, физическая культура, музыка, художественное творчество.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normal (3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36824" y="1412776"/>
            <a:ext cx="3619518" cy="5112568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52400"/>
            <a:ext cx="8219256" cy="118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Улица имени летчицы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Ольги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Санфировой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Содержимое 5" descr="f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12776"/>
            <a:ext cx="5280586" cy="5112568"/>
          </a:xfrm>
          <a:prstGeom prst="rect">
            <a:avLst/>
          </a:prstGeom>
        </p:spPr>
      </p:pic>
      <p:pic>
        <p:nvPicPr>
          <p:cNvPr id="7" name="Содержимое 4" descr="104166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2821150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728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Улица Зои Космодемьянской </a:t>
            </a:r>
            <a:endParaRPr lang="ru-RU" b="1" dirty="0"/>
          </a:p>
        </p:txBody>
      </p:sp>
      <p:pic>
        <p:nvPicPr>
          <p:cNvPr id="6" name="Содержимое 4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flipH="1">
            <a:off x="0" y="1772816"/>
            <a:ext cx="4536504" cy="4036726"/>
          </a:xfrm>
        </p:spPr>
      </p:pic>
      <p:pic>
        <p:nvPicPr>
          <p:cNvPr id="7" name="Содержимое 5" descr="1kosmodemianskay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1850" y="1772816"/>
            <a:ext cx="4642150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716016" y="188640"/>
            <a:ext cx="4248472" cy="2952328"/>
          </a:xfrm>
        </p:spPr>
        <p:txBody>
          <a:bodyPr/>
          <a:lstStyle/>
          <a:p>
            <a:pPr algn="ctr"/>
            <a:r>
              <a:rPr lang="ru-RU" b="1" dirty="0" smtClean="0"/>
              <a:t>Улица имени Николая Гастелло</a:t>
            </a:r>
            <a:endParaRPr lang="ru-RU" b="1" dirty="0"/>
          </a:p>
        </p:txBody>
      </p:sp>
      <p:pic>
        <p:nvPicPr>
          <p:cNvPr id="7" name="Содержимое 6" descr="gastello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6408712"/>
          </a:xfrm>
        </p:spPr>
      </p:pic>
      <p:pic>
        <p:nvPicPr>
          <p:cNvPr id="8" name="Содержимое 7" descr="2533274794357286_83a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350100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391876" cy="14401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Улица имени Александра Матросова</a:t>
            </a:r>
            <a:endParaRPr lang="ru-RU" b="1" dirty="0"/>
          </a:p>
        </p:txBody>
      </p:sp>
      <p:pic>
        <p:nvPicPr>
          <p:cNvPr id="4" name="Содержимое 6" descr="007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3063055"/>
            <a:ext cx="4614664" cy="3606305"/>
          </a:xfrm>
        </p:spPr>
      </p:pic>
      <p:pic>
        <p:nvPicPr>
          <p:cNvPr id="6" name="Содержимое 5" descr="Александр Матросо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4896544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Окончательный результат или продукт проектной деятельности: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сформировано уважительное отношение к участникам, Героям Великой Отечественной войны и труженикам тыла;</a:t>
            </a:r>
            <a:br>
              <a:rPr lang="ru-RU" sz="2800" dirty="0" smtClean="0"/>
            </a:br>
            <a:r>
              <a:rPr lang="ru-RU" sz="2800" dirty="0" smtClean="0"/>
              <a:t>- дети стали более бережно относится к семейным фотографиям и реликвиям (ордена, медали, солдатские книжки и др.)</a:t>
            </a:r>
            <a:br>
              <a:rPr lang="ru-RU" sz="2800" dirty="0" smtClean="0"/>
            </a:br>
            <a:r>
              <a:rPr lang="ru-RU" sz="2800" dirty="0" smtClean="0"/>
              <a:t>- дети прониклись важностью праздника День Победы;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48872" cy="144016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/>
          </a:p>
        </p:txBody>
      </p:sp>
      <p:pic>
        <p:nvPicPr>
          <p:cNvPr id="4" name="Содержимое 9" descr="den-pobed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567200" cy="460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408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Актуальность проекта:</a:t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 Дети, начиная с дошкольного возраста, страдают дефицитом знаний о родном городе, стране, мало знают о подвиге русского народа в борьбе с фашизмом в годы Великой Отечественной войны.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2.Дети, заинтересовавшись, названиями улиц, на которых они живут подали мне идею данного проекта, о восполнении знаний детей о Героях Великой Отечественной войны, в честь которых названы улицы нашего города.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3. Недостаточно сформулирована система работы с родителями по проблеме нравственного и героико-патриотического воспитания в семье.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Цель проекта:</a:t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1.Создать условия для ознакомления детей с героическим подвигом русского народа в Великой Отечественной войне.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2.Укрепление нравственно-патриотических чувств дошкольников через совместные мероприятия с участием детей, их родителей, педагогов.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3.Формирование знаний о Великой Отечественной войне через различные виды деятельности.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336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Задачи: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Образовательные: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1.Систематизировать и расширить представления детей о Великой Отечественной войне, а именно о тех Героях войны, в честь которых названы улицы нашего города.</a:t>
            </a:r>
            <a:br>
              <a:rPr lang="ru-RU" sz="2800" dirty="0" smtClean="0"/>
            </a:br>
            <a:r>
              <a:rPr lang="ru-RU" sz="2800" dirty="0" smtClean="0"/>
              <a:t>2.Формировать уважительное отношение к Героям войны и труженикам тыла.</a:t>
            </a:r>
            <a:br>
              <a:rPr lang="ru-RU" sz="2800" dirty="0" smtClean="0"/>
            </a:br>
            <a:r>
              <a:rPr lang="ru-RU" sz="2800" i="1" dirty="0" smtClean="0"/>
              <a:t>Развивающие: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1.Желание больше узнать нового, интересного об истории своей Родины.</a:t>
            </a:r>
            <a:br>
              <a:rPr lang="ru-RU" sz="2800" dirty="0" smtClean="0"/>
            </a:br>
            <a:r>
              <a:rPr lang="ru-RU" sz="2800" dirty="0" smtClean="0"/>
              <a:t>2.Развивать мыслительную и речевую деятельность, умение вести диалог, зрительное и слуховое восприятие, внимание.</a:t>
            </a:r>
            <a:br>
              <a:rPr lang="ru-RU" sz="2800" dirty="0" smtClean="0"/>
            </a:br>
            <a:r>
              <a:rPr lang="ru-RU" sz="2800" i="1" dirty="0" smtClean="0"/>
              <a:t>Воспитательные: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1.Воспитывать чувство патриотизма, гражданственности, любви к своей Родине, гордости за свою страну.</a:t>
            </a:r>
            <a:br>
              <a:rPr lang="ru-RU" sz="2800" dirty="0" smtClean="0"/>
            </a:br>
            <a:r>
              <a:rPr lang="ru-RU" sz="2800" dirty="0" smtClean="0"/>
              <a:t>2. Воспитывать чувство уважения и благодарности к ветеранам Великой Отечественной войны.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26469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Задачи для воспитателей</a:t>
            </a:r>
            <a:r>
              <a:rPr lang="ru-RU" sz="2800" i="1" dirty="0" smtClean="0"/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наладить взаимодействие с родителями воспитанников в воспитании у дошкольников патриотических чувств.</a:t>
            </a:r>
            <a:br>
              <a:rPr lang="ru-RU" sz="2800" dirty="0" smtClean="0"/>
            </a:br>
            <a:r>
              <a:rPr lang="ru-RU" sz="2800" dirty="0" smtClean="0"/>
              <a:t> - формирование у родителей активной позиции в воспитании у детей чувства патриотизма.</a:t>
            </a:r>
            <a:br>
              <a:rPr lang="ru-RU" sz="2800" dirty="0" smtClean="0"/>
            </a:br>
            <a:r>
              <a:rPr lang="ru-RU" sz="2800" dirty="0" smtClean="0"/>
              <a:t>- создание единого образовательного пространства через совместную деятельность педагогов, родителей и ребенка.</a:t>
            </a:r>
            <a:br>
              <a:rPr lang="ru-RU" sz="2800" dirty="0" smtClean="0"/>
            </a:br>
            <a:r>
              <a:rPr lang="ru-RU" sz="2800" b="1" i="1" dirty="0" smtClean="0"/>
              <a:t>Задача родителей</a:t>
            </a:r>
            <a:r>
              <a:rPr lang="ru-RU" sz="2800" i="1" dirty="0" smtClean="0"/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- нравственно-патриотическое воспитание ребенка в семье, через знакомство с военным прошлым своей семьи, нашего города, своей Родины.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Демонстрационный материал: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выставка книг на военную тематику;</a:t>
            </a:r>
            <a:br>
              <a:rPr lang="ru-RU" sz="2800" dirty="0" smtClean="0"/>
            </a:br>
            <a:r>
              <a:rPr lang="ru-RU" sz="2800" dirty="0" smtClean="0"/>
              <a:t>- иллюстрации, и фотографии Героев;</a:t>
            </a:r>
            <a:br>
              <a:rPr lang="ru-RU" sz="2800" dirty="0" smtClean="0"/>
            </a:br>
            <a:r>
              <a:rPr lang="ru-RU" sz="2800" dirty="0" smtClean="0"/>
              <a:t>- демонстрации военных наград;</a:t>
            </a:r>
            <a:br>
              <a:rPr lang="ru-RU" sz="2800" dirty="0" smtClean="0"/>
            </a:br>
            <a:r>
              <a:rPr lang="ru-RU" sz="2800" dirty="0" smtClean="0"/>
              <a:t>- «Фоторепортаж военных лет»</a:t>
            </a:r>
            <a:br>
              <a:rPr lang="ru-RU" sz="2800" dirty="0" smtClean="0"/>
            </a:br>
            <a:r>
              <a:rPr lang="ru-RU" sz="2800" dirty="0" smtClean="0"/>
              <a:t>- изготовление макета «Танковое сражение»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Предварительная работа: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чтение детям произведений о Великой Отечественной войне;</a:t>
            </a:r>
            <a:br>
              <a:rPr lang="ru-RU" sz="2800" dirty="0" smtClean="0"/>
            </a:br>
            <a:r>
              <a:rPr lang="ru-RU" sz="2800" dirty="0" smtClean="0"/>
              <a:t>- заучивание стихов по данной теме;</a:t>
            </a:r>
            <a:br>
              <a:rPr lang="ru-RU" sz="2800" dirty="0" smtClean="0"/>
            </a:br>
            <a:r>
              <a:rPr lang="ru-RU" sz="2800" dirty="0" smtClean="0"/>
              <a:t>- прослушивание музыкальных произведений посвященных военному времени;</a:t>
            </a:r>
            <a:br>
              <a:rPr lang="ru-RU" sz="2800" dirty="0" smtClean="0"/>
            </a:br>
            <a:r>
              <a:rPr lang="ru-RU" sz="2800" dirty="0" smtClean="0"/>
              <a:t>- поиск информации о тех героях, в честь которых названы улицы нашего города;</a:t>
            </a:r>
            <a:br>
              <a:rPr lang="ru-RU" sz="2800" dirty="0" smtClean="0"/>
            </a:br>
            <a:r>
              <a:rPr lang="ru-RU" sz="2800" dirty="0" smtClean="0"/>
              <a:t>- экскурсии в Парк Победы к памятнику Д.М. </a:t>
            </a:r>
            <a:r>
              <a:rPr lang="ru-RU" sz="2800" dirty="0" err="1" smtClean="0"/>
              <a:t>Карбышеву</a:t>
            </a:r>
            <a:r>
              <a:rPr lang="ru-RU" sz="2800" dirty="0" smtClean="0"/>
              <a:t>;</a:t>
            </a:r>
            <a:br>
              <a:rPr lang="ru-RU" sz="2800" dirty="0" smtClean="0"/>
            </a:br>
            <a:r>
              <a:rPr lang="ru-RU" sz="2800" dirty="0" smtClean="0"/>
              <a:t>- экскурсия в музей «Боевой славы» школы №69 имени Героя Советского Союза А.С. Бойцова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Предполагаемый результат</a:t>
            </a:r>
            <a:r>
              <a:rPr lang="ru-RU" sz="2800" dirty="0" smtClean="0"/>
              <a:t>: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дети имеют представление об истории Великой Отечественной войны, о Героях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/>
              <a:t>войны, чьи имена носят улицы нашего города;</a:t>
            </a:r>
            <a:br>
              <a:rPr lang="ru-RU" sz="2800" dirty="0" smtClean="0"/>
            </a:br>
            <a:r>
              <a:rPr lang="ru-RU" sz="2800" dirty="0" smtClean="0"/>
              <a:t>- эмоционально реагируют на события военных лет: сочувствуют погибшим Героям, их родным и близким;</a:t>
            </a:r>
            <a:br>
              <a:rPr lang="ru-RU" sz="2800" dirty="0" smtClean="0"/>
            </a:br>
            <a:r>
              <a:rPr lang="ru-RU" sz="2800" dirty="0" smtClean="0"/>
              <a:t>- знают традиции Дня Победы и его значение в жизни нашей страны; </a:t>
            </a:r>
            <a:br>
              <a:rPr lang="ru-RU" sz="2800" dirty="0" smtClean="0"/>
            </a:br>
            <a:r>
              <a:rPr lang="ru-RU" sz="2800" dirty="0" smtClean="0"/>
              <a:t>- понимают неразрывную связь событий прошлого и настоящего;</a:t>
            </a:r>
            <a:br>
              <a:rPr lang="ru-RU" sz="2800" dirty="0" smtClean="0"/>
            </a:br>
            <a:r>
              <a:rPr lang="ru-RU" sz="2800" dirty="0" smtClean="0"/>
              <a:t>- испытывают гордость за свою Родину и ее бессмертных Героев.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Природа 1</Template>
  <TotalTime>820</TotalTime>
  <Words>240</Words>
  <Application>Microsoft Office PowerPoint</Application>
  <PresentationFormat>Экран (4:3)</PresentationFormat>
  <Paragraphs>41</Paragraphs>
  <Slides>35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Природа 1</vt:lpstr>
      <vt:lpstr>Знакомство детей с Героями Великой Отечественной войны, в честь которых названы улицы нашего города</vt:lpstr>
      <vt:lpstr>Детско-родительский проект  по нравственно-патриотическому воспитанию  с детьми подготовительной группы в номинации:  «МЫ - ИСТОРИКИ»  Девиз проекта: «Был Великий День Победы –                  Много лет тому назад,                          День Победы помнят деды,                     Знает каждый из ребят!» </vt:lpstr>
      <vt:lpstr>Тип проекта: познавательно-патриотический. Возраст детей: старшая, подготовительная группа. Продолжительность: с апреля 2015года по май 2016года Участники проекта: дети, родители и воспитатель. По количеству участников: проект коллективный. Форма организации детей: групповая, подгрупповая и индивидуальная.  Форма проведения: непосредственно-образовательная деятельность, самостоятельная деятельность детей и их родителей, проведение экскурсий. Методы: экскурсии, беседы, чтение детской художественной литературы, заучивание стихов, проведение игр. Образовательная область:  познавательная. Интеграция образовательных областей: коммуникация, социализация, физическая культура, музыка, художественное творчество.</vt:lpstr>
      <vt:lpstr> Актуальность проекта:  1. Дети, начиная с дошкольного возраста, страдают дефицитом знаний о родном городе, стране, мало знают о подвиге русского народа в борьбе с фашизмом в годы Великой Отечественной войны.  2.Дети, заинтересовавшись, названиями улиц, на которых они живут подали мне идею данного проекта, о восполнении знаний детей о Героях Великой Отечественной войны, в честь которых названы улицы нашего города.  3. Недостаточно сформулирована система работы с родителями по проблеме нравственного и героико-патриотического воспитания в семье. </vt:lpstr>
      <vt:lpstr> Цель проекта:  1.Создать условия для ознакомления детей с героическим подвигом русского народа в Великой Отечественной войне.  2.Укрепление нравственно-патриотических чувств дошкольников через совместные мероприятия с участием детей, их родителей, педагогов.  3.Формирование знаний о Великой Отечественной войне через различные виды деятельности.</vt:lpstr>
      <vt:lpstr>Задачи: Образовательные: 1.Систематизировать и расширить представления детей о Великой Отечественной войне, а именно о тех Героях войны, в честь которых названы улицы нашего города. 2.Формировать уважительное отношение к Героям войны и труженикам тыла. Развивающие: 1.Желание больше узнать нового, интересного об истории своей Родины. 2.Развивать мыслительную и речевую деятельность, умение вести диалог, зрительное и слуховое восприятие, внимание. Воспитательные: 1.Воспитывать чувство патриотизма, гражданственности, любви к своей Родине, гордости за свою страну. 2. Воспитывать чувство уважения и благодарности к ветеранам Великой Отечественной войны. </vt:lpstr>
      <vt:lpstr>Задачи для воспитателей: - наладить взаимодействие с родителями воспитанников в воспитании у дошкольников патриотических чувств.  - формирование у родителей активной позиции в воспитании у детей чувства патриотизма. - создание единого образовательного пространства через совместную деятельность педагогов, родителей и ребенка. Задача родителей:  - нравственно-патриотическое воспитание ребенка в семье, через знакомство с военным прошлым своей семьи, нашего города, своей Родины.</vt:lpstr>
      <vt:lpstr>Демонстрационный материал: - выставка книг на военную тематику; - иллюстрации, и фотографии Героев; - демонстрации военных наград; - «Фоторепортаж военных лет» - изготовление макета «Танковое сражение» Предварительная работа: - чтение детям произведений о Великой Отечественной войне; - заучивание стихов по данной теме; - прослушивание музыкальных произведений посвященных военному времени; - поиск информации о тех героях, в честь которых названы улицы нашего города; - экскурсии в Парк Победы к памятнику Д.М. Карбышеву; - экскурсия в музей «Боевой славы» школы №69 имени Героя Советского Союза А.С. Бойцова </vt:lpstr>
      <vt:lpstr>Предполагаемый результат:  - дети имеют представление об истории Великой Отечественной войны, о Героях войны, чьи имена носят улицы нашего города; - эмоционально реагируют на события военных лет: сочувствуют погибшим Героям, их родным и близким; - знают традиции Дня Победы и его значение в жизни нашей страны;  - понимают неразрывную связь событий прошлого и настоящего; - испытывают гордость за свою Родину и ее бессмертных Героев. </vt:lpstr>
      <vt:lpstr>Этапы реализации проекта: 1 этап – подготовительный или поисковый (определение проблемы и разработка стратегии реализации проекта) - проведение анкетирования родителей (анкета прилагается); - изучение литературы по теме проекта; - интервьюирование детей; 2 этап –практический (практическая деятельность);  - экскурсии; - рисование, лепка, аппликация; - знакомство с детской художественной литературой о Великой Отечественной войне; 3 этап – заключительный; - проведение занятий по теме;  - коллективная работа детей: «Фоторепортаж военных лет»  - виртуальные экскурсии по улицам Самары, названных в честь Героев Великой Отечественной войны; </vt:lpstr>
      <vt:lpstr>Знакомство детей с литературой о Великой Отечественной войне и интерьюирование детей по данной теме</vt:lpstr>
      <vt:lpstr>Экскурсия в Парк Победы к памятнику Дмитрию Михайловичу Карбышеву</vt:lpstr>
      <vt:lpstr>Коллективная работа детей и родителей «Оборона Москвы»</vt:lpstr>
      <vt:lpstr>Война глазами детей – наши рисунки</vt:lpstr>
      <vt:lpstr>Экскурсия в музей «Боевой Славы» школы №69 имени Героя Советского Союза А.С.Бойцова</vt:lpstr>
      <vt:lpstr>Знакомство с 30-летней историей музея</vt:lpstr>
      <vt:lpstr>Самостоятельное изучение детьми экспозиций музея</vt:lpstr>
      <vt:lpstr>Юные экскурсоводы – рассказывают детям о Героях Великой Отечественной войны</vt:lpstr>
      <vt:lpstr>«Я – правнук Героя Ивана Любичева»</vt:lpstr>
      <vt:lpstr>Наша коллективная работа «Фоторепортаж времен войны» и его обсуждение детьми</vt:lpstr>
      <vt:lpstr>Виртуальная экскурсия по улицам Самары, названных в честь героев Великой Отечественной войны</vt:lpstr>
      <vt:lpstr>Я здесь живу на улице Героя Ивана ФИНЮТИНА</vt:lpstr>
      <vt:lpstr>Улица Георгия Губанова</vt:lpstr>
      <vt:lpstr>Мы живем на улице Героя войны Дмитрия Михайловича Карбышева</vt:lpstr>
      <vt:lpstr>Улица имени Петра Потапова</vt:lpstr>
      <vt:lpstr>Юля рассказывает о подвиге Героя Вадиме Фадееве, на улице которого она живет</vt:lpstr>
      <vt:lpstr>Улица Михаила Агибалова</vt:lpstr>
      <vt:lpstr>Улица Михаила Сорокина</vt:lpstr>
      <vt:lpstr>Слайд 29</vt:lpstr>
      <vt:lpstr>Слайд 30</vt:lpstr>
      <vt:lpstr>Улица Зои Космодемьянской </vt:lpstr>
      <vt:lpstr>Улица имени Николая Гастелло</vt:lpstr>
      <vt:lpstr>Улица имени Александра Матросова</vt:lpstr>
      <vt:lpstr>Окончательный результат или продукт проектной деятельности:  - сформировано уважительное отношение к участникам, Героям Великой Отечественной войны и труженикам тыла; - дети стали более бережно относится к семейным фотографиям и реликвиям (ордена, медали, солдатские книжки и др.) - дети прониклись важностью праздника День Победы;</vt:lpstr>
      <vt:lpstr>СПАСИБО ЗА ВНИМАНИЕ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</cp:lastModifiedBy>
  <cp:revision>96</cp:revision>
  <dcterms:created xsi:type="dcterms:W3CDTF">2014-04-09T11:07:53Z</dcterms:created>
  <dcterms:modified xsi:type="dcterms:W3CDTF">2016-01-19T11:04:20Z</dcterms:modified>
</cp:coreProperties>
</file>