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6" r:id="rId1"/>
  </p:sldMasterIdLst>
  <p:notesMasterIdLst>
    <p:notesMasterId r:id="rId22"/>
  </p:notesMasterIdLst>
  <p:sldIdLst>
    <p:sldId id="256" r:id="rId2"/>
    <p:sldId id="257" r:id="rId3"/>
    <p:sldId id="261" r:id="rId4"/>
    <p:sldId id="258" r:id="rId5"/>
    <p:sldId id="259" r:id="rId6"/>
    <p:sldId id="299" r:id="rId7"/>
    <p:sldId id="284" r:id="rId8"/>
    <p:sldId id="300" r:id="rId9"/>
    <p:sldId id="273" r:id="rId10"/>
    <p:sldId id="298" r:id="rId11"/>
    <p:sldId id="277" r:id="rId12"/>
    <p:sldId id="276" r:id="rId13"/>
    <p:sldId id="294" r:id="rId14"/>
    <p:sldId id="301" r:id="rId15"/>
    <p:sldId id="302" r:id="rId16"/>
    <p:sldId id="296" r:id="rId17"/>
    <p:sldId id="279" r:id="rId18"/>
    <p:sldId id="295" r:id="rId19"/>
    <p:sldId id="288" r:id="rId20"/>
    <p:sldId id="303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3300"/>
    <a:srgbClr val="993300"/>
    <a:srgbClr val="FE5500"/>
    <a:srgbClr val="CC0099"/>
    <a:srgbClr val="008000"/>
    <a:srgbClr val="FFFF99"/>
    <a:srgbClr val="FFCCFF"/>
    <a:srgbClr val="005024"/>
    <a:srgbClr val="007434"/>
    <a:srgbClr val="FF3399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208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88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4D9F70-0EDB-4D89-9EE0-3C1986EE1E46}" type="doc">
      <dgm:prSet loTypeId="urn:microsoft.com/office/officeart/2005/8/layout/pyramid2" loCatId="list" qsTypeId="urn:microsoft.com/office/officeart/2005/8/quickstyle/3d2" qsCatId="3D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AB7D77BD-64D6-48A9-86BE-F59E7564ADCD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1800" b="0" i="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Геращенко Кира</a:t>
          </a:r>
          <a:endParaRPr lang="ru-RU" sz="1800" b="0" i="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B011CB-FE4A-409D-A9E2-90DB9BCA95D3}" type="parTrans" cxnId="{40116993-D192-4FE8-A682-BB5635869077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BC1932-4F8E-4065-BB10-EB1E82ED93D1}" type="sibTrans" cxnId="{40116993-D192-4FE8-A682-BB5635869077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589DAE9-4C45-47B2-8B72-A6026D45BA45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1800" b="0" i="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Гордеев Илья</a:t>
          </a:r>
          <a:endParaRPr lang="ru-RU" sz="1800" b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45F52B5-DAAE-491F-820D-91A7493F1CA4}" type="parTrans" cxnId="{054EFB89-5D5F-4B5B-B4BA-243660D5934A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7D05767-0FD8-4641-8EEB-9D8CC7FBEF2D}" type="sibTrans" cxnId="{054EFB89-5D5F-4B5B-B4BA-243660D5934A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B5BBA12-B595-433F-BA74-80E7A70864DE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1800" b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Головин Артем</a:t>
          </a:r>
          <a:endParaRPr lang="ru-RU" sz="1800" b="0" i="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21F8F69-4C84-4AC5-A152-3105A3CC19AB}" type="parTrans" cxnId="{2E10E99B-57EB-405B-B682-D7BD36DB93C2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DB1297-A836-498C-917A-32D972579326}" type="sibTrans" cxnId="{2E10E99B-57EB-405B-B682-D7BD36DB93C2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6AB9D1-B08D-4B30-93DC-55962FD33422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1800" b="0" i="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Губченко Анастасия</a:t>
          </a:r>
          <a:endParaRPr lang="ru-RU" sz="1800" b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EFC74C-2525-4A5D-852F-1B299BB4BEA0}" type="parTrans" cxnId="{49302F66-6A9A-4A7B-A378-59B2D2E9BC6C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2C8190E-25DA-43F9-8F9F-344722B384C1}" type="sibTrans" cxnId="{49302F66-6A9A-4A7B-A378-59B2D2E9BC6C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AAF69F-CC63-4E51-8E51-29C09F944583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1800" b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Жмакина Лиля</a:t>
          </a:r>
          <a:endParaRPr lang="ru-RU" sz="1800" b="0" i="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A12526F-237D-46E6-A35B-2B5E97AB674C}" type="parTrans" cxnId="{3FB0CA6D-8289-42EC-A279-A60F00939D39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10A9E5-063A-4C1E-B6E4-899EE7252C3D}" type="sibTrans" cxnId="{3FB0CA6D-8289-42EC-A279-A60F00939D39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4F32305-CC79-44C4-998D-EEFED5146C9A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1800" b="0" i="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Замикула Дмитрий</a:t>
          </a:r>
          <a:endParaRPr lang="ru-RU" sz="1800" b="0" i="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2090A0-E61A-4E19-9E08-FAF506465341}" type="parTrans" cxnId="{086B9382-E829-4E49-B2C6-622A6BC4F3A5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F80829-DC6E-4EA2-9615-368A2551D3BF}" type="sibTrans" cxnId="{086B9382-E829-4E49-B2C6-622A6BC4F3A5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3F8D11-C718-4A86-A9C9-E5A0D93CDD88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1800" b="0" i="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Кузнецов Владислав</a:t>
          </a:r>
          <a:endParaRPr lang="ru-RU" sz="1800" b="0" i="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A95E9A-D64F-428F-A7A9-5B93A4B37F44}" type="parTrans" cxnId="{ECD65B74-206A-4BF9-A310-478EB4EE07F1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9D2837-4962-4DA6-8602-29753C1C17A3}" type="sibTrans" cxnId="{ECD65B74-206A-4BF9-A310-478EB4EE07F1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B200EC-604A-40F4-BB52-ED00CEA87995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1800" b="0" i="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Кривошеенко Виктор</a:t>
          </a:r>
          <a:endParaRPr lang="ru-RU" sz="1800" b="0" i="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C0DB34-22F5-4632-B75A-2A44A0D14257}" type="parTrans" cxnId="{D0C0FD47-3643-4DC1-B396-0071AF34E769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27782A3-EDAD-4AE3-A9EF-004E76B05FCD}" type="sibTrans" cxnId="{D0C0FD47-3643-4DC1-B396-0071AF34E769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6148DC7-CB94-45E6-8C3B-45466D0092DA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1800" b="0" i="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Лютенко Максим</a:t>
          </a:r>
          <a:endParaRPr lang="ru-RU" sz="1800" b="0" i="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75E72E-1414-4983-A02B-671980F48A3E}" type="parTrans" cxnId="{C66F81C7-3AE7-4A33-BD42-E4AC4B3299DB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53DF20-19B2-4F3E-B0C8-DB6CF3216074}" type="sibTrans" cxnId="{C66F81C7-3AE7-4A33-BD42-E4AC4B3299DB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28DE15-C288-4450-B3B6-B0A9D8DB3DFE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1800" b="0" i="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Морозов Александр</a:t>
          </a:r>
          <a:endParaRPr lang="ru-RU" sz="1800" b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C7AA26-A1A6-4D69-A22D-192E3BBE3E5C}" type="parTrans" cxnId="{F41D1519-CFD3-4A0E-BDDE-DDEE38F0775F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992D47-5A79-4CAE-8474-5380D07A01DD}" type="sibTrans" cxnId="{F41D1519-CFD3-4A0E-BDDE-DDEE38F0775F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8B9DFEE-36F3-4D51-810F-92F52DFDCA36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1800" b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Некрасова Олеся</a:t>
          </a:r>
          <a:endParaRPr lang="ru-RU" sz="1800" b="0" i="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967168-05AF-4AEB-8AAB-4128E8022A83}" type="parTrans" cxnId="{0AF80557-7B92-4FF8-8E02-729E477E2BD4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D7E47F-8EA7-4451-8977-A5E4784E1452}" type="sibTrans" cxnId="{0AF80557-7B92-4FF8-8E02-729E477E2BD4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1D2E78-C728-4F19-9093-E2E652A42D9B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1800" b="0" i="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Рогозин Егор</a:t>
          </a:r>
          <a:endParaRPr lang="ru-RU" sz="1800" b="0" i="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5D160B-1D45-45D9-ACA2-B72B0BEE910D}" type="parTrans" cxnId="{CA8E02F3-6BD4-43F2-A1F0-CB485491D7ED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7A9AB3-FBE3-4FAA-90E3-32AA7BE42E31}" type="sibTrans" cxnId="{CA8E02F3-6BD4-43F2-A1F0-CB485491D7ED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237427-10B0-4726-8239-8E8D1641AF78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1800" b="0" i="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Толстенков Никита</a:t>
          </a:r>
          <a:endParaRPr lang="ru-RU" sz="1800" b="0" i="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747326-397D-4EDA-A4CB-24A770BEC784}" type="parTrans" cxnId="{45257968-7602-4473-A1C6-E2CDAEF4A386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7A8CDE3-609C-4C6D-8D89-D70524E7197A}" type="sibTrans" cxnId="{45257968-7602-4473-A1C6-E2CDAEF4A386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73F193-BC2F-4A59-8382-2CFD4B98F030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1800" b="0" i="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Цатурян Артем</a:t>
          </a:r>
          <a:endParaRPr lang="ru-RU" sz="1800" b="0" i="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10FF73-81AC-4B0A-8B38-D697634C9C2C}" type="parTrans" cxnId="{E187E261-C7F7-4186-A722-B5D8042BF08F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B3C0DAD-C218-4F1D-88E9-02C15957F323}" type="sibTrans" cxnId="{E187E261-C7F7-4186-A722-B5D8042BF08F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F81C26-F9E5-48A1-898C-BF19424C9B14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1800" b="0" i="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Бочанов Марат</a:t>
          </a:r>
          <a:endParaRPr lang="ru-RU" sz="1800" b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7E322FA-EF03-4648-834B-B498963766CA}" type="parTrans" cxnId="{FEACDBF1-994E-47EB-8502-8D5D6AEA7B23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C58255-4391-45A6-9302-2C76410CC92C}" type="sibTrans" cxnId="{FEACDBF1-994E-47EB-8502-8D5D6AEA7B23}">
      <dgm:prSet/>
      <dgm:spPr/>
      <dgm:t>
        <a:bodyPr/>
        <a:lstStyle/>
        <a:p>
          <a:endParaRPr lang="ru-RU" sz="1800" b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CB00EC1-855C-44AF-9C1F-10B12A0B1B8C}" type="pres">
      <dgm:prSet presAssocID="{974D9F70-0EDB-4D89-9EE0-3C1986EE1E4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8C46D8C-1817-4201-87F6-0FCDDCA599B3}" type="pres">
      <dgm:prSet presAssocID="{974D9F70-0EDB-4D89-9EE0-3C1986EE1E46}" presName="pyramid" presStyleLbl="node1" presStyleIdx="0" presStyleCnt="1"/>
      <dgm:spPr/>
    </dgm:pt>
    <dgm:pt modelId="{A127C3EA-8D70-4512-BD06-8C9E01580EE6}" type="pres">
      <dgm:prSet presAssocID="{974D9F70-0EDB-4D89-9EE0-3C1986EE1E46}" presName="theList" presStyleCnt="0"/>
      <dgm:spPr/>
    </dgm:pt>
    <dgm:pt modelId="{175EF584-CD48-440D-A2A6-CA3F655A9177}" type="pres">
      <dgm:prSet presAssocID="{AB7D77BD-64D6-48A9-86BE-F59E7564ADCD}" presName="aNode" presStyleLbl="fgAcc1" presStyleIdx="0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8F9618-4E30-4809-B16A-F07F2F33C318}" type="pres">
      <dgm:prSet presAssocID="{AB7D77BD-64D6-48A9-86BE-F59E7564ADCD}" presName="aSpace" presStyleCnt="0"/>
      <dgm:spPr/>
    </dgm:pt>
    <dgm:pt modelId="{C5F7EA0A-2B0A-44E9-B03B-DD07DEA492D2}" type="pres">
      <dgm:prSet presAssocID="{1589DAE9-4C45-47B2-8B72-A6026D45BA45}" presName="aNode" presStyleLbl="fgAcc1" presStyleIdx="1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D20813-3CD3-4EB8-9987-2086A70477A1}" type="pres">
      <dgm:prSet presAssocID="{1589DAE9-4C45-47B2-8B72-A6026D45BA45}" presName="aSpace" presStyleCnt="0"/>
      <dgm:spPr/>
    </dgm:pt>
    <dgm:pt modelId="{FCD3ED5F-AF7E-4253-B8D0-F7FED063B8C6}" type="pres">
      <dgm:prSet presAssocID="{1B5BBA12-B595-433F-BA74-80E7A70864DE}" presName="aNode" presStyleLbl="fgAcc1" presStyleIdx="2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05FC0-FE6B-4989-9F33-8FA09A36FC11}" type="pres">
      <dgm:prSet presAssocID="{1B5BBA12-B595-433F-BA74-80E7A70864DE}" presName="aSpace" presStyleCnt="0"/>
      <dgm:spPr/>
    </dgm:pt>
    <dgm:pt modelId="{9918EE6B-1B73-4A2C-AA5E-E609D8E38491}" type="pres">
      <dgm:prSet presAssocID="{706AB9D1-B08D-4B30-93DC-55962FD33422}" presName="aNode" presStyleLbl="fgAcc1" presStyleIdx="3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FB6BDB-2130-4143-B553-0E43D140FEC3}" type="pres">
      <dgm:prSet presAssocID="{706AB9D1-B08D-4B30-93DC-55962FD33422}" presName="aSpace" presStyleCnt="0"/>
      <dgm:spPr/>
    </dgm:pt>
    <dgm:pt modelId="{E6FC90FC-F131-4C04-8FA3-B99E6DACD080}" type="pres">
      <dgm:prSet presAssocID="{0EAAF69F-CC63-4E51-8E51-29C09F944583}" presName="aNode" presStyleLbl="fgAcc1" presStyleIdx="4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F765B2-7F18-40BE-860D-C2336A5C3434}" type="pres">
      <dgm:prSet presAssocID="{0EAAF69F-CC63-4E51-8E51-29C09F944583}" presName="aSpace" presStyleCnt="0"/>
      <dgm:spPr/>
    </dgm:pt>
    <dgm:pt modelId="{189185FA-BA80-4FA8-8812-587E32BC3C1B}" type="pres">
      <dgm:prSet presAssocID="{04F32305-CC79-44C4-998D-EEFED5146C9A}" presName="aNode" presStyleLbl="fgAcc1" presStyleIdx="5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DB7CB9-1B36-4232-9BDA-A6AE8F667540}" type="pres">
      <dgm:prSet presAssocID="{04F32305-CC79-44C4-998D-EEFED5146C9A}" presName="aSpace" presStyleCnt="0"/>
      <dgm:spPr/>
    </dgm:pt>
    <dgm:pt modelId="{69E3547F-9800-4265-9579-44474E98ED99}" type="pres">
      <dgm:prSet presAssocID="{853F8D11-C718-4A86-A9C9-E5A0D93CDD88}" presName="aNode" presStyleLbl="fgAcc1" presStyleIdx="6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5B0D9-9122-4781-A3C8-FB4CC52808AD}" type="pres">
      <dgm:prSet presAssocID="{853F8D11-C718-4A86-A9C9-E5A0D93CDD88}" presName="aSpace" presStyleCnt="0"/>
      <dgm:spPr/>
    </dgm:pt>
    <dgm:pt modelId="{0CC66E14-E396-4FBA-9BF3-7192F540CFB8}" type="pres">
      <dgm:prSet presAssocID="{86B200EC-604A-40F4-BB52-ED00CEA87995}" presName="aNode" presStyleLbl="fgAcc1" presStyleIdx="7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55E0AE-A15A-4785-8816-C954C4C68287}" type="pres">
      <dgm:prSet presAssocID="{86B200EC-604A-40F4-BB52-ED00CEA87995}" presName="aSpace" presStyleCnt="0"/>
      <dgm:spPr/>
    </dgm:pt>
    <dgm:pt modelId="{8C7F508D-5313-4D03-9936-125B2E937BC6}" type="pres">
      <dgm:prSet presAssocID="{16148DC7-CB94-45E6-8C3B-45466D0092DA}" presName="aNode" presStyleLbl="fgAcc1" presStyleIdx="8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1EFF4F-EE81-493A-84B8-1CB11BA5E312}" type="pres">
      <dgm:prSet presAssocID="{16148DC7-CB94-45E6-8C3B-45466D0092DA}" presName="aSpace" presStyleCnt="0"/>
      <dgm:spPr/>
    </dgm:pt>
    <dgm:pt modelId="{6A77D38D-1B0D-4994-A169-13F339AB2597}" type="pres">
      <dgm:prSet presAssocID="{8C28DE15-C288-4450-B3B6-B0A9D8DB3DFE}" presName="aNode" presStyleLbl="fgAcc1" presStyleIdx="9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25D452-E676-4CA0-9F4F-259F53F20A42}" type="pres">
      <dgm:prSet presAssocID="{8C28DE15-C288-4450-B3B6-B0A9D8DB3DFE}" presName="aSpace" presStyleCnt="0"/>
      <dgm:spPr/>
    </dgm:pt>
    <dgm:pt modelId="{B0199489-386D-47C5-972F-2D59CE31D06C}" type="pres">
      <dgm:prSet presAssocID="{D8B9DFEE-36F3-4D51-810F-92F52DFDCA36}" presName="aNode" presStyleLbl="fgAcc1" presStyleIdx="10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13504-5AF7-41E6-82C4-7DE07C2A5123}" type="pres">
      <dgm:prSet presAssocID="{D8B9DFEE-36F3-4D51-810F-92F52DFDCA36}" presName="aSpace" presStyleCnt="0"/>
      <dgm:spPr/>
    </dgm:pt>
    <dgm:pt modelId="{80C6C69A-33BB-4B84-A458-B7E5DB951FD4}" type="pres">
      <dgm:prSet presAssocID="{FB1D2E78-C728-4F19-9093-E2E652A42D9B}" presName="aNode" presStyleLbl="fgAcc1" presStyleIdx="11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FBD8CC-2ABB-44C3-9CA4-218870CF71D3}" type="pres">
      <dgm:prSet presAssocID="{FB1D2E78-C728-4F19-9093-E2E652A42D9B}" presName="aSpace" presStyleCnt="0"/>
      <dgm:spPr/>
    </dgm:pt>
    <dgm:pt modelId="{2ED923DA-DC26-403F-AFCD-F2DA71248DEF}" type="pres">
      <dgm:prSet presAssocID="{C6237427-10B0-4726-8239-8E8D1641AF78}" presName="aNode" presStyleLbl="fgAcc1" presStyleIdx="12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A47BA-72E6-4420-9FA9-ABC2631985ED}" type="pres">
      <dgm:prSet presAssocID="{C6237427-10B0-4726-8239-8E8D1641AF78}" presName="aSpace" presStyleCnt="0"/>
      <dgm:spPr/>
    </dgm:pt>
    <dgm:pt modelId="{B963A319-F630-4DD7-BE4E-0730CFA371CB}" type="pres">
      <dgm:prSet presAssocID="{4473F193-BC2F-4A59-8382-2CFD4B98F030}" presName="aNode" presStyleLbl="fgAcc1" presStyleIdx="13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3D8CF-3276-40B0-BB7F-8CC0D094693A}" type="pres">
      <dgm:prSet presAssocID="{4473F193-BC2F-4A59-8382-2CFD4B98F030}" presName="aSpace" presStyleCnt="0"/>
      <dgm:spPr/>
    </dgm:pt>
    <dgm:pt modelId="{02EC4FBA-1D3D-40AA-8B3C-AE50DFFA5624}" type="pres">
      <dgm:prSet presAssocID="{33F81C26-F9E5-48A1-898C-BF19424C9B14}" presName="aNode" presStyleLbl="fgAcc1" presStyleIdx="14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7FE06-4FD4-4A09-87CD-8F8C614247C8}" type="pres">
      <dgm:prSet presAssocID="{33F81C26-F9E5-48A1-898C-BF19424C9B14}" presName="aSpace" presStyleCnt="0"/>
      <dgm:spPr/>
    </dgm:pt>
  </dgm:ptLst>
  <dgm:cxnLst>
    <dgm:cxn modelId="{49302F66-6A9A-4A7B-A378-59B2D2E9BC6C}" srcId="{974D9F70-0EDB-4D89-9EE0-3C1986EE1E46}" destId="{706AB9D1-B08D-4B30-93DC-55962FD33422}" srcOrd="3" destOrd="0" parTransId="{A1EFC74C-2525-4A5D-852F-1B299BB4BEA0}" sibTransId="{52C8190E-25DA-43F9-8F9F-344722B384C1}"/>
    <dgm:cxn modelId="{295D3FFB-BCEF-4A9E-971A-94196F194114}" type="presOf" srcId="{86B200EC-604A-40F4-BB52-ED00CEA87995}" destId="{0CC66E14-E396-4FBA-9BF3-7192F540CFB8}" srcOrd="0" destOrd="0" presId="urn:microsoft.com/office/officeart/2005/8/layout/pyramid2"/>
    <dgm:cxn modelId="{7A5DD39A-992D-4470-A191-CF0D8C58E9F6}" type="presOf" srcId="{D8B9DFEE-36F3-4D51-810F-92F52DFDCA36}" destId="{B0199489-386D-47C5-972F-2D59CE31D06C}" srcOrd="0" destOrd="0" presId="urn:microsoft.com/office/officeart/2005/8/layout/pyramid2"/>
    <dgm:cxn modelId="{3FB0CA6D-8289-42EC-A279-A60F00939D39}" srcId="{974D9F70-0EDB-4D89-9EE0-3C1986EE1E46}" destId="{0EAAF69F-CC63-4E51-8E51-29C09F944583}" srcOrd="4" destOrd="0" parTransId="{BA12526F-237D-46E6-A35B-2B5E97AB674C}" sibTransId="{D010A9E5-063A-4C1E-B6E4-899EE7252C3D}"/>
    <dgm:cxn modelId="{9BFBBE43-F7F3-41D3-8E7A-020F79182195}" type="presOf" srcId="{0EAAF69F-CC63-4E51-8E51-29C09F944583}" destId="{E6FC90FC-F131-4C04-8FA3-B99E6DACD080}" srcOrd="0" destOrd="0" presId="urn:microsoft.com/office/officeart/2005/8/layout/pyramid2"/>
    <dgm:cxn modelId="{FA63CD3A-B0E6-4979-82DE-A3213DC1EF29}" type="presOf" srcId="{8C28DE15-C288-4450-B3B6-B0A9D8DB3DFE}" destId="{6A77D38D-1B0D-4994-A169-13F339AB2597}" srcOrd="0" destOrd="0" presId="urn:microsoft.com/office/officeart/2005/8/layout/pyramid2"/>
    <dgm:cxn modelId="{A074E342-8618-49B0-B8E9-CD1BACA55321}" type="presOf" srcId="{974D9F70-0EDB-4D89-9EE0-3C1986EE1E46}" destId="{3CB00EC1-855C-44AF-9C1F-10B12A0B1B8C}" srcOrd="0" destOrd="0" presId="urn:microsoft.com/office/officeart/2005/8/layout/pyramid2"/>
    <dgm:cxn modelId="{D0C0FD47-3643-4DC1-B396-0071AF34E769}" srcId="{974D9F70-0EDB-4D89-9EE0-3C1986EE1E46}" destId="{86B200EC-604A-40F4-BB52-ED00CEA87995}" srcOrd="7" destOrd="0" parTransId="{45C0DB34-22F5-4632-B75A-2A44A0D14257}" sibTransId="{927782A3-EDAD-4AE3-A9EF-004E76B05FCD}"/>
    <dgm:cxn modelId="{E0E1B73D-6B6E-4443-96A0-750E6483013C}" type="presOf" srcId="{16148DC7-CB94-45E6-8C3B-45466D0092DA}" destId="{8C7F508D-5313-4D03-9936-125B2E937BC6}" srcOrd="0" destOrd="0" presId="urn:microsoft.com/office/officeart/2005/8/layout/pyramid2"/>
    <dgm:cxn modelId="{45257968-7602-4473-A1C6-E2CDAEF4A386}" srcId="{974D9F70-0EDB-4D89-9EE0-3C1986EE1E46}" destId="{C6237427-10B0-4726-8239-8E8D1641AF78}" srcOrd="12" destOrd="0" parTransId="{DE747326-397D-4EDA-A4CB-24A770BEC784}" sibTransId="{B7A8CDE3-609C-4C6D-8D89-D70524E7197A}"/>
    <dgm:cxn modelId="{35A267DA-BE42-4A86-8793-18EB9B0C556F}" type="presOf" srcId="{706AB9D1-B08D-4B30-93DC-55962FD33422}" destId="{9918EE6B-1B73-4A2C-AA5E-E609D8E38491}" srcOrd="0" destOrd="0" presId="urn:microsoft.com/office/officeart/2005/8/layout/pyramid2"/>
    <dgm:cxn modelId="{ECD65B74-206A-4BF9-A310-478EB4EE07F1}" srcId="{974D9F70-0EDB-4D89-9EE0-3C1986EE1E46}" destId="{853F8D11-C718-4A86-A9C9-E5A0D93CDD88}" srcOrd="6" destOrd="0" parTransId="{8FA95E9A-D64F-428F-A7A9-5B93A4B37F44}" sibTransId="{799D2837-4962-4DA6-8602-29753C1C17A3}"/>
    <dgm:cxn modelId="{BD67FF4B-693C-4B8C-ACC1-22DD3943B9F1}" type="presOf" srcId="{AB7D77BD-64D6-48A9-86BE-F59E7564ADCD}" destId="{175EF584-CD48-440D-A2A6-CA3F655A9177}" srcOrd="0" destOrd="0" presId="urn:microsoft.com/office/officeart/2005/8/layout/pyramid2"/>
    <dgm:cxn modelId="{40116993-D192-4FE8-A682-BB5635869077}" srcId="{974D9F70-0EDB-4D89-9EE0-3C1986EE1E46}" destId="{AB7D77BD-64D6-48A9-86BE-F59E7564ADCD}" srcOrd="0" destOrd="0" parTransId="{AEB011CB-FE4A-409D-A9E2-90DB9BCA95D3}" sibTransId="{0EBC1932-4F8E-4065-BB10-EB1E82ED93D1}"/>
    <dgm:cxn modelId="{353B5F20-CC32-4E6E-81CE-5BCF27AC8A81}" type="presOf" srcId="{C6237427-10B0-4726-8239-8E8D1641AF78}" destId="{2ED923DA-DC26-403F-AFCD-F2DA71248DEF}" srcOrd="0" destOrd="0" presId="urn:microsoft.com/office/officeart/2005/8/layout/pyramid2"/>
    <dgm:cxn modelId="{086B9382-E829-4E49-B2C6-622A6BC4F3A5}" srcId="{974D9F70-0EDB-4D89-9EE0-3C1986EE1E46}" destId="{04F32305-CC79-44C4-998D-EEFED5146C9A}" srcOrd="5" destOrd="0" parTransId="{872090A0-E61A-4E19-9E08-FAF506465341}" sibTransId="{7CF80829-DC6E-4EA2-9615-368A2551D3BF}"/>
    <dgm:cxn modelId="{E187E261-C7F7-4186-A722-B5D8042BF08F}" srcId="{974D9F70-0EDB-4D89-9EE0-3C1986EE1E46}" destId="{4473F193-BC2F-4A59-8382-2CFD4B98F030}" srcOrd="13" destOrd="0" parTransId="{5710FF73-81AC-4B0A-8B38-D697634C9C2C}" sibTransId="{BB3C0DAD-C218-4F1D-88E9-02C15957F323}"/>
    <dgm:cxn modelId="{81DEF559-41C6-4F4D-93A7-DC2BFD087EAA}" type="presOf" srcId="{04F32305-CC79-44C4-998D-EEFED5146C9A}" destId="{189185FA-BA80-4FA8-8812-587E32BC3C1B}" srcOrd="0" destOrd="0" presId="urn:microsoft.com/office/officeart/2005/8/layout/pyramid2"/>
    <dgm:cxn modelId="{F41D1519-CFD3-4A0E-BDDE-DDEE38F0775F}" srcId="{974D9F70-0EDB-4D89-9EE0-3C1986EE1E46}" destId="{8C28DE15-C288-4450-B3B6-B0A9D8DB3DFE}" srcOrd="9" destOrd="0" parTransId="{63C7AA26-A1A6-4D69-A22D-192E3BBE3E5C}" sibTransId="{81992D47-5A79-4CAE-8474-5380D07A01DD}"/>
    <dgm:cxn modelId="{CA8E02F3-6BD4-43F2-A1F0-CB485491D7ED}" srcId="{974D9F70-0EDB-4D89-9EE0-3C1986EE1E46}" destId="{FB1D2E78-C728-4F19-9093-E2E652A42D9B}" srcOrd="11" destOrd="0" parTransId="{815D160B-1D45-45D9-ACA2-B72B0BEE910D}" sibTransId="{E97A9AB3-FBE3-4FAA-90E3-32AA7BE42E31}"/>
    <dgm:cxn modelId="{054EFB89-5D5F-4B5B-B4BA-243660D5934A}" srcId="{974D9F70-0EDB-4D89-9EE0-3C1986EE1E46}" destId="{1589DAE9-4C45-47B2-8B72-A6026D45BA45}" srcOrd="1" destOrd="0" parTransId="{345F52B5-DAAE-491F-820D-91A7493F1CA4}" sibTransId="{77D05767-0FD8-4641-8EEB-9D8CC7FBEF2D}"/>
    <dgm:cxn modelId="{C66F81C7-3AE7-4A33-BD42-E4AC4B3299DB}" srcId="{974D9F70-0EDB-4D89-9EE0-3C1986EE1E46}" destId="{16148DC7-CB94-45E6-8C3B-45466D0092DA}" srcOrd="8" destOrd="0" parTransId="{2175E72E-1414-4983-A02B-671980F48A3E}" sibTransId="{8653DF20-19B2-4F3E-B0C8-DB6CF3216074}"/>
    <dgm:cxn modelId="{FEACDBF1-994E-47EB-8502-8D5D6AEA7B23}" srcId="{974D9F70-0EDB-4D89-9EE0-3C1986EE1E46}" destId="{33F81C26-F9E5-48A1-898C-BF19424C9B14}" srcOrd="14" destOrd="0" parTransId="{B7E322FA-EF03-4648-834B-B498963766CA}" sibTransId="{D3C58255-4391-45A6-9302-2C76410CC92C}"/>
    <dgm:cxn modelId="{F14B6CD7-B048-491B-B133-0EEBB2B8FFDA}" type="presOf" srcId="{FB1D2E78-C728-4F19-9093-E2E652A42D9B}" destId="{80C6C69A-33BB-4B84-A458-B7E5DB951FD4}" srcOrd="0" destOrd="0" presId="urn:microsoft.com/office/officeart/2005/8/layout/pyramid2"/>
    <dgm:cxn modelId="{0AF80557-7B92-4FF8-8E02-729E477E2BD4}" srcId="{974D9F70-0EDB-4D89-9EE0-3C1986EE1E46}" destId="{D8B9DFEE-36F3-4D51-810F-92F52DFDCA36}" srcOrd="10" destOrd="0" parTransId="{FB967168-05AF-4AEB-8AAB-4128E8022A83}" sibTransId="{82D7E47F-8EA7-4451-8977-A5E4784E1452}"/>
    <dgm:cxn modelId="{3C148EED-32E9-41E5-932F-24DD2F2AFF21}" type="presOf" srcId="{1589DAE9-4C45-47B2-8B72-A6026D45BA45}" destId="{C5F7EA0A-2B0A-44E9-B03B-DD07DEA492D2}" srcOrd="0" destOrd="0" presId="urn:microsoft.com/office/officeart/2005/8/layout/pyramid2"/>
    <dgm:cxn modelId="{CAC00821-EB52-402C-B89F-1C74808E946F}" type="presOf" srcId="{853F8D11-C718-4A86-A9C9-E5A0D93CDD88}" destId="{69E3547F-9800-4265-9579-44474E98ED99}" srcOrd="0" destOrd="0" presId="urn:microsoft.com/office/officeart/2005/8/layout/pyramid2"/>
    <dgm:cxn modelId="{8AEA4488-305F-4018-ABAE-C83F5D691982}" type="presOf" srcId="{4473F193-BC2F-4A59-8382-2CFD4B98F030}" destId="{B963A319-F630-4DD7-BE4E-0730CFA371CB}" srcOrd="0" destOrd="0" presId="urn:microsoft.com/office/officeart/2005/8/layout/pyramid2"/>
    <dgm:cxn modelId="{A7E56F1F-C17E-4F7B-A3C0-9FB2310F1D70}" type="presOf" srcId="{1B5BBA12-B595-433F-BA74-80E7A70864DE}" destId="{FCD3ED5F-AF7E-4253-B8D0-F7FED063B8C6}" srcOrd="0" destOrd="0" presId="urn:microsoft.com/office/officeart/2005/8/layout/pyramid2"/>
    <dgm:cxn modelId="{2E10E99B-57EB-405B-B682-D7BD36DB93C2}" srcId="{974D9F70-0EDB-4D89-9EE0-3C1986EE1E46}" destId="{1B5BBA12-B595-433F-BA74-80E7A70864DE}" srcOrd="2" destOrd="0" parTransId="{921F8F69-4C84-4AC5-A152-3105A3CC19AB}" sibTransId="{B4DB1297-A836-498C-917A-32D972579326}"/>
    <dgm:cxn modelId="{FFA67487-3201-4ADD-9E5F-D9AFE7EC4A44}" type="presOf" srcId="{33F81C26-F9E5-48A1-898C-BF19424C9B14}" destId="{02EC4FBA-1D3D-40AA-8B3C-AE50DFFA5624}" srcOrd="0" destOrd="0" presId="urn:microsoft.com/office/officeart/2005/8/layout/pyramid2"/>
    <dgm:cxn modelId="{241F6F20-B099-4D68-AB01-661EFCDC0824}" type="presParOf" srcId="{3CB00EC1-855C-44AF-9C1F-10B12A0B1B8C}" destId="{F8C46D8C-1817-4201-87F6-0FCDDCA599B3}" srcOrd="0" destOrd="0" presId="urn:microsoft.com/office/officeart/2005/8/layout/pyramid2"/>
    <dgm:cxn modelId="{37772100-C137-4C82-9772-C73EC491681C}" type="presParOf" srcId="{3CB00EC1-855C-44AF-9C1F-10B12A0B1B8C}" destId="{A127C3EA-8D70-4512-BD06-8C9E01580EE6}" srcOrd="1" destOrd="0" presId="urn:microsoft.com/office/officeart/2005/8/layout/pyramid2"/>
    <dgm:cxn modelId="{DA7847D5-0136-4445-9AE1-D97B4C481445}" type="presParOf" srcId="{A127C3EA-8D70-4512-BD06-8C9E01580EE6}" destId="{175EF584-CD48-440D-A2A6-CA3F655A9177}" srcOrd="0" destOrd="0" presId="urn:microsoft.com/office/officeart/2005/8/layout/pyramid2"/>
    <dgm:cxn modelId="{0F7035F6-1F68-447D-8E6A-CC1BAA5F6F22}" type="presParOf" srcId="{A127C3EA-8D70-4512-BD06-8C9E01580EE6}" destId="{918F9618-4E30-4809-B16A-F07F2F33C318}" srcOrd="1" destOrd="0" presId="urn:microsoft.com/office/officeart/2005/8/layout/pyramid2"/>
    <dgm:cxn modelId="{56FCB5FD-E45D-4FBD-BDD5-56032B08CFD0}" type="presParOf" srcId="{A127C3EA-8D70-4512-BD06-8C9E01580EE6}" destId="{C5F7EA0A-2B0A-44E9-B03B-DD07DEA492D2}" srcOrd="2" destOrd="0" presId="urn:microsoft.com/office/officeart/2005/8/layout/pyramid2"/>
    <dgm:cxn modelId="{D0745D50-F698-4F94-88D0-8D967054DD36}" type="presParOf" srcId="{A127C3EA-8D70-4512-BD06-8C9E01580EE6}" destId="{28D20813-3CD3-4EB8-9987-2086A70477A1}" srcOrd="3" destOrd="0" presId="urn:microsoft.com/office/officeart/2005/8/layout/pyramid2"/>
    <dgm:cxn modelId="{7125179B-C964-4B07-9F6D-4EBD4625070E}" type="presParOf" srcId="{A127C3EA-8D70-4512-BD06-8C9E01580EE6}" destId="{FCD3ED5F-AF7E-4253-B8D0-F7FED063B8C6}" srcOrd="4" destOrd="0" presId="urn:microsoft.com/office/officeart/2005/8/layout/pyramid2"/>
    <dgm:cxn modelId="{1E4D8767-82BC-4C91-B19B-1AAB896AA53F}" type="presParOf" srcId="{A127C3EA-8D70-4512-BD06-8C9E01580EE6}" destId="{99B05FC0-FE6B-4989-9F33-8FA09A36FC11}" srcOrd="5" destOrd="0" presId="urn:microsoft.com/office/officeart/2005/8/layout/pyramid2"/>
    <dgm:cxn modelId="{686E35F2-B4C1-4869-8E55-1E06ED35D05B}" type="presParOf" srcId="{A127C3EA-8D70-4512-BD06-8C9E01580EE6}" destId="{9918EE6B-1B73-4A2C-AA5E-E609D8E38491}" srcOrd="6" destOrd="0" presId="urn:microsoft.com/office/officeart/2005/8/layout/pyramid2"/>
    <dgm:cxn modelId="{3A398A9F-25CA-4620-B491-C81FFD3D3613}" type="presParOf" srcId="{A127C3EA-8D70-4512-BD06-8C9E01580EE6}" destId="{46FB6BDB-2130-4143-B553-0E43D140FEC3}" srcOrd="7" destOrd="0" presId="urn:microsoft.com/office/officeart/2005/8/layout/pyramid2"/>
    <dgm:cxn modelId="{90D49F03-992B-4AC1-9596-F5167D6D0C6D}" type="presParOf" srcId="{A127C3EA-8D70-4512-BD06-8C9E01580EE6}" destId="{E6FC90FC-F131-4C04-8FA3-B99E6DACD080}" srcOrd="8" destOrd="0" presId="urn:microsoft.com/office/officeart/2005/8/layout/pyramid2"/>
    <dgm:cxn modelId="{138C54DF-C5EB-4EBD-B1E6-D95BCC2607F6}" type="presParOf" srcId="{A127C3EA-8D70-4512-BD06-8C9E01580EE6}" destId="{0DF765B2-7F18-40BE-860D-C2336A5C3434}" srcOrd="9" destOrd="0" presId="urn:microsoft.com/office/officeart/2005/8/layout/pyramid2"/>
    <dgm:cxn modelId="{E6F7B892-217B-4CF9-B20F-2A2F71E6E9ED}" type="presParOf" srcId="{A127C3EA-8D70-4512-BD06-8C9E01580EE6}" destId="{189185FA-BA80-4FA8-8812-587E32BC3C1B}" srcOrd="10" destOrd="0" presId="urn:microsoft.com/office/officeart/2005/8/layout/pyramid2"/>
    <dgm:cxn modelId="{DB3DEC3E-721D-4ACF-BDBE-4054FA5BEAE7}" type="presParOf" srcId="{A127C3EA-8D70-4512-BD06-8C9E01580EE6}" destId="{29DB7CB9-1B36-4232-9BDA-A6AE8F667540}" srcOrd="11" destOrd="0" presId="urn:microsoft.com/office/officeart/2005/8/layout/pyramid2"/>
    <dgm:cxn modelId="{47B1F647-F978-47F0-B170-CE982E272467}" type="presParOf" srcId="{A127C3EA-8D70-4512-BD06-8C9E01580EE6}" destId="{69E3547F-9800-4265-9579-44474E98ED99}" srcOrd="12" destOrd="0" presId="urn:microsoft.com/office/officeart/2005/8/layout/pyramid2"/>
    <dgm:cxn modelId="{7419C616-9500-432C-A21E-B2AFA1292DA5}" type="presParOf" srcId="{A127C3EA-8D70-4512-BD06-8C9E01580EE6}" destId="{0D75B0D9-9122-4781-A3C8-FB4CC52808AD}" srcOrd="13" destOrd="0" presId="urn:microsoft.com/office/officeart/2005/8/layout/pyramid2"/>
    <dgm:cxn modelId="{242DC2D1-C16B-4F0A-BDC6-0C5D9FC9D54E}" type="presParOf" srcId="{A127C3EA-8D70-4512-BD06-8C9E01580EE6}" destId="{0CC66E14-E396-4FBA-9BF3-7192F540CFB8}" srcOrd="14" destOrd="0" presId="urn:microsoft.com/office/officeart/2005/8/layout/pyramid2"/>
    <dgm:cxn modelId="{75DC787B-9EAE-48F1-B264-860195F06280}" type="presParOf" srcId="{A127C3EA-8D70-4512-BD06-8C9E01580EE6}" destId="{8555E0AE-A15A-4785-8816-C954C4C68287}" srcOrd="15" destOrd="0" presId="urn:microsoft.com/office/officeart/2005/8/layout/pyramid2"/>
    <dgm:cxn modelId="{AAAEA73E-D55D-4F59-ACEE-CAD7A337A173}" type="presParOf" srcId="{A127C3EA-8D70-4512-BD06-8C9E01580EE6}" destId="{8C7F508D-5313-4D03-9936-125B2E937BC6}" srcOrd="16" destOrd="0" presId="urn:microsoft.com/office/officeart/2005/8/layout/pyramid2"/>
    <dgm:cxn modelId="{FE30B26D-C4AF-4432-8D1F-1322C6A48EAF}" type="presParOf" srcId="{A127C3EA-8D70-4512-BD06-8C9E01580EE6}" destId="{4A1EFF4F-EE81-493A-84B8-1CB11BA5E312}" srcOrd="17" destOrd="0" presId="urn:microsoft.com/office/officeart/2005/8/layout/pyramid2"/>
    <dgm:cxn modelId="{44A60C5D-2E04-4C62-9E1E-F9CD2B9848E2}" type="presParOf" srcId="{A127C3EA-8D70-4512-BD06-8C9E01580EE6}" destId="{6A77D38D-1B0D-4994-A169-13F339AB2597}" srcOrd="18" destOrd="0" presId="urn:microsoft.com/office/officeart/2005/8/layout/pyramid2"/>
    <dgm:cxn modelId="{D2B16C85-5DFA-43BB-B3C6-E7BC7B8AEE71}" type="presParOf" srcId="{A127C3EA-8D70-4512-BD06-8C9E01580EE6}" destId="{1825D452-E676-4CA0-9F4F-259F53F20A42}" srcOrd="19" destOrd="0" presId="urn:microsoft.com/office/officeart/2005/8/layout/pyramid2"/>
    <dgm:cxn modelId="{FAC52DD4-C88D-4146-A670-AD0A977AC911}" type="presParOf" srcId="{A127C3EA-8D70-4512-BD06-8C9E01580EE6}" destId="{B0199489-386D-47C5-972F-2D59CE31D06C}" srcOrd="20" destOrd="0" presId="urn:microsoft.com/office/officeart/2005/8/layout/pyramid2"/>
    <dgm:cxn modelId="{8991C32E-6899-4155-9CC0-62F37F3711B4}" type="presParOf" srcId="{A127C3EA-8D70-4512-BD06-8C9E01580EE6}" destId="{B5D13504-5AF7-41E6-82C4-7DE07C2A5123}" srcOrd="21" destOrd="0" presId="urn:microsoft.com/office/officeart/2005/8/layout/pyramid2"/>
    <dgm:cxn modelId="{D21A3E90-A879-4355-887D-AF643DF25EBD}" type="presParOf" srcId="{A127C3EA-8D70-4512-BD06-8C9E01580EE6}" destId="{80C6C69A-33BB-4B84-A458-B7E5DB951FD4}" srcOrd="22" destOrd="0" presId="urn:microsoft.com/office/officeart/2005/8/layout/pyramid2"/>
    <dgm:cxn modelId="{13F29955-2D67-4A30-B744-17F93CFE9215}" type="presParOf" srcId="{A127C3EA-8D70-4512-BD06-8C9E01580EE6}" destId="{F2FBD8CC-2ABB-44C3-9CA4-218870CF71D3}" srcOrd="23" destOrd="0" presId="urn:microsoft.com/office/officeart/2005/8/layout/pyramid2"/>
    <dgm:cxn modelId="{D0F01259-1571-4274-8FC0-3D324259CC07}" type="presParOf" srcId="{A127C3EA-8D70-4512-BD06-8C9E01580EE6}" destId="{2ED923DA-DC26-403F-AFCD-F2DA71248DEF}" srcOrd="24" destOrd="0" presId="urn:microsoft.com/office/officeart/2005/8/layout/pyramid2"/>
    <dgm:cxn modelId="{1600CE3D-6182-42D7-93E9-747D764BF0B7}" type="presParOf" srcId="{A127C3EA-8D70-4512-BD06-8C9E01580EE6}" destId="{D44A47BA-72E6-4420-9FA9-ABC2631985ED}" srcOrd="25" destOrd="0" presId="urn:microsoft.com/office/officeart/2005/8/layout/pyramid2"/>
    <dgm:cxn modelId="{9CFA1666-6534-4D9F-9FBA-EA09FCE31599}" type="presParOf" srcId="{A127C3EA-8D70-4512-BD06-8C9E01580EE6}" destId="{B963A319-F630-4DD7-BE4E-0730CFA371CB}" srcOrd="26" destOrd="0" presId="urn:microsoft.com/office/officeart/2005/8/layout/pyramid2"/>
    <dgm:cxn modelId="{773DDF0F-44CA-4802-8549-EB369E52FA66}" type="presParOf" srcId="{A127C3EA-8D70-4512-BD06-8C9E01580EE6}" destId="{36C3D8CF-3276-40B0-BB7F-8CC0D094693A}" srcOrd="27" destOrd="0" presId="urn:microsoft.com/office/officeart/2005/8/layout/pyramid2"/>
    <dgm:cxn modelId="{6E13B1C7-6339-4767-99EE-41FC78B7F653}" type="presParOf" srcId="{A127C3EA-8D70-4512-BD06-8C9E01580EE6}" destId="{02EC4FBA-1D3D-40AA-8B3C-AE50DFFA5624}" srcOrd="28" destOrd="0" presId="urn:microsoft.com/office/officeart/2005/8/layout/pyramid2"/>
    <dgm:cxn modelId="{B8F0F221-BF23-4819-8AB0-270F05DD8A35}" type="presParOf" srcId="{A127C3EA-8D70-4512-BD06-8C9E01580EE6}" destId="{B667FE06-4FD4-4A09-87CD-8F8C614247C8}" srcOrd="2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C46D8C-1817-4201-87F6-0FCDDCA599B3}">
      <dsp:nvSpPr>
        <dsp:cNvPr id="0" name=""/>
        <dsp:cNvSpPr/>
      </dsp:nvSpPr>
      <dsp:spPr>
        <a:xfrm>
          <a:off x="450306" y="0"/>
          <a:ext cx="5478422" cy="5478422"/>
        </a:xfrm>
        <a:prstGeom prst="triangl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5EF584-CD48-440D-A2A6-CA3F655A9177}">
      <dsp:nvSpPr>
        <dsp:cNvPr id="0" name=""/>
        <dsp:cNvSpPr/>
      </dsp:nvSpPr>
      <dsp:spPr>
        <a:xfrm>
          <a:off x="3189518" y="549881"/>
          <a:ext cx="3560974" cy="25947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Геращенко Кира</a:t>
          </a:r>
          <a:endParaRPr lang="ru-RU" sz="1800" b="0" i="0" kern="120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9518" y="549881"/>
        <a:ext cx="3560974" cy="259476"/>
      </dsp:txXfrm>
    </dsp:sp>
    <dsp:sp modelId="{C5F7EA0A-2B0A-44E9-B03B-DD07DEA492D2}">
      <dsp:nvSpPr>
        <dsp:cNvPr id="0" name=""/>
        <dsp:cNvSpPr/>
      </dsp:nvSpPr>
      <dsp:spPr>
        <a:xfrm>
          <a:off x="3189518" y="841792"/>
          <a:ext cx="3560974" cy="25947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shade val="50000"/>
              <a:hueOff val="-61559"/>
              <a:satOff val="4104"/>
              <a:lumOff val="53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Гордеев Илья</a:t>
          </a:r>
          <a:endParaRPr lang="ru-RU" sz="1800" b="0" kern="120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9518" y="841792"/>
        <a:ext cx="3560974" cy="259476"/>
      </dsp:txXfrm>
    </dsp:sp>
    <dsp:sp modelId="{FCD3ED5F-AF7E-4253-B8D0-F7FED063B8C6}">
      <dsp:nvSpPr>
        <dsp:cNvPr id="0" name=""/>
        <dsp:cNvSpPr/>
      </dsp:nvSpPr>
      <dsp:spPr>
        <a:xfrm>
          <a:off x="3189518" y="1133703"/>
          <a:ext cx="3560974" cy="25947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shade val="50000"/>
              <a:hueOff val="-123118"/>
              <a:satOff val="8208"/>
              <a:lumOff val="1071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Головин Артем</a:t>
          </a:r>
          <a:endParaRPr lang="ru-RU" sz="1800" b="0" i="0" kern="120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9518" y="1133703"/>
        <a:ext cx="3560974" cy="259476"/>
      </dsp:txXfrm>
    </dsp:sp>
    <dsp:sp modelId="{9918EE6B-1B73-4A2C-AA5E-E609D8E38491}">
      <dsp:nvSpPr>
        <dsp:cNvPr id="0" name=""/>
        <dsp:cNvSpPr/>
      </dsp:nvSpPr>
      <dsp:spPr>
        <a:xfrm>
          <a:off x="3189518" y="1425613"/>
          <a:ext cx="3560974" cy="25947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shade val="50000"/>
              <a:hueOff val="-184678"/>
              <a:satOff val="12312"/>
              <a:lumOff val="1607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Губченко Анастасия</a:t>
          </a:r>
          <a:endParaRPr lang="ru-RU" sz="1800" b="0" kern="120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9518" y="1425613"/>
        <a:ext cx="3560974" cy="259476"/>
      </dsp:txXfrm>
    </dsp:sp>
    <dsp:sp modelId="{E6FC90FC-F131-4C04-8FA3-B99E6DACD080}">
      <dsp:nvSpPr>
        <dsp:cNvPr id="0" name=""/>
        <dsp:cNvSpPr/>
      </dsp:nvSpPr>
      <dsp:spPr>
        <a:xfrm>
          <a:off x="3189518" y="1717524"/>
          <a:ext cx="3560974" cy="25947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shade val="50000"/>
              <a:hueOff val="-246237"/>
              <a:satOff val="16416"/>
              <a:lumOff val="2143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Жмакина Лиля</a:t>
          </a:r>
          <a:endParaRPr lang="ru-RU" sz="1800" b="0" i="0" kern="120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9518" y="1717524"/>
        <a:ext cx="3560974" cy="259476"/>
      </dsp:txXfrm>
    </dsp:sp>
    <dsp:sp modelId="{189185FA-BA80-4FA8-8812-587E32BC3C1B}">
      <dsp:nvSpPr>
        <dsp:cNvPr id="0" name=""/>
        <dsp:cNvSpPr/>
      </dsp:nvSpPr>
      <dsp:spPr>
        <a:xfrm>
          <a:off x="3189518" y="2009434"/>
          <a:ext cx="3560974" cy="25947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shade val="50000"/>
              <a:hueOff val="-307796"/>
              <a:satOff val="20520"/>
              <a:lumOff val="267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Замикула Дмитрий</a:t>
          </a:r>
          <a:endParaRPr lang="ru-RU" sz="1800" b="0" i="0" kern="120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9518" y="2009434"/>
        <a:ext cx="3560974" cy="259476"/>
      </dsp:txXfrm>
    </dsp:sp>
    <dsp:sp modelId="{69E3547F-9800-4265-9579-44474E98ED99}">
      <dsp:nvSpPr>
        <dsp:cNvPr id="0" name=""/>
        <dsp:cNvSpPr/>
      </dsp:nvSpPr>
      <dsp:spPr>
        <a:xfrm>
          <a:off x="3189518" y="2301345"/>
          <a:ext cx="3560974" cy="25947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shade val="50000"/>
              <a:hueOff val="-369355"/>
              <a:satOff val="24624"/>
              <a:lumOff val="3214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Кузнецов Владислав</a:t>
          </a:r>
          <a:endParaRPr lang="ru-RU" sz="1800" b="0" i="0" kern="120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9518" y="2301345"/>
        <a:ext cx="3560974" cy="259476"/>
      </dsp:txXfrm>
    </dsp:sp>
    <dsp:sp modelId="{0CC66E14-E396-4FBA-9BF3-7192F540CFB8}">
      <dsp:nvSpPr>
        <dsp:cNvPr id="0" name=""/>
        <dsp:cNvSpPr/>
      </dsp:nvSpPr>
      <dsp:spPr>
        <a:xfrm>
          <a:off x="3189518" y="2593256"/>
          <a:ext cx="3560974" cy="25947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shade val="50000"/>
              <a:hueOff val="-430914"/>
              <a:satOff val="28728"/>
              <a:lumOff val="3750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Кривошеенко Виктор</a:t>
          </a:r>
          <a:endParaRPr lang="ru-RU" sz="1800" b="0" i="0" kern="120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9518" y="2593256"/>
        <a:ext cx="3560974" cy="259476"/>
      </dsp:txXfrm>
    </dsp:sp>
    <dsp:sp modelId="{8C7F508D-5313-4D03-9936-125B2E937BC6}">
      <dsp:nvSpPr>
        <dsp:cNvPr id="0" name=""/>
        <dsp:cNvSpPr/>
      </dsp:nvSpPr>
      <dsp:spPr>
        <a:xfrm>
          <a:off x="3189518" y="2885166"/>
          <a:ext cx="3560974" cy="25947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shade val="50000"/>
              <a:hueOff val="-430914"/>
              <a:satOff val="28728"/>
              <a:lumOff val="3750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Лютенко Максим</a:t>
          </a:r>
          <a:endParaRPr lang="ru-RU" sz="1800" b="0" i="0" kern="120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9518" y="2885166"/>
        <a:ext cx="3560974" cy="259476"/>
      </dsp:txXfrm>
    </dsp:sp>
    <dsp:sp modelId="{6A77D38D-1B0D-4994-A169-13F339AB2597}">
      <dsp:nvSpPr>
        <dsp:cNvPr id="0" name=""/>
        <dsp:cNvSpPr/>
      </dsp:nvSpPr>
      <dsp:spPr>
        <a:xfrm>
          <a:off x="3189518" y="3177077"/>
          <a:ext cx="3560974" cy="25947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shade val="50000"/>
              <a:hueOff val="-369355"/>
              <a:satOff val="24624"/>
              <a:lumOff val="3214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Морозов Александр</a:t>
          </a:r>
          <a:endParaRPr lang="ru-RU" sz="1800" b="0" kern="120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9518" y="3177077"/>
        <a:ext cx="3560974" cy="259476"/>
      </dsp:txXfrm>
    </dsp:sp>
    <dsp:sp modelId="{B0199489-386D-47C5-972F-2D59CE31D06C}">
      <dsp:nvSpPr>
        <dsp:cNvPr id="0" name=""/>
        <dsp:cNvSpPr/>
      </dsp:nvSpPr>
      <dsp:spPr>
        <a:xfrm>
          <a:off x="3189518" y="3468988"/>
          <a:ext cx="3560974" cy="25947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shade val="50000"/>
              <a:hueOff val="-307796"/>
              <a:satOff val="20520"/>
              <a:lumOff val="267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Некрасова Олеся</a:t>
          </a:r>
          <a:endParaRPr lang="ru-RU" sz="1800" b="0" i="0" kern="120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9518" y="3468988"/>
        <a:ext cx="3560974" cy="259476"/>
      </dsp:txXfrm>
    </dsp:sp>
    <dsp:sp modelId="{80C6C69A-33BB-4B84-A458-B7E5DB951FD4}">
      <dsp:nvSpPr>
        <dsp:cNvPr id="0" name=""/>
        <dsp:cNvSpPr/>
      </dsp:nvSpPr>
      <dsp:spPr>
        <a:xfrm>
          <a:off x="3189518" y="3760898"/>
          <a:ext cx="3560974" cy="25947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shade val="50000"/>
              <a:hueOff val="-246237"/>
              <a:satOff val="16416"/>
              <a:lumOff val="2143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Рогозин Егор</a:t>
          </a:r>
          <a:endParaRPr lang="ru-RU" sz="1800" b="0" i="0" kern="120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9518" y="3760898"/>
        <a:ext cx="3560974" cy="259476"/>
      </dsp:txXfrm>
    </dsp:sp>
    <dsp:sp modelId="{2ED923DA-DC26-403F-AFCD-F2DA71248DEF}">
      <dsp:nvSpPr>
        <dsp:cNvPr id="0" name=""/>
        <dsp:cNvSpPr/>
      </dsp:nvSpPr>
      <dsp:spPr>
        <a:xfrm>
          <a:off x="3189518" y="4052809"/>
          <a:ext cx="3560974" cy="25947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shade val="50000"/>
              <a:hueOff val="-184678"/>
              <a:satOff val="12312"/>
              <a:lumOff val="1607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Толстенков Никита</a:t>
          </a:r>
          <a:endParaRPr lang="ru-RU" sz="1800" b="0" i="0" kern="120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9518" y="4052809"/>
        <a:ext cx="3560974" cy="259476"/>
      </dsp:txXfrm>
    </dsp:sp>
    <dsp:sp modelId="{B963A319-F630-4DD7-BE4E-0730CFA371CB}">
      <dsp:nvSpPr>
        <dsp:cNvPr id="0" name=""/>
        <dsp:cNvSpPr/>
      </dsp:nvSpPr>
      <dsp:spPr>
        <a:xfrm>
          <a:off x="3189518" y="4344719"/>
          <a:ext cx="3560974" cy="25947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shade val="50000"/>
              <a:hueOff val="-123118"/>
              <a:satOff val="8208"/>
              <a:lumOff val="1071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Цатурян Артем</a:t>
          </a:r>
          <a:endParaRPr lang="ru-RU" sz="1800" b="0" i="0" kern="1200" baseline="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9518" y="4344719"/>
        <a:ext cx="3560974" cy="259476"/>
      </dsp:txXfrm>
    </dsp:sp>
    <dsp:sp modelId="{02EC4FBA-1D3D-40AA-8B3C-AE50DFFA5624}">
      <dsp:nvSpPr>
        <dsp:cNvPr id="0" name=""/>
        <dsp:cNvSpPr/>
      </dsp:nvSpPr>
      <dsp:spPr>
        <a:xfrm>
          <a:off x="3189518" y="4636630"/>
          <a:ext cx="3560974" cy="25947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shade val="50000"/>
              <a:hueOff val="-61559"/>
              <a:satOff val="4104"/>
              <a:lumOff val="53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rPr>
            <a:t>Бочанов Марат</a:t>
          </a:r>
          <a:endParaRPr lang="ru-RU" sz="1800" b="0" kern="1200" dirty="0">
            <a:solidFill>
              <a:srgbClr val="99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9518" y="4636630"/>
        <a:ext cx="3560974" cy="259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AA65A-D2F4-4FB7-8935-B15A735634E8}" type="datetimeFigureOut">
              <a:rPr lang="ru-RU" smtClean="0"/>
              <a:pPr/>
              <a:t>21.01.2016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139CB-1818-4795-A7D3-991910FDED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139CB-1818-4795-A7D3-991910FDED9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FA4D9-551B-4854-A1BA-737F78BF57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F6E3B-B873-4B3C-B3BB-333A8CFCAD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AE87E8-A43B-429E-BAFE-7286CFD91B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A8A3C2-C78D-4076-B2EA-6F6BEAC7A2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5FDBB6-A8AF-4186-8EF5-264B04B2B4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B5D2D-C90F-4423-9338-04CA8D5A915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CDBA8-3595-4676-A55F-8F3C5237C8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953CED-312C-4E0B-B496-4F3BDD60F8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4777C7-DA0E-456D-B51B-C0BAAA1B4A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36611-5A82-4753-9F2A-BF3AC07F1A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543EA-1B10-4D86-BCE2-0DD45B436B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0A8A3C2-C78D-4076-B2EA-6F6BEAC7A2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0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9\Desktop\7_onli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10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087563" y="4581525"/>
            <a:ext cx="7056437" cy="1752600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endParaRPr lang="ru-RU" sz="2000" smtClean="0"/>
          </a:p>
          <a:p>
            <a:pPr algn="r" eaLnBrk="1" hangingPunct="1">
              <a:lnSpc>
                <a:spcPct val="90000"/>
              </a:lnSpc>
            </a:pPr>
            <a:endParaRPr lang="ru-RU" sz="2000" smtClean="0"/>
          </a:p>
          <a:p>
            <a:pPr algn="r" eaLnBrk="1" hangingPunct="1">
              <a:lnSpc>
                <a:spcPct val="90000"/>
              </a:lnSpc>
            </a:pPr>
            <a:endParaRPr lang="ru-RU" sz="2000" smtClean="0"/>
          </a:p>
          <a:p>
            <a:pPr algn="r" eaLnBrk="1" hangingPunct="1">
              <a:lnSpc>
                <a:spcPct val="90000"/>
              </a:lnSpc>
            </a:pPr>
            <a:endParaRPr lang="ru-RU" sz="2000" smtClean="0"/>
          </a:p>
        </p:txBody>
      </p:sp>
      <p:sp>
        <p:nvSpPr>
          <p:cNvPr id="4101" name="Прямоугольник 1"/>
          <p:cNvSpPr>
            <a:spLocks noChangeArrowheads="1"/>
          </p:cNvSpPr>
          <p:nvPr/>
        </p:nvSpPr>
        <p:spPr bwMode="auto">
          <a:xfrm>
            <a:off x="755576" y="1268760"/>
            <a:ext cx="76328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Муниципальное бюджетное дошкольное образовательное  учреждение </a:t>
            </a:r>
          </a:p>
          <a:p>
            <a:pPr algn="ctr"/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  детский сад комбинированного вида № 19 </a:t>
            </a:r>
          </a:p>
          <a:p>
            <a:pPr algn="ctr"/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 «Золотая рыбка»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2492896"/>
            <a:ext cx="5472608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70000"/>
              <a:defRPr/>
            </a:pPr>
            <a:r>
              <a:rPr lang="ru-RU" sz="3600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Подготовительная логопедическая группа «Золотые рыбки»</a:t>
            </a:r>
            <a:endParaRPr lang="ru-RU" sz="3600" b="1" kern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9\Desktop\под. мир\0_ab44e_56dfbcf6_XL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861048"/>
            <a:ext cx="191833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9\Desktop\anypics.ru-16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G:\Новая папка\DSCN9405.JPG"/>
          <p:cNvPicPr>
            <a:picLocks noChangeAspect="1" noChangeArrowheads="1"/>
          </p:cNvPicPr>
          <p:nvPr/>
        </p:nvPicPr>
        <p:blipFill>
          <a:blip r:embed="rId3" cstate="print"/>
          <a:srcRect l="12257" r="12156" b="12837"/>
          <a:stretch>
            <a:fillRect/>
          </a:stretch>
        </p:blipFill>
        <p:spPr bwMode="auto">
          <a:xfrm>
            <a:off x="467544" y="4005064"/>
            <a:ext cx="2664296" cy="2304256"/>
          </a:xfrm>
          <a:prstGeom prst="roundRect">
            <a:avLst/>
          </a:prstGeom>
          <a:noFill/>
        </p:spPr>
      </p:pic>
      <p:pic>
        <p:nvPicPr>
          <p:cNvPr id="5" name="Picture 6" descr="G:\Новая папка\DSCN9402.JPG"/>
          <p:cNvPicPr>
            <a:picLocks noChangeAspect="1" noChangeArrowheads="1"/>
          </p:cNvPicPr>
          <p:nvPr/>
        </p:nvPicPr>
        <p:blipFill>
          <a:blip r:embed="rId4" cstate="print"/>
          <a:srcRect r="23288"/>
          <a:stretch>
            <a:fillRect/>
          </a:stretch>
        </p:blipFill>
        <p:spPr bwMode="auto">
          <a:xfrm>
            <a:off x="5796136" y="332656"/>
            <a:ext cx="2808312" cy="2745627"/>
          </a:xfrm>
          <a:prstGeom prst="roundRect">
            <a:avLst/>
          </a:prstGeom>
          <a:noFill/>
        </p:spPr>
      </p:pic>
      <p:pic>
        <p:nvPicPr>
          <p:cNvPr id="6" name="Picture 7" descr="G:\Новая папка\DSCN9401.JPG"/>
          <p:cNvPicPr>
            <a:picLocks noChangeAspect="1" noChangeArrowheads="1"/>
          </p:cNvPicPr>
          <p:nvPr/>
        </p:nvPicPr>
        <p:blipFill>
          <a:blip r:embed="rId5" cstate="print"/>
          <a:srcRect l="15456" t="17707" r="21685"/>
          <a:stretch>
            <a:fillRect/>
          </a:stretch>
        </p:blipFill>
        <p:spPr bwMode="auto">
          <a:xfrm>
            <a:off x="467544" y="404664"/>
            <a:ext cx="2545750" cy="2499594"/>
          </a:xfrm>
          <a:prstGeom prst="roundRect">
            <a:avLst/>
          </a:prstGeom>
          <a:noFill/>
        </p:spPr>
      </p:pic>
      <p:pic>
        <p:nvPicPr>
          <p:cNvPr id="7" name="Picture 5" descr="G:\Новая папка\DSCN9400.JPG"/>
          <p:cNvPicPr>
            <a:picLocks noChangeAspect="1" noChangeArrowheads="1"/>
          </p:cNvPicPr>
          <p:nvPr/>
        </p:nvPicPr>
        <p:blipFill>
          <a:blip r:embed="rId6" cstate="print"/>
          <a:srcRect t="14370" r="14550"/>
          <a:stretch>
            <a:fillRect/>
          </a:stretch>
        </p:blipFill>
        <p:spPr bwMode="auto">
          <a:xfrm>
            <a:off x="5436096" y="4005064"/>
            <a:ext cx="3204864" cy="2408714"/>
          </a:xfrm>
          <a:prstGeom prst="roundRect">
            <a:avLst/>
          </a:prstGeom>
          <a:noFill/>
        </p:spPr>
      </p:pic>
      <p:pic>
        <p:nvPicPr>
          <p:cNvPr id="1026" name="Picture 2" descr="G:\103NIKON\DSCN9488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r="2825" b="3390"/>
          <a:stretch>
            <a:fillRect/>
          </a:stretch>
        </p:blipFill>
        <p:spPr bwMode="auto">
          <a:xfrm>
            <a:off x="2843808" y="548680"/>
            <a:ext cx="3096344" cy="4104456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9\Desktop\anypics.ru-16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3" name="Picture 5" descr="G:\Лена фотки презентация\DSCN8220.JPG"/>
          <p:cNvPicPr>
            <a:picLocks noChangeAspect="1" noChangeArrowheads="1"/>
          </p:cNvPicPr>
          <p:nvPr/>
        </p:nvPicPr>
        <p:blipFill>
          <a:blip r:embed="rId3" cstate="print"/>
          <a:srcRect l="22793" t="18863" r="8829" b="25596"/>
          <a:stretch>
            <a:fillRect/>
          </a:stretch>
        </p:blipFill>
        <p:spPr bwMode="auto">
          <a:xfrm>
            <a:off x="4139952" y="3573016"/>
            <a:ext cx="4752528" cy="2895218"/>
          </a:xfrm>
          <a:prstGeom prst="roundRect">
            <a:avLst/>
          </a:prstGeom>
          <a:noFill/>
        </p:spPr>
      </p:pic>
      <p:pic>
        <p:nvPicPr>
          <p:cNvPr id="2056" name="Picture 8" descr="G:\Лена фотки презентация\DSCN82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052736"/>
            <a:ext cx="2904323" cy="2304256"/>
          </a:xfrm>
          <a:prstGeom prst="roundRect">
            <a:avLst/>
          </a:prstGeom>
          <a:noFill/>
        </p:spPr>
      </p:pic>
      <p:pic>
        <p:nvPicPr>
          <p:cNvPr id="2054" name="Picture 6" descr="G:\Лена фотки презентация\DSCN8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653136"/>
            <a:ext cx="2592288" cy="1944216"/>
          </a:xfrm>
          <a:prstGeom prst="roundRect">
            <a:avLst/>
          </a:prstGeom>
          <a:noFill/>
        </p:spPr>
      </p:pic>
      <p:pic>
        <p:nvPicPr>
          <p:cNvPr id="2050" name="Picture 2" descr="G:\103NIKON\DSCN9518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4406" t="19200" r="9194" b="8336"/>
          <a:stretch>
            <a:fillRect/>
          </a:stretch>
        </p:blipFill>
        <p:spPr bwMode="auto">
          <a:xfrm>
            <a:off x="1259632" y="980728"/>
            <a:ext cx="4464496" cy="2808312"/>
          </a:xfrm>
          <a:prstGeom prst="roundRect">
            <a:avLst/>
          </a:prstGeom>
          <a:noFill/>
        </p:spPr>
      </p:pic>
      <p:pic>
        <p:nvPicPr>
          <p:cNvPr id="2055" name="Picture 7" descr="G:\Лена фотки презентация\DSCN8223.JPG"/>
          <p:cNvPicPr>
            <a:picLocks noChangeAspect="1" noChangeArrowheads="1"/>
          </p:cNvPicPr>
          <p:nvPr/>
        </p:nvPicPr>
        <p:blipFill>
          <a:blip r:embed="rId7" cstate="print"/>
          <a:srcRect l="18199" r="8180"/>
          <a:stretch>
            <a:fillRect/>
          </a:stretch>
        </p:blipFill>
        <p:spPr bwMode="auto">
          <a:xfrm>
            <a:off x="179512" y="3429000"/>
            <a:ext cx="2304256" cy="2347424"/>
          </a:xfrm>
          <a:prstGeom prst="round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27584" y="0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Наши дети физкультуру очень обожают!</a:t>
            </a:r>
          </a:p>
          <a:p>
            <a:pPr algn="ctr"/>
            <a: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Силу, дух, мускулатуру- в играх укрепляют!</a:t>
            </a:r>
          </a:p>
          <a:p>
            <a: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b="1" i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9\Desktop\anypics.ru-16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3" descr="G:\Лена фотки презентация\DSCN8186.JPG"/>
          <p:cNvPicPr>
            <a:picLocks noChangeAspect="1" noChangeArrowheads="1"/>
          </p:cNvPicPr>
          <p:nvPr/>
        </p:nvPicPr>
        <p:blipFill>
          <a:blip r:embed="rId3" cstate="print"/>
          <a:srcRect t="20682" r="400" b="11278"/>
          <a:stretch>
            <a:fillRect/>
          </a:stretch>
        </p:blipFill>
        <p:spPr bwMode="auto">
          <a:xfrm>
            <a:off x="4499992" y="4077072"/>
            <a:ext cx="4355976" cy="2231788"/>
          </a:xfrm>
          <a:prstGeom prst="roundRect">
            <a:avLst/>
          </a:prstGeom>
          <a:noFill/>
        </p:spPr>
      </p:pic>
      <p:pic>
        <p:nvPicPr>
          <p:cNvPr id="10" name="Picture 4" descr="G:\Лена фотки презентация\DSCN8187.JPG"/>
          <p:cNvPicPr>
            <a:picLocks noChangeAspect="1" noChangeArrowheads="1"/>
          </p:cNvPicPr>
          <p:nvPr/>
        </p:nvPicPr>
        <p:blipFill>
          <a:blip r:embed="rId4" cstate="print"/>
          <a:srcRect t="13157" b="9933"/>
          <a:stretch>
            <a:fillRect/>
          </a:stretch>
        </p:blipFill>
        <p:spPr bwMode="auto">
          <a:xfrm>
            <a:off x="251520" y="4005064"/>
            <a:ext cx="3941258" cy="2273426"/>
          </a:xfrm>
          <a:prstGeom prst="roundRect">
            <a:avLst/>
          </a:prstGeom>
          <a:noFill/>
        </p:spPr>
      </p:pic>
      <p:pic>
        <p:nvPicPr>
          <p:cNvPr id="14338" name="Picture 2" descr="G:\Лена фотки презентация\DSCN82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76672"/>
            <a:ext cx="4176464" cy="3132348"/>
          </a:xfrm>
          <a:prstGeom prst="roundRect">
            <a:avLst/>
          </a:prstGeom>
          <a:noFill/>
        </p:spPr>
      </p:pic>
      <p:pic>
        <p:nvPicPr>
          <p:cNvPr id="14339" name="Picture 3" descr="G:\Лена фотки презентация\DSCN8231.JPG"/>
          <p:cNvPicPr>
            <a:picLocks noChangeAspect="1" noChangeArrowheads="1"/>
          </p:cNvPicPr>
          <p:nvPr/>
        </p:nvPicPr>
        <p:blipFill>
          <a:blip r:embed="rId6" cstate="print"/>
          <a:srcRect t="10652" r="29237"/>
          <a:stretch>
            <a:fillRect/>
          </a:stretch>
        </p:blipFill>
        <p:spPr bwMode="auto">
          <a:xfrm>
            <a:off x="5364088" y="548680"/>
            <a:ext cx="3152225" cy="2985093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9\Desktop\anypics.ru-16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3645024"/>
            <a:ext cx="31500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Взяв тетрадь, карандаши,</a:t>
            </a:r>
          </a:p>
          <a:p>
            <a:r>
              <a:rPr lang="ru-RU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Вся ребячья братия,</a:t>
            </a:r>
          </a:p>
          <a:p>
            <a:r>
              <a:rPr lang="ru-RU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На занятия спешит -</a:t>
            </a:r>
          </a:p>
          <a:p>
            <a:r>
              <a:rPr lang="ru-RU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Любим мы занятия.</a:t>
            </a:r>
          </a:p>
          <a:p>
            <a:endParaRPr lang="ru-RU" b="1" i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Нас в саду всему научат,</a:t>
            </a:r>
          </a:p>
          <a:p>
            <a:r>
              <a:rPr lang="ru-RU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К школе всяк у нас готов,</a:t>
            </a:r>
          </a:p>
          <a:p>
            <a:r>
              <a:rPr lang="ru-RU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Из вчерашних «почемучек»</a:t>
            </a:r>
          </a:p>
          <a:p>
            <a:r>
              <a:rPr lang="ru-RU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Превратимся в знатоков.</a:t>
            </a:r>
            <a:endParaRPr lang="ru-RU" dirty="0"/>
          </a:p>
        </p:txBody>
      </p:sp>
      <p:pic>
        <p:nvPicPr>
          <p:cNvPr id="5122" name="Picture 2" descr="G:\103NIKON\DSCN9489.JPG"/>
          <p:cNvPicPr>
            <a:picLocks noChangeAspect="1" noChangeArrowheads="1"/>
          </p:cNvPicPr>
          <p:nvPr/>
        </p:nvPicPr>
        <p:blipFill>
          <a:blip r:embed="rId3" cstate="print"/>
          <a:srcRect t="6420" r="34068"/>
          <a:stretch>
            <a:fillRect/>
          </a:stretch>
        </p:blipFill>
        <p:spPr bwMode="auto">
          <a:xfrm>
            <a:off x="3131840" y="3717032"/>
            <a:ext cx="2612443" cy="2780928"/>
          </a:xfrm>
          <a:prstGeom prst="roundRect">
            <a:avLst/>
          </a:prstGeom>
          <a:noFill/>
        </p:spPr>
      </p:pic>
      <p:pic>
        <p:nvPicPr>
          <p:cNvPr id="5123" name="Picture 3" descr="G:\103NIKON\DSCN9490.JPG"/>
          <p:cNvPicPr>
            <a:picLocks noChangeAspect="1" noChangeArrowheads="1"/>
          </p:cNvPicPr>
          <p:nvPr/>
        </p:nvPicPr>
        <p:blipFill>
          <a:blip r:embed="rId4" cstate="print"/>
          <a:srcRect r="9057" b="3377"/>
          <a:stretch>
            <a:fillRect/>
          </a:stretch>
        </p:blipFill>
        <p:spPr bwMode="auto">
          <a:xfrm>
            <a:off x="5796136" y="3284984"/>
            <a:ext cx="3131839" cy="2495573"/>
          </a:xfrm>
          <a:prstGeom prst="roundRect">
            <a:avLst/>
          </a:prstGeom>
          <a:noFill/>
        </p:spPr>
      </p:pic>
      <p:pic>
        <p:nvPicPr>
          <p:cNvPr id="5124" name="Picture 4" descr="G:\103NIKON\DSCN94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620688"/>
            <a:ext cx="3096344" cy="2322258"/>
          </a:xfrm>
          <a:prstGeom prst="roundRect">
            <a:avLst/>
          </a:prstGeom>
          <a:noFill/>
        </p:spPr>
      </p:pic>
      <p:pic>
        <p:nvPicPr>
          <p:cNvPr id="5125" name="Picture 5" descr="G:\103NIKON\DSCN9495.JPG"/>
          <p:cNvPicPr>
            <a:picLocks noChangeAspect="1" noChangeArrowheads="1"/>
          </p:cNvPicPr>
          <p:nvPr/>
        </p:nvPicPr>
        <p:blipFill>
          <a:blip r:embed="rId6" cstate="print"/>
          <a:srcRect l="2429" t="24540" r="2164"/>
          <a:stretch>
            <a:fillRect/>
          </a:stretch>
        </p:blipFill>
        <p:spPr bwMode="auto">
          <a:xfrm>
            <a:off x="179512" y="188640"/>
            <a:ext cx="5508104" cy="3267376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9\Desktop\anypics.ru-16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4725144"/>
            <a:ext cx="52920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В группе у нас игрушек не счесть:</a:t>
            </a:r>
          </a:p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Мячики есть и конструкторы есть.</a:t>
            </a:r>
          </a:p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Есть и машины, и куклы, и мишки –</a:t>
            </a:r>
          </a:p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Любят играть в них девчонки, мальчишки.</a:t>
            </a:r>
          </a:p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i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Новая папка\DSCN9418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79512" y="332656"/>
            <a:ext cx="4680520" cy="3510390"/>
          </a:xfrm>
          <a:prstGeom prst="roundRect">
            <a:avLst/>
          </a:prstGeom>
          <a:noFill/>
        </p:spPr>
      </p:pic>
      <p:pic>
        <p:nvPicPr>
          <p:cNvPr id="4099" name="Picture 3" descr="G:\Новая папка\DSCN9419.JPG"/>
          <p:cNvPicPr>
            <a:picLocks noChangeAspect="1" noChangeArrowheads="1"/>
          </p:cNvPicPr>
          <p:nvPr/>
        </p:nvPicPr>
        <p:blipFill>
          <a:blip r:embed="rId4" cstate="print"/>
          <a:srcRect t="12704" r="24726"/>
          <a:stretch>
            <a:fillRect/>
          </a:stretch>
        </p:blipFill>
        <p:spPr bwMode="auto">
          <a:xfrm>
            <a:off x="5220072" y="404664"/>
            <a:ext cx="3453339" cy="3003650"/>
          </a:xfrm>
          <a:prstGeom prst="roundRect">
            <a:avLst/>
          </a:prstGeom>
          <a:noFill/>
        </p:spPr>
      </p:pic>
      <p:pic>
        <p:nvPicPr>
          <p:cNvPr id="7" name="Picture 6" descr="F:\DCIM\118NIKON\DSCN7933.JPG"/>
          <p:cNvPicPr>
            <a:picLocks noChangeAspect="1" noChangeArrowheads="1"/>
          </p:cNvPicPr>
          <p:nvPr/>
        </p:nvPicPr>
        <p:blipFill>
          <a:blip r:embed="rId5" cstate="print"/>
          <a:srcRect l="16697" t="23190" r="22082" b="9096"/>
          <a:stretch>
            <a:fillRect/>
          </a:stretch>
        </p:blipFill>
        <p:spPr bwMode="auto">
          <a:xfrm>
            <a:off x="5292080" y="3789040"/>
            <a:ext cx="3312368" cy="274776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9\Desktop\anypics.ru-16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5380672"/>
            <a:ext cx="33843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Пусть пока еще малы</a:t>
            </a:r>
          </a:p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Для глубоких знаний мы,</a:t>
            </a:r>
          </a:p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Но готовиться должны </a:t>
            </a:r>
          </a:p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К школе мы заранее.</a:t>
            </a:r>
          </a:p>
          <a:p>
            <a:endParaRPr lang="ru-RU" sz="2000" b="1" i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G:\103NIKON\DSCN950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4945" t="14155" r="30394"/>
          <a:stretch>
            <a:fillRect/>
          </a:stretch>
        </p:blipFill>
        <p:spPr bwMode="auto">
          <a:xfrm>
            <a:off x="467544" y="332656"/>
            <a:ext cx="2880320" cy="2867970"/>
          </a:xfrm>
          <a:prstGeom prst="roundRect">
            <a:avLst/>
          </a:prstGeom>
          <a:noFill/>
        </p:spPr>
      </p:pic>
      <p:pic>
        <p:nvPicPr>
          <p:cNvPr id="4101" name="Picture 5" descr="G:\103NIKON\DSCN9500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t="24327" r="17896" b="5124"/>
          <a:stretch>
            <a:fillRect/>
          </a:stretch>
        </p:blipFill>
        <p:spPr bwMode="auto">
          <a:xfrm>
            <a:off x="4644008" y="4005064"/>
            <a:ext cx="3910779" cy="2520280"/>
          </a:xfrm>
          <a:prstGeom prst="roundRect">
            <a:avLst/>
          </a:prstGeom>
          <a:noFill/>
        </p:spPr>
      </p:pic>
      <p:pic>
        <p:nvPicPr>
          <p:cNvPr id="4102" name="Picture 6" descr="G:\103NIKON\DSCN9496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b="9847"/>
          <a:stretch>
            <a:fillRect/>
          </a:stretch>
        </p:blipFill>
        <p:spPr bwMode="auto">
          <a:xfrm>
            <a:off x="3779912" y="188640"/>
            <a:ext cx="5184576" cy="3505523"/>
          </a:xfrm>
          <a:prstGeom prst="roundRect">
            <a:avLst/>
          </a:prstGeom>
          <a:noFill/>
        </p:spPr>
      </p:pic>
      <p:pic>
        <p:nvPicPr>
          <p:cNvPr id="4103" name="Picture 7" descr="G:\103NIKON\DSCN9499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3860" t="28953" r="21345" b="9281"/>
          <a:stretch>
            <a:fillRect/>
          </a:stretch>
        </p:blipFill>
        <p:spPr bwMode="auto">
          <a:xfrm>
            <a:off x="395536" y="3429000"/>
            <a:ext cx="3168352" cy="1962334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9\Desktop\anypics.ru-16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4581128"/>
            <a:ext cx="4067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В нашем маленьком </a:t>
            </a:r>
            <a:r>
              <a:rPr lang="ru-RU" sz="2000" b="1" i="1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садочке</a:t>
            </a:r>
            <a:endParaRPr lang="ru-RU" sz="2000" b="1" i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Растут красивые цветочки.</a:t>
            </a:r>
          </a:p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Мы их бережно растим,</a:t>
            </a:r>
          </a:p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Протираем с листьев пыль.</a:t>
            </a:r>
            <a:endParaRPr lang="ru-RU" sz="2000" b="1" i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G:\Новая папка\DSCN9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5388090" cy="4041068"/>
          </a:xfrm>
          <a:prstGeom prst="roundRect">
            <a:avLst/>
          </a:prstGeom>
          <a:noFill/>
        </p:spPr>
      </p:pic>
      <p:pic>
        <p:nvPicPr>
          <p:cNvPr id="1028" name="Picture 4" descr="G:\Новая папка\DSCN9413.JPG"/>
          <p:cNvPicPr>
            <a:picLocks noChangeAspect="1" noChangeArrowheads="1"/>
          </p:cNvPicPr>
          <p:nvPr/>
        </p:nvPicPr>
        <p:blipFill>
          <a:blip r:embed="rId4" cstate="print"/>
          <a:srcRect t="15594" r="32424"/>
          <a:stretch>
            <a:fillRect/>
          </a:stretch>
        </p:blipFill>
        <p:spPr bwMode="auto">
          <a:xfrm>
            <a:off x="4427984" y="2348879"/>
            <a:ext cx="4464496" cy="4182265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9\Desktop\anypics.ru-16083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3789040"/>
            <a:ext cx="4104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Если целый день играть,</a:t>
            </a:r>
            <a:b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Можем даже мы устать.</a:t>
            </a:r>
            <a:b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И тогда, спасая нас</a:t>
            </a:r>
            <a:b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К нам приходит</a:t>
            </a:r>
            <a:b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«Тихий час».</a:t>
            </a:r>
            <a:endParaRPr lang="ru-RU" sz="2400" b="1" i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103NIKON\DSCN9504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8571" t="17143" r="5714" b="8571"/>
          <a:stretch>
            <a:fillRect/>
          </a:stretch>
        </p:blipFill>
        <p:spPr bwMode="auto">
          <a:xfrm>
            <a:off x="179512" y="476672"/>
            <a:ext cx="4383672" cy="2849387"/>
          </a:xfrm>
          <a:prstGeom prst="roundRect">
            <a:avLst/>
          </a:prstGeom>
          <a:noFill/>
        </p:spPr>
      </p:pic>
      <p:pic>
        <p:nvPicPr>
          <p:cNvPr id="3075" name="Picture 3" descr="G:\103NIKON\DSCN9505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t="24762" r="17143"/>
          <a:stretch>
            <a:fillRect/>
          </a:stretch>
        </p:blipFill>
        <p:spPr bwMode="auto">
          <a:xfrm>
            <a:off x="4644008" y="476672"/>
            <a:ext cx="4176464" cy="2844317"/>
          </a:xfrm>
          <a:prstGeom prst="roundRect">
            <a:avLst/>
          </a:prstGeom>
          <a:noFill/>
        </p:spPr>
      </p:pic>
      <p:pic>
        <p:nvPicPr>
          <p:cNvPr id="3076" name="Picture 4" descr="G:\103NIKON\DSCN9506.JPG"/>
          <p:cNvPicPr>
            <a:picLocks noChangeAspect="1" noChangeArrowheads="1"/>
          </p:cNvPicPr>
          <p:nvPr/>
        </p:nvPicPr>
        <p:blipFill>
          <a:blip r:embed="rId5" cstate="print"/>
          <a:srcRect t="7731" b="9807"/>
          <a:stretch>
            <a:fillRect/>
          </a:stretch>
        </p:blipFill>
        <p:spPr bwMode="auto">
          <a:xfrm>
            <a:off x="4860031" y="3933056"/>
            <a:ext cx="3725765" cy="2304256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9\Desktop\anypics.ru-16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G:\Новая папка\DSCN9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3312368" cy="2484276"/>
          </a:xfrm>
          <a:prstGeom prst="roundRect">
            <a:avLst/>
          </a:prstGeom>
          <a:noFill/>
        </p:spPr>
      </p:pic>
      <p:pic>
        <p:nvPicPr>
          <p:cNvPr id="3075" name="Picture 3" descr="G:\Новая папка\DSCN9414.JPG"/>
          <p:cNvPicPr>
            <a:picLocks noChangeAspect="1" noChangeArrowheads="1"/>
          </p:cNvPicPr>
          <p:nvPr/>
        </p:nvPicPr>
        <p:blipFill>
          <a:blip r:embed="rId4" cstate="print"/>
          <a:srcRect t="14125" r="31517" b="7981"/>
          <a:stretch>
            <a:fillRect/>
          </a:stretch>
        </p:blipFill>
        <p:spPr bwMode="auto">
          <a:xfrm>
            <a:off x="467544" y="692696"/>
            <a:ext cx="3960440" cy="3378473"/>
          </a:xfrm>
          <a:prstGeom prst="roundRect">
            <a:avLst/>
          </a:prstGeom>
          <a:noFill/>
        </p:spPr>
      </p:pic>
      <p:pic>
        <p:nvPicPr>
          <p:cNvPr id="3076" name="Picture 4" descr="G:\Новая папка\DSCN9416.JPG"/>
          <p:cNvPicPr>
            <a:picLocks noChangeAspect="1" noChangeArrowheads="1"/>
          </p:cNvPicPr>
          <p:nvPr/>
        </p:nvPicPr>
        <p:blipFill>
          <a:blip r:embed="rId5" cstate="print"/>
          <a:srcRect l="25244" t="7317" b="7804"/>
          <a:stretch>
            <a:fillRect/>
          </a:stretch>
        </p:blipFill>
        <p:spPr bwMode="auto">
          <a:xfrm>
            <a:off x="4932040" y="3645024"/>
            <a:ext cx="3240360" cy="2759377"/>
          </a:xfrm>
          <a:prstGeom prst="round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87624" y="4437112"/>
            <a:ext cx="2952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Мы дежурные сегодня</a:t>
            </a:r>
          </a:p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Станем няне помогать</a:t>
            </a:r>
          </a:p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Аккуратно и красиво</a:t>
            </a:r>
          </a:p>
          <a:p>
            <a:r>
              <a:rPr lang="ru-RU" sz="20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Все столы сервировать.</a:t>
            </a:r>
            <a:endParaRPr lang="ru-RU" sz="2000" b="1" i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9\Desktop\anypics.ru-16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1" name="Picture 5" descr="F:\DCIM\118NIKON\DSCN8102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17633" t="27773" r="20650" b="14037"/>
          <a:stretch>
            <a:fillRect/>
          </a:stretch>
        </p:blipFill>
        <p:spPr bwMode="auto">
          <a:xfrm>
            <a:off x="195628" y="836712"/>
            <a:ext cx="3095312" cy="38884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1979712" y="0"/>
            <a:ext cx="50936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4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4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3" name="Picture 8" descr="F:\DCIM\119NIKON\DSCN8153.JPG"/>
          <p:cNvPicPr>
            <a:picLocks noChangeAspect="1" noChangeArrowheads="1"/>
          </p:cNvPicPr>
          <p:nvPr/>
        </p:nvPicPr>
        <p:blipFill>
          <a:blip r:embed="rId4" cstate="print"/>
          <a:srcRect b="12421"/>
          <a:stretch>
            <a:fillRect/>
          </a:stretch>
        </p:blipFill>
        <p:spPr bwMode="auto">
          <a:xfrm>
            <a:off x="5796136" y="908720"/>
            <a:ext cx="3138392" cy="36004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9" descr="F:\DCIM\119NIKON\DSCN8156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l="14285" r="20409"/>
          <a:stretch>
            <a:fillRect/>
          </a:stretch>
        </p:blipFill>
        <p:spPr bwMode="auto">
          <a:xfrm>
            <a:off x="3131840" y="2852936"/>
            <a:ext cx="3008525" cy="345638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9\Desktop\7_onl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3500438"/>
            <a:ext cx="8532812" cy="14001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/>
              <a:t> </a:t>
            </a:r>
            <a:endParaRPr lang="ru-RU" sz="2400" dirty="0" smtClean="0"/>
          </a:p>
        </p:txBody>
      </p:sp>
      <p:pic>
        <p:nvPicPr>
          <p:cNvPr id="9" name="Рисунок 8" descr="E:\DSCN2138.JPG"/>
          <p:cNvPicPr/>
          <p:nvPr/>
        </p:nvPicPr>
        <p:blipFill>
          <a:blip r:embed="rId3" cstate="print">
            <a:lum contrast="20000"/>
          </a:blip>
          <a:srcRect l="14061" t="13122" r="15019" b="30747"/>
          <a:stretch>
            <a:fillRect/>
          </a:stretch>
        </p:blipFill>
        <p:spPr bwMode="auto">
          <a:xfrm>
            <a:off x="539552" y="1052736"/>
            <a:ext cx="1728192" cy="18722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67744" y="1340768"/>
            <a:ext cx="468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i="1" dirty="0" smtClean="0">
                <a:solidFill>
                  <a:srgbClr val="99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Марина Леонидовна Шпильман</a:t>
            </a:r>
          </a:p>
          <a:p>
            <a:pPr eaLnBrk="0" hangingPunct="0"/>
            <a:r>
              <a:rPr lang="ru-RU" sz="2000" i="1" dirty="0" smtClean="0">
                <a:solidFill>
                  <a:srgbClr val="99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- логопед</a:t>
            </a:r>
          </a:p>
          <a:p>
            <a:pPr eaLnBrk="0" hangingPunct="0"/>
            <a:r>
              <a:rPr lang="ru-RU" sz="2000" i="1" dirty="0" smtClean="0">
                <a:solidFill>
                  <a:srgbClr val="99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Первая квалификационная категория</a:t>
            </a:r>
            <a:endParaRPr lang="ru-RU" sz="2000" i="1" dirty="0">
              <a:solidFill>
                <a:srgbClr val="99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" name="Рисунок 10" descr="C:\Users\111\Desktop\28Untitled.FR12.tif"/>
          <p:cNvPicPr/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1896" r="35970" b="29384"/>
          <a:stretch>
            <a:fillRect/>
          </a:stretch>
        </p:blipFill>
        <p:spPr bwMode="auto">
          <a:xfrm>
            <a:off x="6948264" y="1700808"/>
            <a:ext cx="1512168" cy="212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111\Desktop\5Untitled.FR12.tif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3685" r="31970" b="30569"/>
          <a:stretch>
            <a:fillRect/>
          </a:stretch>
        </p:blipFill>
        <p:spPr bwMode="auto">
          <a:xfrm>
            <a:off x="7020272" y="4365104"/>
            <a:ext cx="1584176" cy="220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539552" y="3573016"/>
            <a:ext cx="1587054" cy="235154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2267744" y="2492896"/>
            <a:ext cx="468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000" i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Галина Владимировна Лысенко</a:t>
            </a:r>
          </a:p>
          <a:p>
            <a:pPr algn="r">
              <a:defRPr/>
            </a:pPr>
            <a:r>
              <a:rPr lang="ru-RU" sz="2000" i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Воспитатель первой</a:t>
            </a:r>
          </a:p>
          <a:p>
            <a:pPr algn="r">
              <a:defRPr/>
            </a:pPr>
            <a:r>
              <a:rPr lang="ru-RU" sz="2000" i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квалификационной категории</a:t>
            </a:r>
            <a:endParaRPr lang="ru-RU" sz="2000" i="1" dirty="0">
              <a:solidFill>
                <a:srgbClr val="99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3789040"/>
            <a:ext cx="468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i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Татьяна Васильевна </a:t>
            </a:r>
            <a:r>
              <a:rPr lang="ru-RU" sz="2000" i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Пристежникова</a:t>
            </a:r>
            <a:endParaRPr lang="ru-RU" sz="2000" i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i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Воспитатель первой</a:t>
            </a:r>
          </a:p>
          <a:p>
            <a:pPr>
              <a:defRPr/>
            </a:pPr>
            <a:r>
              <a:rPr lang="ru-RU" sz="2000" i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квалификационной категории</a:t>
            </a:r>
            <a:endParaRPr lang="ru-RU" sz="2000" i="1" dirty="0">
              <a:solidFill>
                <a:srgbClr val="99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11760" y="5013176"/>
            <a:ext cx="4680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000" i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Ильина Людмила Александровна</a:t>
            </a:r>
          </a:p>
          <a:p>
            <a:pPr algn="r">
              <a:defRPr/>
            </a:pPr>
            <a:r>
              <a:rPr lang="ru-RU" sz="2000" i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Помощник воспитателя</a:t>
            </a:r>
            <a:endParaRPr lang="ru-RU" sz="2000" i="1" dirty="0">
              <a:solidFill>
                <a:srgbClr val="99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99592" y="0"/>
            <a:ext cx="54580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i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С детьми работают</a:t>
            </a:r>
            <a:endParaRPr lang="ru-RU" sz="4400" b="1" i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9\Desktop\7_onl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5877272"/>
            <a:ext cx="75608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3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4293096"/>
            <a:ext cx="5616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Детство – это бабушкины сказки, Праздники, сюрпризы, чудеса</a:t>
            </a:r>
            <a: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Детство – это радужные краски, Яркие, как в море паруса!</a:t>
            </a:r>
            <a:endParaRPr lang="ru-RU" sz="2400" b="1" i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9\Pictures\117NIKON\DSCN7795.JPG"/>
          <p:cNvPicPr>
            <a:picLocks noChangeAspect="1" noChangeArrowheads="1"/>
          </p:cNvPicPr>
          <p:nvPr/>
        </p:nvPicPr>
        <p:blipFill>
          <a:blip r:embed="rId3" cstate="print"/>
          <a:srcRect l="1777" t="17767" r="4946"/>
          <a:stretch>
            <a:fillRect/>
          </a:stretch>
        </p:blipFill>
        <p:spPr bwMode="auto">
          <a:xfrm>
            <a:off x="1619672" y="980728"/>
            <a:ext cx="5040560" cy="3332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9\Desktop\7_onl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-55198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Наш девиз:</a:t>
            </a: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группе нашей мы дружно живем, </a:t>
            </a:r>
            <a:br>
              <a:rPr lang="ru-RU" sz="2000" dirty="0" smtClean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Рисуем, танцуем и просто поем. </a:t>
            </a:r>
            <a:br>
              <a:rPr lang="ru-RU" sz="2000" dirty="0" smtClean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Наша группа предел всех мечтаний, </a:t>
            </a:r>
            <a:br>
              <a:rPr lang="ru-RU" sz="2000" dirty="0" smtClean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 Золотая рыбка" - исполнит все наши желания.</a:t>
            </a:r>
          </a:p>
          <a:p>
            <a:pPr algn="ctr"/>
            <a:endParaRPr lang="ru-RU" sz="20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Гимн группы:</a:t>
            </a: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«В нашей группе всегда-</a:t>
            </a:r>
            <a:b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Улыбки, смех и доброта</a:t>
            </a:r>
            <a:b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Мы и рисуем и поём,</a:t>
            </a:r>
            <a:b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 дружно, весело живём.</a:t>
            </a:r>
            <a:b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Здесь много знаний получаем,</a:t>
            </a:r>
            <a:b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 никогда здесь не скучаем.</a:t>
            </a:r>
            <a:b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Ведь в нашей группе не до скуки,</a:t>
            </a:r>
            <a:b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Чем-нибудь да удивим.</a:t>
            </a:r>
            <a:b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Поиграем, приласкаем,</a:t>
            </a:r>
            <a:b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Пожалеем, рассмешим!»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4" name="Picture 4" descr="C:\Users\9\Desktop\gerbgruppyi-14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772816"/>
            <a:ext cx="2520280" cy="32763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9\Desktop\7_onl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187624" y="5301208"/>
            <a:ext cx="54726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нашей группе </a:t>
            </a:r>
            <a:r>
              <a:rPr lang="ru-RU" sz="3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15  </a:t>
            </a:r>
            <a:r>
              <a:rPr lang="ru-RU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детей</a:t>
            </a:r>
          </a:p>
          <a:p>
            <a:pPr algn="ctr"/>
            <a:r>
              <a:rPr lang="ru-RU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 девочки и </a:t>
            </a:r>
            <a:r>
              <a:rPr lang="ru-RU" sz="3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мальчиков </a:t>
            </a:r>
          </a:p>
        </p:txBody>
      </p:sp>
      <p:pic>
        <p:nvPicPr>
          <p:cNvPr id="17409" name="Picture 1" descr="G:\Новая папка\DSCN9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502786"/>
            <a:ext cx="4896544" cy="3672408"/>
          </a:xfrm>
          <a:prstGeom prst="round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47664" y="188640"/>
            <a:ext cx="3596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i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Сколько  нас?</a:t>
            </a:r>
            <a:endParaRPr lang="ru-RU" sz="4400" b="1" i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9\Desktop\7_onl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graphicFrame>
        <p:nvGraphicFramePr>
          <p:cNvPr id="12" name="Схема 11"/>
          <p:cNvGraphicFramePr/>
          <p:nvPr/>
        </p:nvGraphicFramePr>
        <p:xfrm>
          <a:off x="611560" y="1052736"/>
          <a:ext cx="7200800" cy="547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Рисунок 10" descr="C:\Users\9\Desktop\под. мир\0_ab44e_56dfbcf6_XL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475656" y="1196752"/>
            <a:ext cx="191833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55576" y="188640"/>
            <a:ext cx="6480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i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Давайте познакомимся</a:t>
            </a:r>
            <a:endParaRPr lang="ru-RU" sz="4400" b="1" i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9\Desktop\anypics.ru-16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836712"/>
          <a:ext cx="8712967" cy="575013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71252"/>
                <a:gridCol w="4670035"/>
                <a:gridCol w="1548223"/>
                <a:gridCol w="2323457"/>
              </a:tblGrid>
              <a:tr h="610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/>
                        <a:t> 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Режимные моменты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Подготовительная логопедическая группа с ФФН 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4025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Прием на свежем воздухе, осмотр детей. Свободная игра, самостоятельная деятельность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7.30 -  8.00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194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Утренняя гимнастика  на  улице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8.00 - 8.10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194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Гигиенические процедуры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8.10 - 8.30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194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Подготовка к завтраку, завтрак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8.30 - 9.00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7447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Организованная детская деятельность, занятия со специалистами. Перерыв между занятиями 10 минут.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(Общая длительность, включая перерывы)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9.00 -  10.50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194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Подготовка к прогулке, прогулка</a:t>
                      </a:r>
                      <a:endParaRPr lang="ru-RU" sz="140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10.50 – 12.00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248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Возвращение с прогулки, самостоятельная деятельность</a:t>
                      </a:r>
                      <a:endParaRPr lang="ru-RU" sz="140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12.00-12.15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194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Подготовка к обеду, обед.                    </a:t>
                      </a:r>
                      <a:endParaRPr lang="ru-RU" sz="140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12.15 – 12.45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194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Подготовка ко сну.</a:t>
                      </a:r>
                      <a:endParaRPr lang="ru-RU" sz="140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12.45-13.00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248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Сон с использованием  музыкотерапии.</a:t>
                      </a:r>
                      <a:endParaRPr lang="ru-RU" sz="140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13.00-15.00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610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Постепенный подъём. Гимнастика после сна. Воздушные и  водные закаливающие процедуры.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Самостоятельная деятельность</a:t>
                      </a:r>
                      <a:endParaRPr lang="ru-RU" sz="140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15.00 –15.20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194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Полдник</a:t>
                      </a:r>
                      <a:endParaRPr lang="ru-RU" sz="140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15.20 – 15.30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248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Организованная детская деятельность</a:t>
                      </a:r>
                      <a:endParaRPr lang="ru-RU" sz="140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15.30-16.00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194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Игры, самостоятельная деятельность</a:t>
                      </a:r>
                      <a:endParaRPr lang="ru-RU" sz="140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16.00-16.20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194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Подготовка к прогулке, прогулка</a:t>
                      </a:r>
                      <a:endParaRPr lang="ru-RU" sz="140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15.50-16.45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248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/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Самостоятельная деятельность, уход детей домой</a:t>
                      </a:r>
                      <a:endParaRPr lang="ru-RU" sz="140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16.45-17.00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97" marR="36997" marT="0" marB="0"/>
                </a:tc>
              </a:tr>
              <a:tr h="13146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 dirty="0">
                        <a:latin typeface="Calibri"/>
                        <a:ea typeface="Times New Roman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endParaRPr lang="ru-RU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997" marR="369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907704" y="188640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Наш  режим</a:t>
            </a:r>
            <a:endParaRPr lang="ru-RU" sz="3600" b="1" i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9\Desktop\anypics.ru-16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1520" y="764704"/>
          <a:ext cx="8712968" cy="5832648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8712968"/>
              </a:tblGrid>
              <a:tr h="5832648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993300"/>
                          </a:solidFill>
                        </a:rPr>
                        <a:t>Старший дошкольный возраст — период познания мира человеческих отношений, творчества и подготовки к следующему, совершенно новому этапу в его жизни — обучению в школе.</a:t>
                      </a:r>
                    </a:p>
                    <a:p>
                      <a:pPr algn="l"/>
                      <a:r>
                        <a:rPr lang="ru-RU" sz="1400" dirty="0">
                          <a:solidFill>
                            <a:srgbClr val="993300"/>
                          </a:solidFill>
                        </a:rPr>
                        <a:t>В этом возрасте чаще всего ваш ребенок:</a:t>
                      </a:r>
                      <a:br>
                        <a:rPr lang="ru-RU" sz="1400" dirty="0">
                          <a:solidFill>
                            <a:srgbClr val="993300"/>
                          </a:solidFill>
                        </a:rPr>
                      </a:br>
                      <a:r>
                        <a:rPr lang="ru-RU" sz="1400" dirty="0">
                          <a:solidFill>
                            <a:srgbClr val="993300"/>
                          </a:solidFill>
                        </a:rPr>
                        <a:t>•    Практически готов к расширению своего микромира, если им освоено умение взаимодействовать со сверстниками и взрослыми. Ребенок, как правило, в состоянии воспринять новые правила, смену деятельности и те требования, которые будут предъявлены ему в школе.</a:t>
                      </a:r>
                    </a:p>
                    <a:p>
                      <a:pPr algn="l"/>
                      <a:r>
                        <a:rPr lang="ru-RU" sz="1400" dirty="0">
                          <a:solidFill>
                            <a:srgbClr val="993300"/>
                          </a:solidFill>
                        </a:rPr>
                        <a:t>•    Постепенно социализируется, то есть адаптируется к социальной среде. Он становится способен переходить от своей узкой эгоцентричной позиции к объективной, учитывать точки зрения других людей и может начать с ними сотрудничать.</a:t>
                      </a:r>
                      <a:br>
                        <a:rPr lang="ru-RU" sz="1400" dirty="0">
                          <a:solidFill>
                            <a:srgbClr val="993300"/>
                          </a:solidFill>
                        </a:rPr>
                      </a:br>
                      <a:r>
                        <a:rPr lang="ru-RU" sz="1400" dirty="0">
                          <a:solidFill>
                            <a:srgbClr val="993300"/>
                          </a:solidFill>
                        </a:rPr>
                        <a:t>•    Маленький ребенок делает выводы о явлениях и вещах, опираясь только на непосредственное восприятие. Он думает, например, что ветер дует потому, что раскачиваются деревья. В 7 лет ребенок уже может учитывать другие точки зрения и понимает относительность оценок. Последнее выражается, например, в том, что ребенок, считающий все большие вещи тяжелыми, а маленькие легкими, приобретает новое представление: маленький камешек, легкий для ребенка, оказывается тяжелым для воды и поэтому тонет.</a:t>
                      </a:r>
                      <a:br>
                        <a:rPr lang="ru-RU" sz="1400" dirty="0">
                          <a:solidFill>
                            <a:srgbClr val="993300"/>
                          </a:solidFill>
                        </a:rPr>
                      </a:br>
                      <a:r>
                        <a:rPr lang="ru-RU" sz="1400" dirty="0">
                          <a:solidFill>
                            <a:srgbClr val="993300"/>
                          </a:solidFill>
                        </a:rPr>
                        <a:t>•    Способен сосредотачиваться не только на деятельности, которая его увлекает, но и на той, которая дается с некоторым волевым усилием. К его игровым интересам, в которые входят уже игры по правилам, добавляется познавательный интерес. Но произвольность все еще продолжает формироваться, и поэтому ребенку не всегда легко быть усердным и долго заниматься скучным делом. Он еще легко отвлекается от своих намерений, переключаясь на что-то неожиданное, новое, привлекательное.</a:t>
                      </a:r>
                      <a:br>
                        <a:rPr lang="ru-RU" sz="1400" dirty="0">
                          <a:solidFill>
                            <a:srgbClr val="993300"/>
                          </a:solidFill>
                        </a:rPr>
                      </a:br>
                      <a:r>
                        <a:rPr lang="ru-RU" sz="1400" dirty="0">
                          <a:solidFill>
                            <a:srgbClr val="993300"/>
                          </a:solidFill>
                        </a:rPr>
                        <a:t>•    Часто не только готов, но и хочет пойти в школу, поскольку смена социальной роли придает ему взрослости, к которой он так стремится. Но полная психологическая готовность ребенка к школе определяется не только его мотивационной готовностью, но и интеллектуальной зрелостью, а также сформированной произвольностью, то есть способностью сосредотачиваться на 35—40 минут, выполняя какую-либо череду задач. Чаще всего такая готовность формируется именно к семи годам.</a:t>
                      </a:r>
                      <a:br>
                        <a:rPr lang="ru-RU" sz="1400" dirty="0">
                          <a:solidFill>
                            <a:srgbClr val="993300"/>
                          </a:solidFill>
                        </a:rPr>
                      </a:br>
                      <a:r>
                        <a:rPr lang="ru-RU" sz="1400" dirty="0">
                          <a:solidFill>
                            <a:srgbClr val="993300"/>
                          </a:solidFill>
                        </a:rPr>
                        <a:t>•    Очень ориентирован на внешнюю оценку. Поскольку ему пока трудно составить мнение о себе самом, он создает свой собственный образ из тех оценок, которые слышит в свой адрес.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39552" y="147991"/>
            <a:ext cx="8280920" cy="11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2697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Возрастные особенности детей 6-7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1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9\Desktop\anypics.ru-16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7" y="908720"/>
          <a:ext cx="8424936" cy="535967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647027"/>
                <a:gridCol w="1754710"/>
                <a:gridCol w="1867043"/>
                <a:gridCol w="1754710"/>
                <a:gridCol w="1401446"/>
              </a:tblGrid>
              <a:tr h="3796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ПОНЕДЕЛЬНИК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60" marR="433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ВТОРНИК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60" marR="433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СРЕДА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60" marR="433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ЧЕТВЕРГ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60" marR="433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ПЯТНИЦА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60" marR="43360" marT="0" marB="0" anchor="ctr"/>
                </a:tc>
              </a:tr>
              <a:tr h="49800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Художественно-эстетическое развитие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Лепка (аппликация)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9.00 – 9.30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Подготовка к обучению грамоте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9.40 – 10.10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Физ. культура (интегрированное)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10.20-10.50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60" marR="433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Познавательное развитие (ФЭМП)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9.00 – 9.30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Подготовка к обучению грамоте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9.40 – 10.10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Художественно-эстетическое развитие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(Музыка)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10.20-10.50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60" marR="433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Подготовка к обучению грамоте 9.00 – 9.30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Познавательное развитие (ФЭМП)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9.40 – 10.10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Развитие речи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10.20-10.50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2-я половина дня 3.Физическое развитие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(на воздухе)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15.30-16.00 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60" marR="433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Художественно-эстетическое развитие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(Рисование)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9.00-9.30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Формирование лексико-грамматических категорий и развитие связной речи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9.40 – 10.10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Художественно-эстетическое развитие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(Музыка)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10.20-10.50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–я половина дня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Игры с психологом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15.30-16.00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60" marR="433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Познавательное развитие (ФЦКМ)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9.00 – 9.30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 Художественно-эстетическое развитие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(Рисование)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9.40 – 10.10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Физическое развитие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10.20-10.50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2-я половина дня Кружок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99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«Школа Умелого карандаша»</a:t>
                      </a:r>
                      <a:endParaRPr lang="ru-RU" sz="1400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360" marR="43360" marT="0" marB="0"/>
                </a:tc>
              </a:tr>
            </a:tbl>
          </a:graphicData>
        </a:graphic>
      </p:graphicFrame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86313" y="229870"/>
            <a:ext cx="86657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РАСПИСАНИЕ ОРГАНИЗОВАННОЙ ОБРАЗОВАТЕЛЬНОЙ ДЕЯТЕЛЬНОСТИ </a:t>
            </a:r>
            <a:endParaRPr kumimoji="0" lang="ru-RU" b="1" i="1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ПОДГОТОВИТЕЛЬНОЙ «ФФНР» ГРУППЕ </a:t>
            </a:r>
            <a:endParaRPr kumimoji="0" lang="ru-RU" b="1" i="1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9\Desktop\anypics.ru-16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316" name="Прямоугольник 7"/>
          <p:cNvSpPr>
            <a:spLocks noChangeArrowheads="1"/>
          </p:cNvSpPr>
          <p:nvPr/>
        </p:nvSpPr>
        <p:spPr bwMode="auto">
          <a:xfrm>
            <a:off x="1331640" y="0"/>
            <a:ext cx="75608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Творческая мастерская «Умелые  ручки»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G:\Новая папка\DSCN9396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t="9651" r="11694" b="8638"/>
          <a:stretch>
            <a:fillRect/>
          </a:stretch>
        </p:blipFill>
        <p:spPr bwMode="auto">
          <a:xfrm>
            <a:off x="467544" y="620688"/>
            <a:ext cx="4415735" cy="3064472"/>
          </a:xfrm>
          <a:prstGeom prst="roundRect">
            <a:avLst/>
          </a:prstGeom>
          <a:noFill/>
        </p:spPr>
      </p:pic>
      <p:pic>
        <p:nvPicPr>
          <p:cNvPr id="1028" name="Picture 4" descr="G:\Новая папка\DSCN93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284984"/>
            <a:ext cx="4392488" cy="3294367"/>
          </a:xfrm>
          <a:prstGeom prst="roundRect">
            <a:avLst/>
          </a:prstGeom>
          <a:noFill/>
        </p:spPr>
      </p:pic>
      <p:pic>
        <p:nvPicPr>
          <p:cNvPr id="1032" name="Picture 8" descr="G:\Новая папка\DSCN9406.JPG"/>
          <p:cNvPicPr>
            <a:picLocks noChangeAspect="1" noChangeArrowheads="1"/>
          </p:cNvPicPr>
          <p:nvPr/>
        </p:nvPicPr>
        <p:blipFill>
          <a:blip r:embed="rId5" cstate="print"/>
          <a:srcRect l="19117" t="15917" r="7796"/>
          <a:stretch>
            <a:fillRect/>
          </a:stretch>
        </p:blipFill>
        <p:spPr bwMode="auto">
          <a:xfrm>
            <a:off x="971600" y="3861048"/>
            <a:ext cx="3096344" cy="2671638"/>
          </a:xfrm>
          <a:prstGeom prst="roundRect">
            <a:avLst/>
          </a:prstGeom>
          <a:noFill/>
        </p:spPr>
      </p:pic>
      <p:pic>
        <p:nvPicPr>
          <p:cNvPr id="15" name="Picture 3" descr="G:\Новая папка\DSCN94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692696"/>
            <a:ext cx="3312368" cy="2484276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1182</TotalTime>
  <Words>650</Words>
  <Application>Microsoft Office PowerPoint</Application>
  <PresentationFormat>Экран (4:3)</PresentationFormat>
  <Paragraphs>185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 Мама милая моя»</dc:title>
  <dc:creator>Administrator</dc:creator>
  <cp:lastModifiedBy>9</cp:lastModifiedBy>
  <cp:revision>133</cp:revision>
  <dcterms:created xsi:type="dcterms:W3CDTF">2013-03-09T19:10:39Z</dcterms:created>
  <dcterms:modified xsi:type="dcterms:W3CDTF">2016-01-21T21:33:24Z</dcterms:modified>
</cp:coreProperties>
</file>