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780" r:id="rId2"/>
    <p:sldMasterId id="2147483792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8" r:id="rId5"/>
    <p:sldId id="262" r:id="rId6"/>
    <p:sldId id="263" r:id="rId7"/>
    <p:sldId id="264" r:id="rId8"/>
    <p:sldId id="265" r:id="rId9"/>
    <p:sldId id="260" r:id="rId10"/>
    <p:sldId id="268" r:id="rId11"/>
    <p:sldId id="291" r:id="rId12"/>
    <p:sldId id="270" r:id="rId13"/>
    <p:sldId id="271" r:id="rId14"/>
    <p:sldId id="275" r:id="rId15"/>
    <p:sldId id="280" r:id="rId16"/>
    <p:sldId id="281" r:id="rId17"/>
    <p:sldId id="276" r:id="rId18"/>
    <p:sldId id="292" r:id="rId19"/>
    <p:sldId id="293" r:id="rId20"/>
    <p:sldId id="286" r:id="rId21"/>
    <p:sldId id="287" r:id="rId22"/>
    <p:sldId id="290" r:id="rId23"/>
    <p:sldId id="288" r:id="rId24"/>
    <p:sldId id="29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3B3E4-0061-4723-B78D-0590D8542B5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E4D23-DDD5-45B7-A5F9-516C0D7D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283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47558-7A0B-498D-A069-AF363F91B64F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CAA87-181E-4F1F-A7B7-BB7F1BBD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0106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AA87-181E-4F1F-A7B7-BB7F1BBD942D}" type="slidenum">
              <a:rPr lang="ru-RU" smtClean="0"/>
              <a:t>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7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57B6-6C71-405B-8770-E322873573C5}" type="datetime1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45C6-65AD-40E7-BAC0-6AC315A8F9D3}" type="datetime1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E5DA-7840-4DF2-875E-88D48E4C4961}" type="datetime1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AD9D-A192-4E5D-A8F1-F7328BCD79CC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A565-C4BA-42ED-B050-99B4C9B7A68D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893E-F785-44D9-98C9-B5DF784A2876}" type="datetime1">
              <a:rPr lang="ru-RU" smtClean="0">
                <a:solidFill>
                  <a:srgbClr val="1D3641"/>
                </a:solidFill>
              </a:rPr>
              <a:t>09.03.2020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2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39F0-E0BF-4273-87A0-2841A9AEAC17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2A6A-FF97-40C3-928A-21804D1D1FBA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3D7-1EB1-4C5D-BFDF-A08FCAD272B4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4E65-8F93-4202-BDF4-2A0EB82498E1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218D-309E-4CE1-89AF-AF4804DE078E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29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DE2-330C-4204-88E1-A8273A533D94}" type="datetime1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285C-6C86-4722-A494-4B764D77D2E0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43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270-2313-4727-8361-3DFA49792081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1C6D-2C3E-4656-A15B-702F112787EA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5E33-DA1A-4F7B-9DA5-F20F4BE5CDE8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3D73-FB37-4DEB-9109-2F84EF86572B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C509-E31A-45DE-89D7-BA248D2033EB}" type="datetime1">
              <a:rPr lang="ru-RU" smtClean="0">
                <a:solidFill>
                  <a:srgbClr val="1D3641"/>
                </a:solidFill>
              </a:rPr>
              <a:t>09.03.2020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9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98BD-AFD2-4C07-945E-D68B6D96AEBC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1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CE81-D1AA-4A26-AA70-9FD1E7B0161B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C35B-6C54-45A0-A4D4-DA8828EBFCE5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DF65-3D5C-4428-A9A6-CBE28478DF86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675-102F-4C27-A22B-8DCAF5A7DD8B}" type="datetime1">
              <a:rPr lang="ru-RU" smtClean="0"/>
              <a:t>09.03.2020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C6AE-7511-4DDB-B10E-B0341782FAFB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42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F7E-A14F-4E07-8FA0-357CE3E0265E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89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DA3A-4A61-4E8D-98DC-B3D708E36096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755-AF99-4D35-8D2F-22869EF87254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D876-DC3C-4A74-B1A2-41AB1BF2B958}" type="datetime1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D6F-48C7-4DE9-96E8-5F8156D847AE}" type="datetime1">
              <a:rPr lang="ru-RU" smtClean="0"/>
              <a:t>09.03.2020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26F1-3FE6-4762-BD8F-B4F739921A8D}" type="datetime1">
              <a:rPr lang="ru-RU" smtClean="0"/>
              <a:t>09.03.2020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C44E-448B-4870-B747-E58545AFC8C3}" type="datetime1">
              <a:rPr lang="ru-RU" smtClean="0"/>
              <a:t>09.03.2020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A2BA-D4D1-462F-B57C-23A857C6A669}" type="datetime1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8AFD-EF81-444D-B8A2-7E520ED32AB3}" type="datetime1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CF59B70-AEBC-49A0-B73B-43EDF4F52B69}" type="datetime1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53F019-03F2-45A6-9856-587FA485AF3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93E5B78-55BC-4C2D-B05C-FCC1B3ACA4A9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09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CAE50A-889C-4792-8A72-185E57C44E02}" type="datetime1">
              <a:rPr lang="ru-RU" smtClean="0">
                <a:solidFill>
                  <a:srgbClr val="DFE6D0"/>
                </a:solidFill>
              </a:rPr>
              <a:t>09.03.2020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64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3.wav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3.wav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3.wav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Занятие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«ИЗОНИТЬ»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077072"/>
            <a:ext cx="4464496" cy="1368152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0400" b="1" dirty="0" smtClean="0"/>
              <a:t>МБУ ДО ЦТР </a:t>
            </a:r>
          </a:p>
          <a:p>
            <a:pPr algn="r"/>
            <a:r>
              <a:rPr lang="ru-RU" sz="10400" b="1" dirty="0" smtClean="0"/>
              <a:t>«Детская школа искусств»</a:t>
            </a:r>
          </a:p>
          <a:p>
            <a:pPr algn="r"/>
            <a:r>
              <a:rPr lang="ru-RU" sz="10400" b="1" dirty="0" smtClean="0"/>
              <a:t>Педагог дополнительного образования  Ипатова О.Ф</a:t>
            </a:r>
          </a:p>
          <a:p>
            <a:endParaRPr lang="ru-RU" sz="10400" b="1" dirty="0"/>
          </a:p>
          <a:p>
            <a:r>
              <a:rPr lang="ru-RU" sz="10400" b="1" dirty="0" smtClean="0"/>
              <a:t>г. Ступино</a:t>
            </a:r>
          </a:p>
          <a:p>
            <a:r>
              <a:rPr lang="ru-RU" sz="10400" b="1" dirty="0" smtClean="0"/>
              <a:t>2020</a:t>
            </a:r>
          </a:p>
          <a:p>
            <a:pPr algn="r"/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0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 Приемы </a:t>
            </a:r>
            <a:r>
              <a:rPr lang="ru-RU" dirty="0"/>
              <a:t>вышивания: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/>
              <a:t>з</a:t>
            </a:r>
            <a:r>
              <a:rPr lang="ru-RU" sz="2600" b="1" dirty="0" smtClean="0"/>
              <a:t>аполнение дуги</a:t>
            </a:r>
            <a:r>
              <a:rPr lang="ru-RU" sz="2600" b="1" dirty="0"/>
              <a:t>, </a:t>
            </a:r>
            <a:r>
              <a:rPr lang="ru-RU" sz="2600" b="1" dirty="0" smtClean="0"/>
              <a:t>спирали</a:t>
            </a:r>
            <a:r>
              <a:rPr lang="ru-RU" sz="2600" b="1" dirty="0"/>
              <a:t/>
            </a:r>
            <a:br>
              <a:rPr lang="ru-RU" sz="2600" b="1" dirty="0"/>
            </a:br>
            <a:endParaRPr lang="ru-RU" sz="2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810681" cy="2398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55" y="3734931"/>
            <a:ext cx="4367783" cy="257438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</a:rPr>
              <a:t>Приемы вышивания</a:t>
            </a:r>
            <a:r>
              <a:rPr lang="ru-RU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</a:rPr>
              <a:t>:</a:t>
            </a:r>
            <a:br>
              <a:rPr lang="ru-RU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</a:rPr>
            </a:br>
            <a:r>
              <a:rPr lang="ru-RU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</a:rPr>
              <a:t/>
            </a:r>
            <a:br>
              <a:rPr lang="ru-RU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</a:rPr>
            </a:br>
            <a:r>
              <a:rPr lang="ru-RU" sz="2600" spc="0" dirty="0" smtClean="0">
                <a:ln>
                  <a:noFill/>
                </a:ln>
                <a:solidFill>
                  <a:srgbClr val="DFE6D0"/>
                </a:solidFill>
                <a:ea typeface="+mn-ea"/>
                <a:cs typeface="+mn-cs"/>
              </a:rPr>
              <a:t>заполнение веера</a:t>
            </a:r>
            <a:endParaRPr lang="ru-RU" sz="2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8371158" cy="201622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Использование ниток разного цвета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038600" cy="39892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3961383" cy="396138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328591" cy="528801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632798" cy="437879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Использование </a:t>
            </a:r>
            <a:r>
              <a:rPr lang="ru-RU" dirty="0" smtClean="0"/>
              <a:t>ниток одного цвета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1"/>
            <a:ext cx="3884964" cy="45131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38" y="1600200"/>
            <a:ext cx="3281323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600" dirty="0">
                <a:solidFill>
                  <a:srgbClr val="002060"/>
                </a:solidFill>
                <a:latin typeface="+mn-lt"/>
              </a:rPr>
              <a:t>Техника </a:t>
            </a:r>
            <a:r>
              <a:rPr lang="ru-RU" sz="2600" dirty="0" err="1">
                <a:solidFill>
                  <a:srgbClr val="002060"/>
                </a:solidFill>
                <a:latin typeface="+mn-lt"/>
              </a:rPr>
              <a:t>изонить</a:t>
            </a:r>
            <a:r>
              <a:rPr lang="ru-RU" sz="2600" dirty="0">
                <a:solidFill>
                  <a:srgbClr val="002060"/>
                </a:solidFill>
                <a:latin typeface="+mn-lt"/>
              </a:rPr>
              <a:t> используется для изготовления открыток, панно, картин, обложки для блокнота, закладки для книги.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91" y="332656"/>
            <a:ext cx="6156176" cy="373064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1D3641"/>
                </a:solidFill>
              </a:rPr>
              <a:pPr/>
              <a:t>16</a:t>
            </a:fld>
            <a:endParaRPr lang="ru-RU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ru-RU" dirty="0" smtClean="0"/>
              <a:t>Картины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784981" cy="514543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>
                <a:solidFill>
                  <a:srgbClr val="DFE6D0"/>
                </a:solidFill>
              </a:rPr>
              <a:pPr/>
              <a:t>17</a:t>
            </a:fld>
            <a:endParaRPr lang="ru-RU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Учащиеся со своими работами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0" y="1599296"/>
            <a:ext cx="3038266" cy="45268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33" y="1600200"/>
            <a:ext cx="3310533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54" y="1600200"/>
            <a:ext cx="3114491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66" y="1600201"/>
            <a:ext cx="2790341" cy="456510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4293096"/>
            <a:ext cx="8305800" cy="18002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- это графическая </a:t>
            </a:r>
            <a:r>
              <a:rPr lang="ru-RU" sz="2600" b="1" dirty="0">
                <a:solidFill>
                  <a:srgbClr val="002060"/>
                </a:solidFill>
              </a:rPr>
              <a:t>техника, </a:t>
            </a:r>
            <a:r>
              <a:rPr lang="ru-RU" sz="2600" b="1" dirty="0" smtClean="0">
                <a:solidFill>
                  <a:srgbClr val="002060"/>
                </a:solidFill>
              </a:rPr>
              <a:t>получение </a:t>
            </a:r>
            <a:r>
              <a:rPr lang="ru-RU" sz="2600" b="1" dirty="0">
                <a:solidFill>
                  <a:srgbClr val="002060"/>
                </a:solidFill>
              </a:rPr>
              <a:t>изображения нитками на картоне </a:t>
            </a:r>
            <a:r>
              <a:rPr lang="ru-RU" sz="2600" b="1" dirty="0" smtClean="0">
                <a:solidFill>
                  <a:srgbClr val="002060"/>
                </a:solidFill>
              </a:rPr>
              <a:t>или </a:t>
            </a:r>
            <a:r>
              <a:rPr lang="ru-RU" sz="2600" b="1" dirty="0">
                <a:solidFill>
                  <a:srgbClr val="002060"/>
                </a:solidFill>
              </a:rPr>
              <a:t>другом твёрдом основании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Другие названия: нитяная </a:t>
            </a:r>
            <a:r>
              <a:rPr lang="ru-RU" sz="2600" b="1" dirty="0">
                <a:solidFill>
                  <a:srgbClr val="002060"/>
                </a:solidFill>
              </a:rPr>
              <a:t>графика, </a:t>
            </a:r>
            <a:r>
              <a:rPr lang="ru-RU" sz="2600" b="1" dirty="0" smtClean="0">
                <a:solidFill>
                  <a:srgbClr val="002060"/>
                </a:solidFill>
              </a:rPr>
              <a:t>вышивка </a:t>
            </a:r>
            <a:r>
              <a:rPr lang="ru-RU" sz="2600" b="1" dirty="0">
                <a:solidFill>
                  <a:srgbClr val="002060"/>
                </a:solidFill>
              </a:rPr>
              <a:t>на картоне, ниточный дизайн, </a:t>
            </a:r>
            <a:r>
              <a:rPr lang="ru-RU" sz="2600" b="1" dirty="0" err="1">
                <a:solidFill>
                  <a:srgbClr val="002060"/>
                </a:solidFill>
              </a:rPr>
              <a:t>изографика</a:t>
            </a:r>
            <a:r>
              <a:rPr lang="ru-RU" sz="2600" b="1" dirty="0">
                <a:solidFill>
                  <a:srgbClr val="002060"/>
                </a:solidFill>
              </a:rPr>
              <a:t>.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algn="ctr"/>
            <a:endParaRPr lang="ru-RU" sz="2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3058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ИЗОНИТЬ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0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255616" cy="457954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77" y="1600200"/>
            <a:ext cx="3210102" cy="4637112"/>
          </a:xfr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Список </a:t>
            </a:r>
            <a:r>
              <a:rPr lang="ru-RU" sz="4000" dirty="0" smtClean="0"/>
              <a:t>литературы: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err="1"/>
              <a:t>Бурундукова</a:t>
            </a:r>
            <a:r>
              <a:rPr lang="ru-RU" sz="2600" dirty="0"/>
              <a:t> Л.И. «Волшебная </a:t>
            </a:r>
            <a:r>
              <a:rPr lang="ru-RU" sz="2600" dirty="0" err="1"/>
              <a:t>изонить</a:t>
            </a:r>
            <a:r>
              <a:rPr lang="ru-RU" sz="2600" dirty="0" smtClean="0"/>
              <a:t>» -Москва: АСТ-Пресс, 2010</a:t>
            </a:r>
            <a:r>
              <a:rPr lang="ru-RU" sz="2600" dirty="0"/>
              <a:t> </a:t>
            </a:r>
            <a:endParaRPr lang="ru-RU" sz="2600" dirty="0" smtClean="0"/>
          </a:p>
          <a:p>
            <a:r>
              <a:rPr lang="ru-RU" sz="2600" dirty="0" smtClean="0"/>
              <a:t>Ивановская </a:t>
            </a:r>
            <a:r>
              <a:rPr lang="ru-RU" sz="2600" dirty="0"/>
              <a:t>Т.В. «Волшебная </a:t>
            </a:r>
            <a:r>
              <a:rPr lang="ru-RU" sz="2600" dirty="0" err="1"/>
              <a:t>изонить</a:t>
            </a:r>
            <a:r>
              <a:rPr lang="ru-RU" sz="2600" dirty="0" smtClean="0"/>
              <a:t>»-Москва: </a:t>
            </a:r>
            <a:r>
              <a:rPr lang="ru-RU" sz="2600" dirty="0" err="1" smtClean="0"/>
              <a:t>Рипол</a:t>
            </a:r>
            <a:r>
              <a:rPr lang="ru-RU" sz="2600" dirty="0" smtClean="0"/>
              <a:t>-Классик», 2012</a:t>
            </a:r>
          </a:p>
          <a:p>
            <a:r>
              <a:rPr lang="ru-RU" sz="2600" dirty="0" smtClean="0"/>
              <a:t>Леонова </a:t>
            </a:r>
            <a:r>
              <a:rPr lang="ru-RU" sz="2600" dirty="0"/>
              <a:t>О.В. Рисуем нитью: Ажурные картинки. – СПб.: Литера, </a:t>
            </a:r>
            <a:r>
              <a:rPr lang="ru-RU" sz="2600" dirty="0" smtClean="0"/>
              <a:t>2005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984776" cy="523858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История </a:t>
            </a:r>
            <a:r>
              <a:rPr lang="ru-RU" sz="4000" dirty="0" smtClean="0"/>
              <a:t>возникновения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Нитяная графика, как вид декоративно-прикладного искусства, впервые появилась в Англии в XVII веке. Английские ткачи придумали особый способ переплетения ниток. </a:t>
            </a:r>
          </a:p>
          <a:p>
            <a:pPr marL="0" indent="0" algn="just">
              <a:buNone/>
            </a:pPr>
            <a:r>
              <a:rPr lang="ru-RU" b="1" dirty="0"/>
              <a:t>Они забивали в дощечки гвозди и в определённой последовательности натягивали на них шелковые нити. </a:t>
            </a:r>
          </a:p>
          <a:p>
            <a:pPr marL="0" indent="0" algn="just">
              <a:buNone/>
            </a:pPr>
            <a:r>
              <a:rPr lang="ru-RU" b="1" dirty="0"/>
              <a:t>В результате получались ажурные кружевные картины, которые использовались для украшения интерьера.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77072"/>
            <a:ext cx="3794822" cy="252028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6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024336"/>
          </a:xfrm>
        </p:spPr>
        <p:txBody>
          <a:bodyPr>
            <a:normAutofit/>
          </a:bodyPr>
          <a:lstStyle/>
          <a:p>
            <a:pPr lvl="0" algn="just">
              <a:spcBef>
                <a:spcPct val="20000"/>
              </a:spcBef>
              <a:tabLst/>
            </a:pPr>
            <a:r>
              <a:rPr lang="ru-RU" sz="2400" spc="0" dirty="0">
                <a:ln>
                  <a:noFill/>
                </a:ln>
                <a:solidFill>
                  <a:srgbClr val="DFE6D0"/>
                </a:solidFill>
                <a:latin typeface="+mn-lt"/>
                <a:ea typeface="+mn-ea"/>
                <a:cs typeface="+mn-cs"/>
              </a:rPr>
              <a:t>В сороковых годах XIX века нитяная графика снова возродилась, но в модифицированной форме. </a:t>
            </a:r>
            <a:br>
              <a:rPr lang="ru-RU" sz="2400" spc="0" dirty="0">
                <a:ln>
                  <a:noFill/>
                </a:ln>
                <a:solidFill>
                  <a:srgbClr val="DFE6D0"/>
                </a:solidFill>
                <a:latin typeface="+mn-lt"/>
                <a:ea typeface="+mn-ea"/>
                <a:cs typeface="+mn-cs"/>
              </a:rPr>
            </a:br>
            <a:r>
              <a:rPr lang="ru-RU" sz="2400" spc="0" dirty="0">
                <a:ln>
                  <a:noFill/>
                </a:ln>
                <a:solidFill>
                  <a:srgbClr val="DFE6D0"/>
                </a:solidFill>
                <a:latin typeface="+mn-lt"/>
                <a:ea typeface="+mn-ea"/>
                <a:cs typeface="+mn-cs"/>
              </a:rPr>
              <a:t>Английская учительница математики Мэри Буль придумала оригинальный способ, как заинтересовать детей и вовлечь в изучение математики. На деревянные дощечки набивались гвозди для создания геометрических фигур.</a:t>
            </a:r>
            <a:br>
              <a:rPr lang="ru-RU" sz="2400" spc="0" dirty="0">
                <a:ln>
                  <a:noFill/>
                </a:ln>
                <a:solidFill>
                  <a:srgbClr val="DFE6D0"/>
                </a:solidFill>
                <a:latin typeface="+mn-lt"/>
                <a:ea typeface="+mn-ea"/>
                <a:cs typeface="+mn-cs"/>
              </a:rPr>
            </a:br>
            <a:endParaRPr lang="ru-RU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20"/>
            <a:ext cx="4320480" cy="388608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512168"/>
          </a:xfrm>
        </p:spPr>
        <p:txBody>
          <a:bodyPr>
            <a:noAutofit/>
          </a:bodyPr>
          <a:lstStyle/>
          <a:p>
            <a:pPr marL="0" indent="0" algn="just"/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Начинания учителя геометрии продолжил американский </a:t>
            </a:r>
            <a:r>
              <a:rPr lang="ru-RU" b="1" dirty="0" smtClean="0"/>
              <a:t>дизайнер Джон </a:t>
            </a:r>
            <a:r>
              <a:rPr lang="ru-RU" b="1" dirty="0" err="1"/>
              <a:t>Эйхенгер</a:t>
            </a:r>
            <a:r>
              <a:rPr lang="ru-RU" b="1" dirty="0"/>
              <a:t>. </a:t>
            </a:r>
            <a:br>
              <a:rPr lang="ru-RU" b="1" dirty="0"/>
            </a:br>
            <a:r>
              <a:rPr lang="ru-RU" b="1" dirty="0"/>
              <a:t>Он заинтересовался интересной техникой и начал создавать свои оригинальные картины. В своем творчестве Джон обратился к восточному искусству </a:t>
            </a:r>
            <a:r>
              <a:rPr lang="ru-RU" b="1" dirty="0" err="1"/>
              <a:t>мандалы</a:t>
            </a:r>
            <a:r>
              <a:rPr lang="ru-RU" b="1" dirty="0"/>
              <a:t>, заметив, что линии нитей, натянутые на гвозди, могут образовывать симметричные узоры. Первая работа калифорнийского дизайнера так и называлась «</a:t>
            </a:r>
            <a:r>
              <a:rPr lang="ru-RU" b="1" dirty="0" err="1"/>
              <a:t>мандала</a:t>
            </a:r>
            <a:r>
              <a:rPr lang="ru-RU" b="1" dirty="0"/>
              <a:t> из нитей».</a:t>
            </a:r>
            <a:br>
              <a:rPr lang="ru-RU" b="1" dirty="0"/>
            </a:br>
            <a:endParaRPr lang="ru-RU" b="1" dirty="0"/>
          </a:p>
          <a:p>
            <a:pPr marL="0" indent="0" algn="just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24604"/>
            <a:ext cx="3262524" cy="32403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tabLst/>
            </a:pPr>
            <a:r>
              <a:rPr lang="ru-RU" sz="2600" spc="0" dirty="0">
                <a:ln>
                  <a:noFill/>
                </a:ln>
                <a:solidFill>
                  <a:srgbClr val="DFE6D0"/>
                </a:solidFill>
                <a:ea typeface="+mn-ea"/>
                <a:cs typeface="+mn-cs"/>
              </a:rPr>
              <a:t>Позже другие мастера начали создавать и ассиметричные узоры.</a:t>
            </a:r>
            <a:br>
              <a:rPr lang="ru-RU" sz="2600" spc="0" dirty="0">
                <a:ln>
                  <a:noFill/>
                </a:ln>
                <a:solidFill>
                  <a:srgbClr val="DFE6D0"/>
                </a:solidFill>
                <a:ea typeface="+mn-ea"/>
                <a:cs typeface="+mn-cs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948662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Необходимые материалы: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Плотная бумага, картон, бархатная бумага (для основы)</a:t>
            </a:r>
          </a:p>
          <a:p>
            <a:r>
              <a:rPr lang="ru-RU" sz="2600" b="1" dirty="0" smtClean="0"/>
              <a:t>Простой карандаш, линейка, циркуль, иголки, шило, ножницы</a:t>
            </a:r>
          </a:p>
          <a:p>
            <a:r>
              <a:rPr lang="ru-RU" sz="2600" b="1" dirty="0" smtClean="0"/>
              <a:t>Нитки (мулине, ирис, шерстяные, обычные для шитья)</a:t>
            </a:r>
          </a:p>
          <a:p>
            <a:r>
              <a:rPr lang="ru-RU" sz="2600" b="1" dirty="0" smtClean="0"/>
              <a:t>Поролон или пенопласт (для подложки)</a:t>
            </a:r>
          </a:p>
          <a:p>
            <a:r>
              <a:rPr lang="ru-RU" sz="2600" b="1" dirty="0" smtClean="0"/>
              <a:t>Скотч (для закрепления нити)</a:t>
            </a:r>
            <a:endParaRPr lang="ru-RU" sz="2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3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Основные приемы вышивания: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/>
              <a:t>заполнение угла</a:t>
            </a:r>
            <a:br>
              <a:rPr lang="ru-RU" sz="2600" b="1" dirty="0"/>
            </a:br>
            <a:endParaRPr lang="ru-RU" sz="2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7" y="1844824"/>
            <a:ext cx="7210425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74" y="3994278"/>
            <a:ext cx="4993069" cy="244660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tabLst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приемы вышивания:</a:t>
            </a:r>
            <a:br>
              <a:rPr lang="ru-RU" dirty="0" smtClean="0"/>
            </a:br>
            <a:r>
              <a:rPr lang="ru-RU" sz="2600" spc="0" dirty="0">
                <a:ln>
                  <a:noFill/>
                </a:ln>
                <a:solidFill>
                  <a:srgbClr val="DFE6D0"/>
                </a:solidFill>
                <a:ea typeface="+mn-ea"/>
                <a:cs typeface="+mn-cs"/>
              </a:rPr>
              <a:t>заполнение </a:t>
            </a:r>
            <a:r>
              <a:rPr lang="ru-RU" sz="2600" spc="0" dirty="0" smtClean="0">
                <a:ln>
                  <a:noFill/>
                </a:ln>
                <a:solidFill>
                  <a:srgbClr val="DFE6D0"/>
                </a:solidFill>
                <a:ea typeface="+mn-ea"/>
                <a:cs typeface="+mn-cs"/>
              </a:rPr>
              <a:t>окружности</a:t>
            </a:r>
            <a:r>
              <a:rPr lang="ru-RU" sz="2600" spc="0" dirty="0">
                <a:ln>
                  <a:noFill/>
                </a:ln>
                <a:solidFill>
                  <a:srgbClr val="DFE6D0"/>
                </a:solidFill>
                <a:ea typeface="+mn-ea"/>
                <a:cs typeface="+mn-cs"/>
              </a:rPr>
              <a:t/>
            </a:r>
            <a:br>
              <a:rPr lang="ru-RU" sz="2600" spc="0" dirty="0">
                <a:ln>
                  <a:noFill/>
                </a:ln>
                <a:solidFill>
                  <a:srgbClr val="DFE6D0"/>
                </a:solidFill>
                <a:ea typeface="+mn-ea"/>
                <a:cs typeface="+mn-cs"/>
              </a:rPr>
            </a:br>
            <a:r>
              <a:rPr lang="ru-RU" sz="2600" spc="0" dirty="0">
                <a:ln>
                  <a:noFill/>
                </a:ln>
                <a:solidFill>
                  <a:srgbClr val="DFE6D0"/>
                </a:solidFill>
                <a:ea typeface="+mn-ea"/>
                <a:cs typeface="+mn-cs"/>
              </a:rPr>
              <a:t/>
            </a:r>
            <a:br>
              <a:rPr lang="ru-RU" sz="2600" spc="0" dirty="0">
                <a:ln>
                  <a:noFill/>
                </a:ln>
                <a:solidFill>
                  <a:srgbClr val="DFE6D0"/>
                </a:solidFill>
                <a:ea typeface="+mn-ea"/>
                <a:cs typeface="+mn-cs"/>
              </a:rPr>
            </a:br>
            <a:endParaRPr lang="ru-RU" sz="26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9401"/>
            <a:ext cx="4824536" cy="256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4732192" cy="245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019-03F2-45A6-9856-587FA485AF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1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466</TotalTime>
  <Words>275</Words>
  <Application>Microsoft Office PowerPoint</Application>
  <PresentationFormat>Экран (4:3)</PresentationFormat>
  <Paragraphs>61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Паркет</vt:lpstr>
      <vt:lpstr>1_Паркет</vt:lpstr>
      <vt:lpstr>2_Паркет</vt:lpstr>
      <vt:lpstr>Занятие  «ИЗОНИТЬ»</vt:lpstr>
      <vt:lpstr>ИЗОНИТЬ</vt:lpstr>
      <vt:lpstr>История возникновения </vt:lpstr>
      <vt:lpstr>В сороковых годах XIX века нитяная графика снова возродилась, но в модифицированной форме.  Английская учительница математики Мэри Буль придумала оригинальный способ, как заинтересовать детей и вовлечь в изучение математики. На деревянные дощечки набивались гвозди для создания геометрических фигур. </vt:lpstr>
      <vt:lpstr>Презентация PowerPoint</vt:lpstr>
      <vt:lpstr>Позже другие мастера начали создавать и ассиметричные узоры. </vt:lpstr>
      <vt:lpstr>Необходимые материалы:</vt:lpstr>
      <vt:lpstr>Основные приемы вышивания:  </vt:lpstr>
      <vt:lpstr> Основные приемы вышивания: заполнение окружности  </vt:lpstr>
      <vt:lpstr> Приемы вышивания:  </vt:lpstr>
      <vt:lpstr>Приемы вышивания:  заполнение веера</vt:lpstr>
      <vt:lpstr>Использование ниток разного цвета </vt:lpstr>
      <vt:lpstr>Презентация PowerPoint</vt:lpstr>
      <vt:lpstr>Презентация PowerPoint</vt:lpstr>
      <vt:lpstr>Использование ниток одного цвета</vt:lpstr>
      <vt:lpstr>Техника изонить используется для изготовления открыток, панно, картин, обложки для блокнота, закладки для книги.</vt:lpstr>
      <vt:lpstr>Картины</vt:lpstr>
      <vt:lpstr>Учащиеся со своими работами</vt:lpstr>
      <vt:lpstr>Презентация PowerPoint</vt:lpstr>
      <vt:lpstr>Презентация PowerPoint</vt:lpstr>
      <vt:lpstr>Список литературы: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40</cp:revision>
  <dcterms:created xsi:type="dcterms:W3CDTF">2020-02-16T15:38:10Z</dcterms:created>
  <dcterms:modified xsi:type="dcterms:W3CDTF">2020-03-09T17:13:06Z</dcterms:modified>
</cp:coreProperties>
</file>