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70" r:id="rId5"/>
    <p:sldId id="269" r:id="rId6"/>
    <p:sldId id="268" r:id="rId7"/>
    <p:sldId id="260" r:id="rId8"/>
    <p:sldId id="261" r:id="rId9"/>
    <p:sldId id="262" r:id="rId10"/>
    <p:sldId id="273" r:id="rId11"/>
    <p:sldId id="258" r:id="rId12"/>
    <p:sldId id="264" r:id="rId13"/>
    <p:sldId id="265" r:id="rId14"/>
    <p:sldId id="266" r:id="rId15"/>
    <p:sldId id="263" r:id="rId16"/>
    <p:sldId id="267" r:id="rId17"/>
    <p:sldId id="275" r:id="rId18"/>
    <p:sldId id="271" r:id="rId19"/>
    <p:sldId id="272" r:id="rId20"/>
    <p:sldId id="27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867F-C246-47F5-A3F6-B94D2081CE0E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1156170-29CE-4C70-953B-0001B2F19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97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867F-C246-47F5-A3F6-B94D2081CE0E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1156170-29CE-4C70-953B-0001B2F19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40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867F-C246-47F5-A3F6-B94D2081CE0E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1156170-29CE-4C70-953B-0001B2F19E6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8413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867F-C246-47F5-A3F6-B94D2081CE0E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1156170-29CE-4C70-953B-0001B2F19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704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867F-C246-47F5-A3F6-B94D2081CE0E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1156170-29CE-4C70-953B-0001B2F19E6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4762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867F-C246-47F5-A3F6-B94D2081CE0E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1156170-29CE-4C70-953B-0001B2F19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760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867F-C246-47F5-A3F6-B94D2081CE0E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6170-29CE-4C70-953B-0001B2F19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129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867F-C246-47F5-A3F6-B94D2081CE0E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6170-29CE-4C70-953B-0001B2F19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425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867F-C246-47F5-A3F6-B94D2081CE0E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6170-29CE-4C70-953B-0001B2F19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125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867F-C246-47F5-A3F6-B94D2081CE0E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1156170-29CE-4C70-953B-0001B2F19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331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867F-C246-47F5-A3F6-B94D2081CE0E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1156170-29CE-4C70-953B-0001B2F19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971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867F-C246-47F5-A3F6-B94D2081CE0E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1156170-29CE-4C70-953B-0001B2F19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89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867F-C246-47F5-A3F6-B94D2081CE0E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6170-29CE-4C70-953B-0001B2F19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73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867F-C246-47F5-A3F6-B94D2081CE0E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6170-29CE-4C70-953B-0001B2F19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124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867F-C246-47F5-A3F6-B94D2081CE0E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6170-29CE-4C70-953B-0001B2F19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112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867F-C246-47F5-A3F6-B94D2081CE0E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1156170-29CE-4C70-953B-0001B2F19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507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C867F-C246-47F5-A3F6-B94D2081CE0E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1156170-29CE-4C70-953B-0001B2F19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74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0158" y="1009841"/>
            <a:ext cx="6606862" cy="261036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Кабинет биологии и химии </a:t>
            </a:r>
            <a:br>
              <a:rPr lang="ru-RU" sz="3200" b="1" dirty="0" smtClean="0"/>
            </a:br>
            <a:r>
              <a:rPr lang="ru-RU" sz="3200" b="1" dirty="0" smtClean="0"/>
              <a:t>МКОУ </a:t>
            </a:r>
            <a:r>
              <a:rPr lang="ru-RU" sz="3200" b="1" dirty="0" err="1" smtClean="0"/>
              <a:t>Саломатинской</a:t>
            </a:r>
            <a:r>
              <a:rPr lang="ru-RU" sz="3200" b="1" dirty="0" smtClean="0"/>
              <a:t> СШ </a:t>
            </a:r>
            <a:br>
              <a:rPr lang="ru-RU" sz="3200" b="1" dirty="0" smtClean="0"/>
            </a:br>
            <a:r>
              <a:rPr lang="ru-RU" sz="3200" b="1" dirty="0" smtClean="0"/>
              <a:t>имени И.Ф. Базарова </a:t>
            </a:r>
            <a:r>
              <a:rPr lang="ru-RU" sz="3200" b="1" dirty="0" err="1" smtClean="0"/>
              <a:t>Камышинского</a:t>
            </a:r>
            <a:r>
              <a:rPr lang="ru-RU" sz="3200" b="1" dirty="0" smtClean="0"/>
              <a:t> района Волгоградской области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8051" y="4185028"/>
            <a:ext cx="6606862" cy="165576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Учитель биологии и химии </a:t>
            </a:r>
          </a:p>
          <a:p>
            <a:pPr algn="ctr"/>
            <a:r>
              <a:rPr lang="ru-RU" sz="2800" b="1" dirty="0" smtClean="0"/>
              <a:t>Хапугина Наталья Михайловна</a:t>
            </a:r>
          </a:p>
          <a:p>
            <a:pPr algn="ctr"/>
            <a:r>
              <a:rPr lang="ru-RU" sz="2800" b="1" dirty="0" smtClean="0"/>
              <a:t>Высшая квалификационная категория</a:t>
            </a:r>
          </a:p>
          <a:p>
            <a:pPr algn="ctr"/>
            <a:r>
              <a:rPr lang="ru-RU" sz="2800" b="1" dirty="0" smtClean="0"/>
              <a:t>2020 год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474" y="1009841"/>
            <a:ext cx="3762421" cy="48309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1779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0046" y="258133"/>
            <a:ext cx="8911687" cy="1280890"/>
          </a:xfrm>
        </p:spPr>
        <p:txBody>
          <a:bodyPr/>
          <a:lstStyle/>
          <a:p>
            <a:pPr algn="ctr"/>
            <a:r>
              <a:rPr lang="ru-RU" b="1" dirty="0" smtClean="0"/>
              <a:t>Стенд «Растворимость кислот, оснований и солей в воде»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5454" y="2062988"/>
            <a:ext cx="6760869" cy="377825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655454" y="1543541"/>
            <a:ext cx="6760870" cy="510863"/>
          </a:xfrm>
          <a:prstGeom prst="rect">
            <a:avLst/>
          </a:prstGeom>
          <a:solidFill>
            <a:srgbClr val="71CEEF"/>
          </a:solidFill>
          <a:ln w="38100">
            <a:solidFill>
              <a:srgbClr val="4E492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20586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anose="020F0502020204030204" pitchFamily="34" charset="0"/>
              </a:rPr>
              <a:t>Растворимость солей, кислот и оснований в воде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655454" y="5849822"/>
            <a:ext cx="6760869" cy="821434"/>
          </a:xfrm>
          <a:prstGeom prst="rect">
            <a:avLst/>
          </a:prstGeom>
          <a:solidFill>
            <a:srgbClr val="71CEEF"/>
          </a:solidFill>
          <a:ln w="38100">
            <a:solidFill>
              <a:srgbClr val="4E492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20586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anose="020F0502020204030204" pitchFamily="34" charset="0"/>
              </a:rPr>
              <a:t>Ряд активности металлов/ Электрохимический ряд напряжений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300" b="1" i="0" u="none" strike="noStrike" cap="none" normalizeH="0" baseline="0" dirty="0" err="1" smtClean="0">
                <a:ln>
                  <a:noFill/>
                </a:ln>
                <a:solidFill>
                  <a:srgbClr val="D002A9"/>
                </a:solidFill>
                <a:effectLst/>
                <a:latin typeface="Calibri" panose="020F0502020204030204" pitchFamily="34" charset="0"/>
              </a:rPr>
              <a:t>Li,Rb,K,Ba,Sr,Ca,Na,Mg,Al,Mn,Zn,Cr,Fe,Cd,Co,Ni,Sn,Pb</a:t>
            </a:r>
            <a:r>
              <a:rPr kumimoji="0" lang="en-US" altLang="ru-RU" sz="1300" b="1" i="0" u="none" strike="noStrike" cap="none" normalizeH="0" baseline="0" dirty="0" smtClean="0">
                <a:ln>
                  <a:noFill/>
                </a:ln>
                <a:solidFill>
                  <a:srgbClr val="D002A9"/>
                </a:solidFill>
                <a:effectLst/>
                <a:latin typeface="Calibri" panose="020F0502020204030204" pitchFamily="34" charset="0"/>
              </a:rPr>
              <a:t>,</a:t>
            </a:r>
            <a:r>
              <a:rPr kumimoji="0" lang="en-US" altLang="ru-RU" sz="1300" b="1" i="0" u="none" strike="noStrike" cap="none" normalizeH="0" baseline="0" dirty="0" smtClean="0">
                <a:ln>
                  <a:noFill/>
                </a:ln>
                <a:solidFill>
                  <a:srgbClr val="190DB3"/>
                </a:solidFill>
                <a:effectLst/>
                <a:latin typeface="Calibri" panose="020F0502020204030204" pitchFamily="34" charset="0"/>
              </a:rPr>
              <a:t>(H),</a:t>
            </a:r>
            <a:r>
              <a:rPr kumimoji="0" lang="en-US" altLang="ru-RU" sz="13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Sb,Bi,Cu,Hg,Ag,Pt,Au</a:t>
            </a:r>
            <a:endParaRPr kumimoji="0" lang="en-US" altLang="ru-RU" sz="13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активность металлов уменьшается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28" name="AutoShape 4"/>
          <p:cNvCxnSpPr>
            <a:cxnSpLocks noChangeShapeType="1"/>
          </p:cNvCxnSpPr>
          <p:nvPr/>
        </p:nvCxnSpPr>
        <p:spPr bwMode="auto">
          <a:xfrm>
            <a:off x="4105944" y="6346287"/>
            <a:ext cx="5859887" cy="12879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4967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8648" y="458329"/>
            <a:ext cx="5203065" cy="59500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/>
              <a:t>Второе рабочее место для работы с документами:</a:t>
            </a:r>
            <a:br>
              <a:rPr lang="ru-RU" sz="3100" b="1" dirty="0" smtClean="0"/>
            </a:br>
            <a:r>
              <a:rPr lang="ru-RU" sz="3100" dirty="0" smtClean="0"/>
              <a:t>- компьютерный стол;</a:t>
            </a:r>
            <a:br>
              <a:rPr lang="ru-RU" sz="3100" dirty="0" smtClean="0"/>
            </a:br>
            <a:r>
              <a:rPr lang="ru-RU" sz="3100" dirty="0" smtClean="0"/>
              <a:t>- компьютер с выходом в интернет;</a:t>
            </a:r>
            <a:br>
              <a:rPr lang="ru-RU" sz="3100" dirty="0" smtClean="0"/>
            </a:br>
            <a:r>
              <a:rPr lang="ru-RU" sz="3100" dirty="0" smtClean="0"/>
              <a:t>- цветной принтер;</a:t>
            </a:r>
            <a:br>
              <a:rPr lang="ru-RU" sz="3100" dirty="0" smtClean="0"/>
            </a:br>
            <a:r>
              <a:rPr lang="ru-RU" sz="3100" dirty="0" smtClean="0"/>
              <a:t>- сканер;</a:t>
            </a:r>
            <a:br>
              <a:rPr lang="ru-RU" sz="3100" dirty="0" smtClean="0"/>
            </a:br>
            <a:r>
              <a:rPr lang="ru-RU" sz="3100" dirty="0" smtClean="0"/>
              <a:t>- здесь же находится классный уголок с необходимой информацией, а также план эвакуации и техника безопасности при работе с компьютером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9" r="3127"/>
          <a:stretch/>
        </p:blipFill>
        <p:spPr>
          <a:xfrm rot="16200000">
            <a:off x="6295104" y="1197746"/>
            <a:ext cx="6200068" cy="4546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511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Место для выполнения практических работ учащимися по биологии и химии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" t="23187" r="881" b="12318"/>
          <a:stretch/>
        </p:blipFill>
        <p:spPr>
          <a:xfrm>
            <a:off x="1005926" y="2306526"/>
            <a:ext cx="6000182" cy="3115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7190747" y="2164857"/>
            <a:ext cx="4313864" cy="3398815"/>
          </a:xfrm>
        </p:spPr>
        <p:txBody>
          <a:bodyPr>
            <a:normAutofit/>
          </a:bodyPr>
          <a:lstStyle/>
          <a:p>
            <a:r>
              <a:rPr lang="ru-RU" dirty="0" err="1"/>
              <a:t>М</a:t>
            </a:r>
            <a:r>
              <a:rPr lang="ru-RU" dirty="0" err="1" smtClean="0"/>
              <a:t>икролаборатории</a:t>
            </a:r>
            <a:r>
              <a:rPr lang="ru-RU" dirty="0" smtClean="0"/>
              <a:t> по биологии и химии предназначенные </a:t>
            </a:r>
            <a:r>
              <a:rPr lang="ru-RU" dirty="0"/>
              <a:t>для </a:t>
            </a:r>
            <a:r>
              <a:rPr lang="ru-RU" dirty="0" smtClean="0"/>
              <a:t>индивидуальной работы учащихся.</a:t>
            </a:r>
          </a:p>
          <a:p>
            <a:r>
              <a:rPr lang="ru-RU" dirty="0" smtClean="0"/>
              <a:t>Позволяют </a:t>
            </a:r>
            <a:r>
              <a:rPr lang="ru-RU" dirty="0"/>
              <a:t>выполнять все лабораторные опыты, практические работы и экспериментальные </a:t>
            </a:r>
            <a:r>
              <a:rPr lang="ru-RU" dirty="0" smtClean="0"/>
              <a:t>задачи.</a:t>
            </a:r>
          </a:p>
          <a:p>
            <a:r>
              <a:rPr lang="ru-RU" dirty="0" smtClean="0"/>
              <a:t>Здесь же для удобства ПСХЭ Д.И. Менделеева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479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495321"/>
            <a:ext cx="8911687" cy="882718"/>
          </a:xfrm>
        </p:spPr>
        <p:txBody>
          <a:bodyPr/>
          <a:lstStyle/>
          <a:p>
            <a:pPr algn="ctr"/>
            <a:r>
              <a:rPr lang="ru-RU" b="1" dirty="0" smtClean="0"/>
              <a:t>Уголок по технике безопасности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t="4416" r="8092"/>
          <a:stretch/>
        </p:blipFill>
        <p:spPr>
          <a:xfrm rot="16200000">
            <a:off x="2132842" y="1838121"/>
            <a:ext cx="5017954" cy="409778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90747" y="1830008"/>
            <a:ext cx="4313864" cy="377762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На стендах по технике безопасности для учащихся размещены инструкции «Правила безопасного поведения в кабинете биологии и химии»; «Техника безопасности на лабораторно – практических работах по биологии и химии». </a:t>
            </a:r>
            <a:endParaRPr lang="ru-RU" dirty="0"/>
          </a:p>
          <a:p>
            <a:r>
              <a:rPr lang="ru-RU" dirty="0" smtClean="0"/>
              <a:t>Второй стенд «Правила поведения в кабинете биологии и химии» </a:t>
            </a:r>
          </a:p>
          <a:p>
            <a:r>
              <a:rPr lang="ru-RU" dirty="0" smtClean="0"/>
              <a:t>А монстера занимает весь угол в кабинете и поражает всех своим величием и красотой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414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Стена биологии и химии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5271"/>
          <a:stretch/>
        </p:blipFill>
        <p:spPr>
          <a:xfrm>
            <a:off x="870283" y="1559552"/>
            <a:ext cx="6057926" cy="451927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В этой части кабинета шкафы с дидактическим материалом по биологии и химии, а также стенд «Развитие жизни на Земле».</a:t>
            </a:r>
          </a:p>
          <a:p>
            <a:r>
              <a:rPr lang="ru-RU" dirty="0" smtClean="0"/>
              <a:t>И, конечно, комнатные растения. У каждого растения есть свой паспорт.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65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12890" y="218942"/>
            <a:ext cx="10122795" cy="314244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Стенд «Развитие жизни на Земле»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О</a:t>
            </a:r>
            <a:r>
              <a:rPr lang="ru-RU" dirty="0" smtClean="0"/>
              <a:t>тображает </a:t>
            </a:r>
            <a:r>
              <a:rPr lang="ru-RU" dirty="0"/>
              <a:t>основные этапы  эволюции органического мира на земле (флоры и фауны) в различные исторические периоды. 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86" t="9806" r="8102"/>
          <a:stretch/>
        </p:blipFill>
        <p:spPr>
          <a:xfrm>
            <a:off x="1326524" y="3858945"/>
            <a:ext cx="3561456" cy="26721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8648" t="9770" r="7966"/>
          <a:stretch/>
        </p:blipFill>
        <p:spPr>
          <a:xfrm>
            <a:off x="4887980" y="3858946"/>
            <a:ext cx="3483287" cy="26687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8401" t="9901" r="6240"/>
          <a:stretch/>
        </p:blipFill>
        <p:spPr>
          <a:xfrm>
            <a:off x="8371267" y="3863662"/>
            <a:ext cx="3564591" cy="26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5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2772" y="199107"/>
            <a:ext cx="8911687" cy="1280890"/>
          </a:xfrm>
        </p:spPr>
        <p:txBody>
          <a:bodyPr/>
          <a:lstStyle/>
          <a:p>
            <a:pPr algn="ctr"/>
            <a:r>
              <a:rPr lang="ru-RU" b="1" dirty="0" smtClean="0"/>
              <a:t>Уголок биологии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4" r="3017" b="35"/>
          <a:stretch/>
        </p:blipFill>
        <p:spPr>
          <a:xfrm rot="16200000">
            <a:off x="1371105" y="1666942"/>
            <a:ext cx="5641941" cy="4134122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00595" y="1238597"/>
            <a:ext cx="4313864" cy="4990812"/>
          </a:xfrm>
        </p:spPr>
        <p:txBody>
          <a:bodyPr/>
          <a:lstStyle/>
          <a:p>
            <a:r>
              <a:rPr lang="ru-RU" dirty="0" smtClean="0"/>
              <a:t>На стенде представлена  информация по биологии в кратком изложении:</a:t>
            </a:r>
          </a:p>
          <a:p>
            <a:pPr>
              <a:buFontTx/>
              <a:buChar char="-"/>
            </a:pPr>
            <a:r>
              <a:rPr lang="ru-RU" dirty="0" smtClean="0"/>
              <a:t>Великие ученые;</a:t>
            </a:r>
          </a:p>
          <a:p>
            <a:pPr>
              <a:buFontTx/>
              <a:buChar char="-"/>
            </a:pPr>
            <a:r>
              <a:rPr lang="ru-RU" dirty="0" smtClean="0"/>
              <a:t>Уровни организации живой природы;</a:t>
            </a:r>
          </a:p>
          <a:p>
            <a:pPr>
              <a:buFontTx/>
              <a:buChar char="-"/>
            </a:pPr>
            <a:r>
              <a:rPr lang="ru-RU" dirty="0" smtClean="0"/>
              <a:t>Место человека в системе органического мира;</a:t>
            </a:r>
          </a:p>
          <a:p>
            <a:pPr>
              <a:buFontTx/>
              <a:buChar char="-"/>
            </a:pPr>
            <a:r>
              <a:rPr lang="ru-RU" dirty="0" smtClean="0"/>
              <a:t>Правила проведения лабораторных работ по биологии;</a:t>
            </a:r>
          </a:p>
          <a:p>
            <a:pPr>
              <a:buFontTx/>
              <a:buChar char="-"/>
            </a:pPr>
            <a:r>
              <a:rPr lang="ru-RU" dirty="0" smtClean="0"/>
              <a:t>От клетки к организму;</a:t>
            </a:r>
          </a:p>
          <a:p>
            <a:pPr>
              <a:buFontTx/>
              <a:buChar char="-"/>
            </a:pPr>
            <a:r>
              <a:rPr lang="ru-RU" dirty="0" smtClean="0"/>
              <a:t>Царства живой природы;</a:t>
            </a:r>
          </a:p>
          <a:p>
            <a:pPr>
              <a:buFontTx/>
              <a:buChar char="-"/>
            </a:pPr>
            <a:r>
              <a:rPr lang="ru-RU" dirty="0" smtClean="0"/>
              <a:t>Схема строения биосферы.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246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315017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Открытый урок по биологии для учителей биологии и химии </a:t>
            </a:r>
            <a:r>
              <a:rPr lang="ru-RU" b="1" dirty="0" err="1" smtClean="0"/>
              <a:t>Камышинского</a:t>
            </a:r>
            <a:r>
              <a:rPr lang="ru-RU" b="1" dirty="0" smtClean="0"/>
              <a:t> района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1021812" y="1838504"/>
            <a:ext cx="5866270" cy="4404574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7190747" y="2255011"/>
            <a:ext cx="4313864" cy="3777622"/>
          </a:xfrm>
        </p:spPr>
        <p:txBody>
          <a:bodyPr>
            <a:normAutofit/>
          </a:bodyPr>
          <a:lstStyle/>
          <a:p>
            <a:r>
              <a:rPr lang="ru-RU" dirty="0"/>
              <a:t>С 2013-2014 учебного года </a:t>
            </a:r>
            <a:r>
              <a:rPr lang="ru-RU" dirty="0" smtClean="0"/>
              <a:t>наша МКОУ </a:t>
            </a:r>
            <a:r>
              <a:rPr lang="ru-RU" dirty="0" err="1"/>
              <a:t>Саломатинская</a:t>
            </a:r>
            <a:r>
              <a:rPr lang="ru-RU" dirty="0"/>
              <a:t> СШ вошла в состав образовательных учреждений Федеральной инновационной площадки на базе Московского Открытого института развивающего образования по апробации курса Новая </a:t>
            </a:r>
            <a:r>
              <a:rPr lang="ru-RU" dirty="0" smtClean="0"/>
              <a:t>биология, поэтому мы ежегодно с детьми показываем уроки по Новой биологии.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16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3943" y="379411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 своем </a:t>
            </a:r>
            <a:r>
              <a:rPr lang="ru-RU" dirty="0" smtClean="0"/>
              <a:t>кабинете проходят </a:t>
            </a:r>
            <a:r>
              <a:rPr lang="ru-RU" dirty="0" smtClean="0"/>
              <a:t>не только уроки, но и различные мероприятия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321695" y="1826029"/>
            <a:ext cx="3992732" cy="576262"/>
          </a:xfrm>
        </p:spPr>
        <p:txBody>
          <a:bodyPr/>
          <a:lstStyle/>
          <a:p>
            <a:pPr algn="ctr"/>
            <a:r>
              <a:rPr lang="ru-RU" dirty="0" smtClean="0"/>
              <a:t>Классный час 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27" y="2595761"/>
            <a:ext cx="4343400" cy="3257550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7506629" y="1826029"/>
            <a:ext cx="3999001" cy="576262"/>
          </a:xfrm>
        </p:spPr>
        <p:txBody>
          <a:bodyPr/>
          <a:lstStyle/>
          <a:p>
            <a:r>
              <a:rPr lang="ru-RU" dirty="0" smtClean="0"/>
              <a:t>Игра «Что? Где? Когда?»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49786" y="2568019"/>
            <a:ext cx="4338637" cy="325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4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2469" y="298919"/>
            <a:ext cx="8911687" cy="7957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/>
              <a:t>Защита проектов на школьной конференции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2537" y="1438141"/>
            <a:ext cx="3000776" cy="4001036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8810234" y="1438141"/>
            <a:ext cx="3000777" cy="40010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764" y="3502241"/>
            <a:ext cx="3942019" cy="29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6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213" y="237743"/>
            <a:ext cx="8911687" cy="831203"/>
          </a:xfrm>
        </p:spPr>
        <p:txBody>
          <a:bodyPr/>
          <a:lstStyle/>
          <a:p>
            <a:pPr algn="ctr"/>
            <a:r>
              <a:rPr lang="ru-RU" b="1" dirty="0" smtClean="0"/>
              <a:t>Общий вид моего кабинета</a:t>
            </a:r>
            <a:endParaRPr lang="ru-RU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2" r="1720" b="5257"/>
          <a:stretch/>
        </p:blipFill>
        <p:spPr>
          <a:xfrm>
            <a:off x="2155222" y="1068946"/>
            <a:ext cx="9257668" cy="5542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7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042" y="1133341"/>
            <a:ext cx="3400023" cy="47394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Провожу районные заседания методического объединения учителей биологии и химии, т.к. являюсь руководителем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3225" y="1133341"/>
            <a:ext cx="6456611" cy="484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7132" y="502276"/>
            <a:ext cx="5104690" cy="595003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Первое рабочее место:</a:t>
            </a:r>
            <a:br>
              <a:rPr lang="ru-RU" sz="3200" b="1" dirty="0" smtClean="0"/>
            </a:br>
            <a:r>
              <a:rPr lang="ru-RU" sz="3200" dirty="0" smtClean="0"/>
              <a:t>- классная доска;</a:t>
            </a:r>
            <a:br>
              <a:rPr lang="ru-RU" sz="3200" dirty="0" smtClean="0"/>
            </a:br>
            <a:r>
              <a:rPr lang="ru-RU" sz="3200" dirty="0" smtClean="0"/>
              <a:t>- интерактивная доска;</a:t>
            </a:r>
            <a:br>
              <a:rPr lang="ru-RU" sz="3200" dirty="0" smtClean="0"/>
            </a:br>
            <a:r>
              <a:rPr lang="ru-RU" sz="3200" dirty="0" smtClean="0"/>
              <a:t>- стол учителя;</a:t>
            </a:r>
            <a:br>
              <a:rPr lang="ru-RU" sz="3200" dirty="0" smtClean="0"/>
            </a:br>
            <a:r>
              <a:rPr lang="ru-RU" sz="3200" dirty="0" smtClean="0"/>
              <a:t>- демонстрационный стол;</a:t>
            </a:r>
            <a:br>
              <a:rPr lang="ru-RU" sz="3200" dirty="0" smtClean="0"/>
            </a:br>
            <a:r>
              <a:rPr lang="ru-RU" sz="3200" dirty="0" smtClean="0"/>
              <a:t>- стенды, которые изготовлены собственноручно.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" t="795" b="6829"/>
          <a:stretch/>
        </p:blipFill>
        <p:spPr>
          <a:xfrm>
            <a:off x="6791822" y="1547890"/>
            <a:ext cx="5130758" cy="3642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60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Использование классной доски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36" y="1905000"/>
            <a:ext cx="4362239" cy="327168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7887" r="5880" b="94"/>
          <a:stretch/>
        </p:blipFill>
        <p:spPr>
          <a:xfrm>
            <a:off x="6390661" y="2550017"/>
            <a:ext cx="5354871" cy="327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3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Работа с интерактивной доской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963" y="1619222"/>
            <a:ext cx="6632620" cy="4974466"/>
          </a:xfrm>
        </p:spPr>
      </p:pic>
    </p:spTree>
    <p:extLst>
      <p:ext uri="{BB962C8B-B14F-4D97-AF65-F5344CB8AC3E}">
        <p14:creationId xmlns:p14="http://schemas.microsoft.com/office/powerpoint/2010/main" val="260435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Демонстрация опыта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t="11020" b="3080"/>
          <a:stretch/>
        </p:blipFill>
        <p:spPr>
          <a:xfrm>
            <a:off x="3193960" y="1647422"/>
            <a:ext cx="7134895" cy="4685361"/>
          </a:xfrm>
        </p:spPr>
      </p:pic>
    </p:spTree>
    <p:extLst>
      <p:ext uri="{BB962C8B-B14F-4D97-AF65-F5344CB8AC3E}">
        <p14:creationId xmlns:p14="http://schemas.microsoft.com/office/powerpoint/2010/main" val="54570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Стенд «Высказывание»</a:t>
            </a:r>
            <a:endParaRPr lang="ru-RU" b="1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856003" y="1909331"/>
            <a:ext cx="4313864" cy="377762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Для мотивации учащихся к учебе был сделан стенд с высказыванием Чарлза Дарвина – основоположника эволюционного учения.</a:t>
            </a:r>
          </a:p>
          <a:p>
            <a:r>
              <a:rPr lang="ru-RU" dirty="0" smtClean="0"/>
              <a:t>Высказывание обращает </a:t>
            </a:r>
            <a:r>
              <a:rPr lang="ru-RU" dirty="0"/>
              <a:t>размышления к самой науке, ее значимости </a:t>
            </a:r>
            <a:r>
              <a:rPr lang="ru-RU" dirty="0" smtClean="0"/>
              <a:t>в </a:t>
            </a:r>
            <a:r>
              <a:rPr lang="ru-RU" dirty="0"/>
              <a:t>жизни, ее грандиозной всеохватности. </a:t>
            </a:r>
            <a:r>
              <a:rPr lang="ru-RU" dirty="0" smtClean="0"/>
              <a:t>Учащиеся </a:t>
            </a:r>
            <a:r>
              <a:rPr lang="ru-RU" dirty="0"/>
              <a:t>внимательно </a:t>
            </a:r>
            <a:r>
              <a:rPr lang="ru-RU" dirty="0" smtClean="0"/>
              <a:t>изучают </a:t>
            </a:r>
            <a:r>
              <a:rPr lang="ru-RU" dirty="0"/>
              <a:t>такие цитаты, </a:t>
            </a:r>
            <a:r>
              <a:rPr lang="ru-RU" dirty="0" smtClean="0"/>
              <a:t>осмысливают </a:t>
            </a:r>
            <a:r>
              <a:rPr lang="ru-RU" dirty="0"/>
              <a:t>их и, наверняка, некоторые запомнят на всю жизнь.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703" y="1905000"/>
            <a:ext cx="5334744" cy="3781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19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4135" y="263502"/>
            <a:ext cx="8911687" cy="1280890"/>
          </a:xfrm>
        </p:spPr>
        <p:txBody>
          <a:bodyPr/>
          <a:lstStyle/>
          <a:p>
            <a:pPr algn="ctr"/>
            <a:r>
              <a:rPr lang="ru-RU" b="1" dirty="0" smtClean="0"/>
              <a:t>Стенд «Систематика царства Животных»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76322" y="2279561"/>
            <a:ext cx="3592647" cy="2859110"/>
          </a:xfrm>
        </p:spPr>
        <p:txBody>
          <a:bodyPr>
            <a:normAutofit/>
          </a:bodyPr>
          <a:lstStyle/>
          <a:p>
            <a:r>
              <a:rPr lang="ru-RU" sz="2000" dirty="0"/>
              <a:t>П</a:t>
            </a:r>
            <a:r>
              <a:rPr lang="ru-RU" sz="2000" dirty="0" smtClean="0"/>
              <a:t>одскажет </a:t>
            </a:r>
            <a:r>
              <a:rPr lang="ru-RU" sz="2000" dirty="0"/>
              <a:t>ученикам стандартную классификацию животного мира: </a:t>
            </a:r>
            <a:r>
              <a:rPr lang="ru-RU" sz="2000" dirty="0" err="1" smtClean="0"/>
              <a:t>подцарства</a:t>
            </a:r>
            <a:r>
              <a:rPr lang="ru-RU" sz="2000" dirty="0" smtClean="0"/>
              <a:t>, типы</a:t>
            </a:r>
            <a:r>
              <a:rPr lang="ru-RU" sz="2000" dirty="0"/>
              <a:t>, классы, отряды, семейства, роды и </a:t>
            </a:r>
            <a:r>
              <a:rPr lang="ru-RU" sz="2000" dirty="0" smtClean="0"/>
              <a:t>виды.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6488" y="1442434"/>
            <a:ext cx="7240776" cy="5133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679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7232" y="263501"/>
            <a:ext cx="8911687" cy="1280890"/>
          </a:xfrm>
        </p:spPr>
        <p:txBody>
          <a:bodyPr/>
          <a:lstStyle/>
          <a:p>
            <a:pPr algn="ctr"/>
            <a:r>
              <a:rPr lang="ru-RU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Стенд «Систематика царства </a:t>
            </a:r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Растений»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49303" y="2030568"/>
            <a:ext cx="3206281" cy="3687651"/>
          </a:xfrm>
        </p:spPr>
        <p:txBody>
          <a:bodyPr>
            <a:normAutofit/>
          </a:bodyPr>
          <a:lstStyle/>
          <a:p>
            <a:r>
              <a:rPr lang="ru-RU" dirty="0"/>
              <a:t>Царство растений, что может быть более загадочным и прекрасным? </a:t>
            </a:r>
            <a:r>
              <a:rPr lang="ru-RU" dirty="0" smtClean="0"/>
              <a:t>Настенный стенд </a:t>
            </a:r>
            <a:r>
              <a:rPr lang="ru-RU" dirty="0"/>
              <a:t>понятно и наглядно </a:t>
            </a:r>
            <a:r>
              <a:rPr lang="ru-RU" dirty="0" smtClean="0"/>
              <a:t>рассказывает </a:t>
            </a:r>
            <a:r>
              <a:rPr lang="ru-RU" dirty="0"/>
              <a:t>о царстве растений с классификацией на </a:t>
            </a:r>
            <a:r>
              <a:rPr lang="ru-RU" dirty="0" err="1"/>
              <a:t>подцарства</a:t>
            </a:r>
            <a:r>
              <a:rPr lang="ru-RU" dirty="0"/>
              <a:t>, </a:t>
            </a:r>
            <a:r>
              <a:rPr lang="ru-RU" dirty="0" smtClean="0"/>
              <a:t>отделы, классы, семейства, роды и виды. </a:t>
            </a: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81094" y="1544391"/>
            <a:ext cx="7061402" cy="5006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688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</TotalTime>
  <Words>486</Words>
  <Application>Microsoft Office PowerPoint</Application>
  <PresentationFormat>Широкоэкранный</PresentationFormat>
  <Paragraphs>51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Wingdings 3</vt:lpstr>
      <vt:lpstr>Легкий дым</vt:lpstr>
      <vt:lpstr>Кабинет биологии и химии  МКОУ Саломатинской СШ  имени И.Ф. Базарова Камышинского района Волгоградской области</vt:lpstr>
      <vt:lpstr>Общий вид моего кабинета</vt:lpstr>
      <vt:lpstr>Первое рабочее место: - классная доска; - интерактивная доска; - стол учителя; - демонстрационный стол; - стенды, которые изготовлены собственноручно.</vt:lpstr>
      <vt:lpstr>Использование классной доски</vt:lpstr>
      <vt:lpstr>Работа с интерактивной доской</vt:lpstr>
      <vt:lpstr>Демонстрация опыта</vt:lpstr>
      <vt:lpstr>Стенд «Высказывание»</vt:lpstr>
      <vt:lpstr>Стенд «Систематика царства Животных»</vt:lpstr>
      <vt:lpstr>Стенд «Систематика царства Растений»</vt:lpstr>
      <vt:lpstr>Стенд «Растворимость кислот, оснований и солей в воде»</vt:lpstr>
      <vt:lpstr>Второе рабочее место для работы с документами: - компьютерный стол; - компьютер с выходом в интернет; - цветной принтер; - сканер; - здесь же находится классный уголок с необходимой информацией, а также план эвакуации и техника безопасности при работе с компьютером    </vt:lpstr>
      <vt:lpstr>Место для выполнения практических работ учащимися по биологии и химии</vt:lpstr>
      <vt:lpstr>Уголок по технике безопасности</vt:lpstr>
      <vt:lpstr>Стена биологии и химии</vt:lpstr>
      <vt:lpstr>Стенд «Развитие жизни на Земле» Отображает основные этапы  эволюции органического мира на земле (флоры и фауны) в различные исторические периоды. </vt:lpstr>
      <vt:lpstr>Уголок биологии</vt:lpstr>
      <vt:lpstr>Открытый урок по биологии для учителей биологии и химии Камышинского района</vt:lpstr>
      <vt:lpstr>В своем кабинете проходят не только уроки, но и различные мероприятия </vt:lpstr>
      <vt:lpstr>Защита проектов на школьной конференции </vt:lpstr>
      <vt:lpstr>Провожу районные заседания методического объединения учителей биологии и химии, т.к. являюсь руководителем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Кабинет биологии и химии МКОУ Саломатинской СШ имени И.</dc:title>
  <dc:creator>Мама</dc:creator>
  <cp:lastModifiedBy>Мама</cp:lastModifiedBy>
  <cp:revision>27</cp:revision>
  <dcterms:created xsi:type="dcterms:W3CDTF">2020-03-04T16:08:18Z</dcterms:created>
  <dcterms:modified xsi:type="dcterms:W3CDTF">2020-03-05T15:57:11Z</dcterms:modified>
</cp:coreProperties>
</file>