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sldIdLst>
    <p:sldId id="256" r:id="rId2"/>
    <p:sldId id="257" r:id="rId3"/>
    <p:sldId id="258" r:id="rId4"/>
    <p:sldId id="259" r:id="rId5"/>
    <p:sldId id="260" r:id="rId6"/>
    <p:sldId id="264" r:id="rId7"/>
    <p:sldId id="261" r:id="rId8"/>
    <p:sldId id="262" r:id="rId9"/>
    <p:sldId id="263" r:id="rId10"/>
    <p:sldId id="265" r:id="rId11"/>
    <p:sldId id="266" r:id="rId12"/>
    <p:sldId id="267" r:id="rId13"/>
    <p:sldId id="270" r:id="rId14"/>
    <p:sldId id="268" r:id="rId15"/>
    <p:sldId id="269" r:id="rId16"/>
    <p:sldId id="271" r:id="rId17"/>
    <p:sldId id="275" r:id="rId18"/>
    <p:sldId id="276" r:id="rId19"/>
    <p:sldId id="277" r:id="rId20"/>
    <p:sldId id="278" r:id="rId21"/>
    <p:sldId id="279" r:id="rId22"/>
    <p:sldId id="280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88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D9F8C52E-5B56-4CC8-BB96-63EAA00F6859}" type="datetimeFigureOut">
              <a:rPr lang="ru-RU" smtClean="0"/>
              <a:pPr/>
              <a:t>20.12.2016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97E7236A-F01F-47B0-81E5-6B9F1FCCD69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8C52E-5B56-4CC8-BB96-63EAA00F6859}" type="datetimeFigureOut">
              <a:rPr lang="ru-RU" smtClean="0"/>
              <a:pPr/>
              <a:t>20.12.2016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7236A-F01F-47B0-81E5-6B9F1FCCD69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8C52E-5B56-4CC8-BB96-63EAA00F6859}" type="datetimeFigureOut">
              <a:rPr lang="ru-RU" smtClean="0"/>
              <a:pPr/>
              <a:t>20.12.2016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7236A-F01F-47B0-81E5-6B9F1FCCD69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D9F8C52E-5B56-4CC8-BB96-63EAA00F6859}" type="datetimeFigureOut">
              <a:rPr lang="ru-RU" smtClean="0"/>
              <a:pPr/>
              <a:t>20.12.2016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97E7236A-F01F-47B0-81E5-6B9F1FCCD6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D9F8C52E-5B56-4CC8-BB96-63EAA00F6859}" type="datetimeFigureOut">
              <a:rPr lang="ru-RU" smtClean="0"/>
              <a:pPr/>
              <a:t>20.12.2016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97E7236A-F01F-47B0-81E5-6B9F1FCCD69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8C52E-5B56-4CC8-BB96-63EAA00F6859}" type="datetimeFigureOut">
              <a:rPr lang="ru-RU" smtClean="0"/>
              <a:pPr/>
              <a:t>20.12.2016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7236A-F01F-47B0-81E5-6B9F1FCCD6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8C52E-5B56-4CC8-BB96-63EAA00F6859}" type="datetimeFigureOut">
              <a:rPr lang="ru-RU" smtClean="0"/>
              <a:pPr/>
              <a:t>20.12.2016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7236A-F01F-47B0-81E5-6B9F1FCCD6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D9F8C52E-5B56-4CC8-BB96-63EAA00F6859}" type="datetimeFigureOut">
              <a:rPr lang="ru-RU" smtClean="0"/>
              <a:pPr/>
              <a:t>20.12.2016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97E7236A-F01F-47B0-81E5-6B9F1FCCD6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8C52E-5B56-4CC8-BB96-63EAA00F6859}" type="datetimeFigureOut">
              <a:rPr lang="ru-RU" smtClean="0"/>
              <a:pPr/>
              <a:t>20.12.2016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7236A-F01F-47B0-81E5-6B9F1FCCD69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D9F8C52E-5B56-4CC8-BB96-63EAA00F6859}" type="datetimeFigureOut">
              <a:rPr lang="ru-RU" smtClean="0"/>
              <a:pPr/>
              <a:t>20.12.2016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97E7236A-F01F-47B0-81E5-6B9F1FCCD6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D9F8C52E-5B56-4CC8-BB96-63EAA00F6859}" type="datetimeFigureOut">
              <a:rPr lang="ru-RU" smtClean="0"/>
              <a:pPr/>
              <a:t>20.12.2016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97E7236A-F01F-47B0-81E5-6B9F1FCCD6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D9F8C52E-5B56-4CC8-BB96-63EAA00F6859}" type="datetimeFigureOut">
              <a:rPr lang="ru-RU" smtClean="0"/>
              <a:pPr/>
              <a:t>20.12.2016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97E7236A-F01F-47B0-81E5-6B9F1FCCD69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404665"/>
            <a:ext cx="7772400" cy="115212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Муниципальное  бюджетное дошкольное образовательное учреждение </a:t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«Детский сад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общеразвивающего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вида №48 «Пчёлка» </a:t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муниципального образования городской округ Симферополь </a:t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Республики Крым 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1844824"/>
            <a:ext cx="7520880" cy="4464496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sz="6000" b="1" dirty="0" smtClean="0">
                <a:solidFill>
                  <a:srgbClr val="0070C0"/>
                </a:solidFill>
              </a:rPr>
              <a:t>Милости просим, гостья дорогая!</a:t>
            </a:r>
          </a:p>
          <a:p>
            <a:pPr algn="ctr"/>
            <a:r>
              <a:rPr lang="ru-RU" sz="1600" b="1" dirty="0" smtClean="0">
                <a:solidFill>
                  <a:schemeClr val="tx1"/>
                </a:solidFill>
              </a:rPr>
              <a:t>Занятие для детей  6-7 лет</a:t>
            </a:r>
          </a:p>
          <a:p>
            <a:pPr algn="r"/>
            <a:r>
              <a:rPr lang="ru-RU" sz="1600" b="1" dirty="0" smtClean="0">
                <a:solidFill>
                  <a:schemeClr val="tx1"/>
                </a:solidFill>
              </a:rPr>
              <a:t>                                             </a:t>
            </a:r>
          </a:p>
          <a:p>
            <a:pPr algn="r"/>
            <a:endParaRPr lang="ru-RU" sz="1600" b="1" dirty="0" smtClean="0">
              <a:solidFill>
                <a:schemeClr val="tx1"/>
              </a:solidFill>
            </a:endParaRPr>
          </a:p>
          <a:p>
            <a:pPr algn="r"/>
            <a:endParaRPr lang="ru-RU" sz="1600" b="1" dirty="0">
              <a:solidFill>
                <a:schemeClr val="tx1"/>
              </a:solidFill>
            </a:endParaRPr>
          </a:p>
          <a:p>
            <a:pPr algn="r"/>
            <a:endParaRPr lang="ru-RU" sz="1600" b="1" dirty="0" smtClean="0">
              <a:solidFill>
                <a:schemeClr val="tx1"/>
              </a:solidFill>
            </a:endParaRPr>
          </a:p>
          <a:p>
            <a:pPr algn="r"/>
            <a:r>
              <a:rPr lang="ru-RU" sz="1600" b="1" dirty="0" smtClean="0">
                <a:solidFill>
                  <a:schemeClr val="tx1"/>
                </a:solidFill>
              </a:rPr>
              <a:t>Воспитатель: </a:t>
            </a:r>
            <a:r>
              <a:rPr lang="ru-RU" sz="1600" b="1" dirty="0" err="1" smtClean="0">
                <a:solidFill>
                  <a:schemeClr val="tx1"/>
                </a:solidFill>
              </a:rPr>
              <a:t>Лясецкая</a:t>
            </a:r>
            <a:r>
              <a:rPr lang="ru-RU" sz="1600" b="1" dirty="0" smtClean="0">
                <a:solidFill>
                  <a:schemeClr val="tx1"/>
                </a:solidFill>
              </a:rPr>
              <a:t> Н.Б.</a:t>
            </a:r>
          </a:p>
          <a:p>
            <a:pPr algn="r"/>
            <a:r>
              <a:rPr lang="ru-RU" sz="1600" b="1" dirty="0" smtClean="0">
                <a:solidFill>
                  <a:schemeClr val="tx1"/>
                </a:solidFill>
              </a:rPr>
              <a:t>              Музыкальный руководитель: </a:t>
            </a:r>
          </a:p>
          <a:p>
            <a:pPr algn="r"/>
            <a:r>
              <a:rPr lang="ru-RU" sz="1600" b="1" dirty="0" err="1" smtClean="0">
                <a:solidFill>
                  <a:schemeClr val="tx1"/>
                </a:solidFill>
              </a:rPr>
              <a:t>Рубанова</a:t>
            </a:r>
            <a:r>
              <a:rPr lang="ru-RU" sz="1600" b="1" dirty="0" smtClean="0">
                <a:solidFill>
                  <a:schemeClr val="tx1"/>
                </a:solidFill>
              </a:rPr>
              <a:t> А.А.                 </a:t>
            </a:r>
          </a:p>
          <a:p>
            <a:pPr algn="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4" name="Picture 2" descr="C:\Users\Sasha\Documents\Новая папка\1421044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0"/>
            <a:ext cx="6624736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69" name="Picture 1" descr="C:\Users\Sasha\Documents\Новая папка\munecas_5501blu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0"/>
            <a:ext cx="756084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45" name="Picture 1" descr="C:\Users\Sasha\Documents\Новая папка\1482008772.jpg"/>
          <p:cNvPicPr>
            <a:picLocks noChangeAspect="1" noChangeArrowheads="1"/>
          </p:cNvPicPr>
          <p:nvPr/>
        </p:nvPicPr>
        <p:blipFill>
          <a:blip r:embed="rId2" cstate="print"/>
          <a:srcRect r="1684" b="8878"/>
          <a:stretch>
            <a:fillRect/>
          </a:stretch>
        </p:blipFill>
        <p:spPr bwMode="auto">
          <a:xfrm>
            <a:off x="395536" y="404664"/>
            <a:ext cx="2188468" cy="2088232"/>
          </a:xfrm>
          <a:prstGeom prst="rect">
            <a:avLst/>
          </a:prstGeom>
          <a:noFill/>
        </p:spPr>
      </p:pic>
      <p:pic>
        <p:nvPicPr>
          <p:cNvPr id="159746" name="Picture 2" descr="C:\Users\Sasha\Documents\Новая папка\depositphotos_1163972-stock-photo-wheat-grain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0"/>
            <a:ext cx="3666130" cy="3068960"/>
          </a:xfrm>
          <a:prstGeom prst="rect">
            <a:avLst/>
          </a:prstGeom>
          <a:noFill/>
        </p:spPr>
      </p:pic>
      <p:pic>
        <p:nvPicPr>
          <p:cNvPr id="159748" name="Picture 4" descr="C:\Users\Sasha\Documents\Новая папка\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3212976"/>
            <a:ext cx="2869762" cy="2880320"/>
          </a:xfrm>
          <a:prstGeom prst="rect">
            <a:avLst/>
          </a:prstGeom>
          <a:noFill/>
        </p:spPr>
      </p:pic>
      <p:pic>
        <p:nvPicPr>
          <p:cNvPr id="11268" name="Picture 4" descr="http://cs4535.vk.me/u48518495/118442683/x_56ca863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3356992"/>
            <a:ext cx="3024336" cy="26209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asha\Documents\Новая папка\96063470_w640_h640_639843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0"/>
            <a:ext cx="54864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2" name="Picture 2" descr="C:\Users\Sasha\Documents\Новая папка\bd2a3967f02d125947d79ea6e18044fb_i-480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1014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Sasha\Documents\Новая папка\turistov-v-derevne-peregino-poddorskogo-rajona-vstretili-khlebom-solyu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Мастер-класс: «Изготовление лоскутной </a:t>
            </a:r>
            <a:r>
              <a:rPr lang="ru-RU" b="1" dirty="0" err="1" smtClean="0">
                <a:solidFill>
                  <a:srgbClr val="FF0000"/>
                </a:solidFill>
              </a:rPr>
              <a:t>куклы-пеленашки</a:t>
            </a:r>
            <a:r>
              <a:rPr lang="ru-RU" b="1" dirty="0" smtClean="0">
                <a:solidFill>
                  <a:srgbClr val="FF0000"/>
                </a:solidFill>
              </a:rPr>
              <a:t>.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None/>
            </a:pPr>
            <a:r>
              <a:rPr lang="ru-RU" b="1" dirty="0" smtClean="0"/>
              <a:t>   </a:t>
            </a:r>
          </a:p>
          <a:p>
            <a:pPr>
              <a:buNone/>
            </a:pPr>
            <a:endParaRPr lang="ru-RU" b="1" dirty="0" smtClean="0"/>
          </a:p>
          <a:p>
            <a:pPr>
              <a:buNone/>
            </a:pPr>
            <a:r>
              <a:rPr lang="ru-RU" b="1" dirty="0" smtClean="0"/>
              <a:t>   </a:t>
            </a:r>
            <a:endParaRPr lang="ru-RU" dirty="0"/>
          </a:p>
        </p:txBody>
      </p:sp>
      <p:pic>
        <p:nvPicPr>
          <p:cNvPr id="4" name="Содержимое 9" descr="пеленашкаjpg.jpg"/>
          <p:cNvPicPr>
            <a:picLocks noGrp="1"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lc="http://schemas.openxmlformats.org/drawingml/2006/lockedCanvas"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2627784" y="1628800"/>
            <a:ext cx="3960440" cy="50124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7467600" cy="1080120"/>
          </a:xfrm>
        </p:spPr>
        <p:txBody>
          <a:bodyPr>
            <a:normAutofit fontScale="90000"/>
          </a:bodyPr>
          <a:lstStyle/>
          <a:p>
            <a:pPr marL="45720" indent="0" algn="ctr"/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Материал: прямоугольный лоскут ткани для туловища, квадратный  лоскут цветной ткани для пелёнки, треугольный лоскут цветной ткани для платка, нитки для фиксации скрутки, тесьма или узкая лента для обвязывания  куклы. </a:t>
            </a:r>
            <a:r>
              <a:rPr lang="ru-RU" sz="2800" b="1" dirty="0" smtClean="0">
                <a:solidFill>
                  <a:schemeClr val="tx1"/>
                </a:solidFill>
              </a:rPr>
              <a:t/>
            </a:r>
            <a:br>
              <a:rPr lang="ru-RU" sz="2800" b="1" dirty="0" smtClean="0">
                <a:solidFill>
                  <a:schemeClr val="tx1"/>
                </a:solidFill>
              </a:rPr>
            </a:b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142736" y="1484784"/>
            <a:ext cx="6885648" cy="4838426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Прямоугольный лоскут ткани туго сворачиваем трубочкой.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Объект 3" descr="IMG_4196[+].jpg"/>
          <p:cNvPicPr>
            <a:picLocks noGrp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72816"/>
            <a:ext cx="4283968" cy="3456384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 descr="IMG_4197[+]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852936"/>
            <a:ext cx="4211960" cy="3429000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47248" cy="1143000"/>
          </a:xfrm>
        </p:spPr>
        <p:txBody>
          <a:bodyPr>
            <a:noAutofit/>
          </a:bodyPr>
          <a:lstStyle/>
          <a:p>
            <a:r>
              <a:rPr lang="ru-RU" sz="1800" b="1" dirty="0" smtClean="0">
                <a:solidFill>
                  <a:srgbClr val="FF0000"/>
                </a:solidFill>
              </a:rPr>
              <a:t>Связываем в двух                                      Треугольный лоскут</a:t>
            </a:r>
            <a:br>
              <a:rPr lang="ru-RU" sz="1800" b="1" dirty="0" smtClean="0">
                <a:solidFill>
                  <a:srgbClr val="FF0000"/>
                </a:solidFill>
              </a:rPr>
            </a:br>
            <a:r>
              <a:rPr lang="ru-RU" sz="1800" b="1" dirty="0" smtClean="0">
                <a:solidFill>
                  <a:srgbClr val="FF0000"/>
                </a:solidFill>
              </a:rPr>
              <a:t> местах, как сноп.                                     кладём под туловище. </a:t>
            </a:r>
            <a:br>
              <a:rPr lang="ru-RU" sz="1800" b="1" dirty="0" smtClean="0">
                <a:solidFill>
                  <a:srgbClr val="FF0000"/>
                </a:solidFill>
              </a:rPr>
            </a:br>
            <a:endParaRPr lang="ru-RU" sz="1600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 descr="IMG_4198[+].jp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16832"/>
            <a:ext cx="4078119" cy="3555074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 descr="IMG_4199[+]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852936"/>
            <a:ext cx="4320480" cy="3563888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asha\Documents\Новая папка\2294729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331696" cy="1143000"/>
          </a:xfrm>
        </p:spPr>
        <p:txBody>
          <a:bodyPr>
            <a:noAutofit/>
          </a:bodyPr>
          <a:lstStyle/>
          <a:p>
            <a:pPr algn="ctr"/>
            <a:r>
              <a:rPr lang="ru-RU" sz="1400" b="1" dirty="0" smtClean="0">
                <a:solidFill>
                  <a:srgbClr val="FF0000"/>
                </a:solidFill>
              </a:rPr>
              <a:t>Надвигаем на лоб, симметрично                                                       Расстилаем закладываем по бокам и                                                         квадратный лоскут,                </a:t>
            </a:r>
            <a:br>
              <a:rPr lang="ru-RU" sz="1400" b="1" dirty="0" smtClean="0">
                <a:solidFill>
                  <a:srgbClr val="FF0000"/>
                </a:solidFill>
              </a:rPr>
            </a:br>
            <a:r>
              <a:rPr lang="ru-RU" sz="1400" b="1" dirty="0" smtClean="0">
                <a:solidFill>
                  <a:srgbClr val="FF0000"/>
                </a:solidFill>
              </a:rPr>
              <a:t>фиксируем платок на шее узлом.</a:t>
            </a:r>
            <a:r>
              <a:rPr lang="ru-RU" sz="1200" b="1" dirty="0" smtClean="0">
                <a:solidFill>
                  <a:srgbClr val="FF0000"/>
                </a:solidFill>
              </a:rPr>
              <a:t>                                     укутываем куклу (пеленаем). </a:t>
            </a:r>
            <a:endParaRPr lang="ru-RU" sz="1200" dirty="0">
              <a:solidFill>
                <a:srgbClr val="FF0000"/>
              </a:solidFill>
            </a:endParaRPr>
          </a:p>
        </p:txBody>
      </p:sp>
      <p:pic>
        <p:nvPicPr>
          <p:cNvPr id="4" name="Объект 3" descr="IMG_4200[+].jpg"/>
          <p:cNvPicPr>
            <a:picLocks noGrp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204864"/>
            <a:ext cx="4104456" cy="3563888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 descr="IMG_4201[+]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204864"/>
            <a:ext cx="4032448" cy="3600400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1600" b="1" dirty="0" smtClean="0">
                <a:solidFill>
                  <a:srgbClr val="FF0000"/>
                </a:solidFill>
              </a:rPr>
              <a:t>Поднимаем низ пелёнки                              Перевязываем пеленку</a:t>
            </a:r>
            <a:br>
              <a:rPr lang="ru-RU" sz="1600" b="1" dirty="0" smtClean="0">
                <a:solidFill>
                  <a:srgbClr val="FF0000"/>
                </a:solidFill>
              </a:rPr>
            </a:br>
            <a:r>
              <a:rPr lang="ru-RU" sz="1600" b="1" dirty="0" smtClean="0">
                <a:solidFill>
                  <a:srgbClr val="FF0000"/>
                </a:solidFill>
              </a:rPr>
              <a:t> вверх  - укутываем ноги.                             тесьмой</a:t>
            </a:r>
            <a:endParaRPr lang="ru-RU" sz="1400" dirty="0">
              <a:solidFill>
                <a:srgbClr val="FF0000"/>
              </a:solidFill>
            </a:endParaRPr>
          </a:p>
        </p:txBody>
      </p:sp>
      <p:pic>
        <p:nvPicPr>
          <p:cNvPr id="4" name="Объект 3" descr="IMG_4202[+].jpg"/>
          <p:cNvPicPr>
            <a:picLocks noGrp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28800"/>
            <a:ext cx="3779912" cy="3707904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016" y="2348880"/>
            <a:ext cx="3888432" cy="3636292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Sasha\Documents\Новая папка\shutterstock_18270479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5" descr="C:\Users\Sasha\Documents\Новая папка\0_5f5e2_bf7fe778_M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872" y="3933056"/>
            <a:ext cx="1872208" cy="20162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3.05273E-6 L 0.39184 -0.6084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" y="-3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50" name="Picture 2" descr="C:\Users\Sasha\Documents\Новая папка\image_562505130152206450744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pic>
        <p:nvPicPr>
          <p:cNvPr id="4" name="Picture 5" descr="C:\Users\Sasha\Documents\Новая папка\0_5f5e2_bf7fe778_M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1196752"/>
            <a:ext cx="1872208" cy="20162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5" name="Picture 1" descr="C:\Users\Sasha\Documents\Новая папка\e1a6333c21947cd257131c79ed85b955.jpg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2" name="Picture 2" descr="C:\Users\Sasha\Documents\Новая папка\galaxy500x372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8" name="Picture 2" descr="C:\Users\Sasha\Documents\Новая папка\10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А.Ф\220938859_12c6508fe5529d780c0bc90c9159a6cc_8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9" name="Picture 5" descr="C:\Users\Sasha\Documents\Новая папка\0_5f5e2_bf7fe778_M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188640"/>
            <a:ext cx="1872208" cy="20162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4.42183E-6 L -0.29914 0.2516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0" y="1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29" name="Picture 1" descr="C:\Users\Sasha\Documents\Новая папка\shutterstock_18270479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Picture 5" descr="C:\Users\Sasha\Documents\Новая папка\0_5f5e2_bf7fe778_M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5856" y="-315416"/>
            <a:ext cx="1872208" cy="20162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2.03515E-7 L 0.01563 0.6399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" y="3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166</TotalTime>
  <Words>103</Words>
  <Application>Microsoft Office PowerPoint</Application>
  <PresentationFormat>Экран (4:3)</PresentationFormat>
  <Paragraphs>19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Эркер</vt:lpstr>
      <vt:lpstr>Муниципальное  бюджетное дошкольное образовательное учреждение  «Детский сад общеразвивающего вида №48 «Пчёлка»  муниципального образования городской округ Симферополь  Республики Крым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Мастер-класс: «Изготовление лоскутной куклы-пеленашки.</vt:lpstr>
      <vt:lpstr>Материал: прямоугольный лоскут ткани для туловища, квадратный  лоскут цветной ткани для пелёнки, треугольный лоскут цветной ткани для платка, нитки для фиксации скрутки, тесьма или узкая лента для обвязывания  куклы.  </vt:lpstr>
      <vt:lpstr>Прямоугольный лоскут ткани туго сворачиваем трубочкой.</vt:lpstr>
      <vt:lpstr>Связываем в двух                                      Треугольный лоскут  местах, как сноп.                                     кладём под туловище.  </vt:lpstr>
      <vt:lpstr>Надвигаем на лоб, симметрично                                                       Расстилаем закладываем по бокам и                                                         квадратный лоскут,                 фиксируем платок на шее узлом.                                     укутываем куклу (пеленаем). </vt:lpstr>
      <vt:lpstr>Поднимаем низ пелёнки                              Перевязываем пеленку  вверх  - укутываем ноги.                             тесьмой</vt:lpstr>
      <vt:lpstr>Слайд 22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 бюджетное дошкольное образовательное учреждение  «Детский сад общеразвивающего вида №48 «Пчёлка»  муниципального образования городской округ Симферополь  Республики Крым</dc:title>
  <dc:creator>Sasha</dc:creator>
  <cp:lastModifiedBy>Sasha</cp:lastModifiedBy>
  <cp:revision>21</cp:revision>
  <dcterms:created xsi:type="dcterms:W3CDTF">2016-12-17T20:05:39Z</dcterms:created>
  <dcterms:modified xsi:type="dcterms:W3CDTF">2016-12-20T19:12:58Z</dcterms:modified>
</cp:coreProperties>
</file>