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80" r:id="rId4"/>
    <p:sldId id="276" r:id="rId5"/>
    <p:sldId id="260" r:id="rId6"/>
    <p:sldId id="256" r:id="rId7"/>
    <p:sldId id="257" r:id="rId8"/>
    <p:sldId id="258" r:id="rId9"/>
    <p:sldId id="271" r:id="rId10"/>
    <p:sldId id="259" r:id="rId11"/>
    <p:sldId id="264" r:id="rId12"/>
    <p:sldId id="272" r:id="rId13"/>
    <p:sldId id="275" r:id="rId14"/>
    <p:sldId id="267" r:id="rId15"/>
    <p:sldId id="279" r:id="rId16"/>
    <p:sldId id="273" r:id="rId17"/>
    <p:sldId id="266" r:id="rId18"/>
    <p:sldId id="278" r:id="rId19"/>
    <p:sldId id="269" r:id="rId20"/>
    <p:sldId id="261" r:id="rId21"/>
    <p:sldId id="262" r:id="rId22"/>
    <p:sldId id="274" r:id="rId23"/>
    <p:sldId id="265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iprav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hyperlink" Target="http://lampada.su/upload/shop_1/2/5/9/item_2597/shop_items_catalog_image259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hyperlink" Target="http://lampada.su/upload/shop_1/2/2/0/item_2204/shop_items_catalog_image2204.png" TargetMode="External"/><Relationship Id="rId9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91;&#1079;&#1099;&#1082;&#1072;\&#1047;&#1074;&#1086;&#1085;%20&#1054;&#1087;&#1090;&#1080;&#1085;&#1086;&#1081;%20&#1087;&#1091;&#1089;&#1090;&#1099;&#1085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4;&#1091;&#1079;&#1099;&#1082;&#1072;\&#1084;&#1091;&#1079;&#1099;&#1082;&#1072;%20&#1087;&#1088;&#1080;&#1088;&#1086;&#1076;&#1099;%20&#1040;&#1076;&#1072;&#1078;&#1080;&#1086;\&#1074;&#1077;&#1089;&#1085;&#1072;%20&#1082;%20&#1089;&#1087;&#1077;&#1082;&#1090;&#1072;&#1082;&#1083;&#1102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Паисий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Святогорец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(Афонский)-великое знамение наших времён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«Лицей «Школа менеджеров»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 Новомосковск, Тульская область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Гонина Вера Николаевна,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  <a:r>
              <a:rPr lang="ru-RU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 </a:t>
            </a:r>
            <a:r>
              <a:rPr lang="ru-RU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дополнительного образования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МБОУ «Лицей «Школа менеджеров»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842946" cy="14765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Паисий Святогорец\Паисий фотографии\DJ9jiaKeSh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75337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Паисий Святогорец\Паисий фотографии\DuUyv9Wc8R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818" y="3143248"/>
            <a:ext cx="5003182" cy="348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Паисий Святогорец\Паисий фотографии\10104297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98046"/>
            <a:ext cx="2875858" cy="465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«Молитва — дар Божий человеку, возможность, данная нам нашим Творцом, в любое время и во всякой нужде обращаться к Нему, зная несомненно, что будем Им услышаны».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E:\Паисий Святогорец\Паисий фотографии\roc4mp0yvd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Паисий Святогорец\Паисий фотографии\16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264" y="0"/>
            <a:ext cx="92612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Паисий Святогорец\Паисий фотографии\d41ef1da07934dc8aa95227d51418c9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8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Паисий Святогорец\Паисий фотографии\3f674b48b9c14268afb71fe5f906e062[1].jpg"/>
          <p:cNvPicPr>
            <a:picLocks noChangeAspect="1" noChangeArrowheads="1"/>
          </p:cNvPicPr>
          <p:nvPr/>
        </p:nvPicPr>
        <p:blipFill>
          <a:blip r:embed="rId2"/>
          <a:srcRect b="17228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appy-school.ru/Ikona/jesus_lambs.jpg"/>
          <p:cNvPicPr/>
          <p:nvPr/>
        </p:nvPicPr>
        <p:blipFill>
          <a:blip r:embed="rId2"/>
          <a:srcRect l="6250" t="2985" r="6250" b="8955"/>
          <a:stretch>
            <a:fillRect/>
          </a:stretch>
        </p:blipFill>
        <p:spPr bwMode="auto">
          <a:xfrm>
            <a:off x="0" y="428604"/>
            <a:ext cx="457200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572032" cy="550072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Ах, что за красоту сотворил Бог единым лишь Своим словом! Какая гармония, какое разнообразие! - Да я во всем нахожу Бога! И в растениях, и в животных - во всем. Да и как тут не удивляться! Крошечная пичужка отправляется в путешествие, достигает Африки, потом - без компаса - возвращается обратно и находит свое гнездышко! А люди - имея карты, дорожные указатели - сбиваются с пути. И ведь птицы путешествуют по небу, а не по суше - то есть зарубок после себя не оставляют». 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Паисий Святогорец\Паисий фотографии\00376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412" y="1229712"/>
            <a:ext cx="4317802" cy="562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Старец умел говорить 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просто и в притчах.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Притчи старца Паисия для маленьких 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400052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Паисий Святогорец\Паисий фотографии\3_473eb3db2f5dbb2627ebb207073650b3_14383074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617" y="-1"/>
            <a:ext cx="9238617" cy="694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России – </a:t>
            </a:r>
            <a:r>
              <a:rPr lang="ru-RU" b="1" dirty="0" smtClean="0">
                <a:solidFill>
                  <a:srgbClr val="FF0000"/>
                </a:solidFill>
              </a:rPr>
              <a:t>с любовью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142984"/>
            <a:ext cx="8072494" cy="5500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Что будет с Россией? Он взял листочек, нарисовал гору, под горой солнце и сказал: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«Солнце Благодати Божией вот здесь, а будет высоко. Не волнуйтесь, выправится Россия, и смогут русские вновь создать сильное государство».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Паисий Святогорец\Паисий фотографии\05labqh3b1330175691[1].jpg"/>
          <p:cNvPicPr>
            <a:picLocks noChangeAspect="1" noChangeArrowheads="1"/>
          </p:cNvPicPr>
          <p:nvPr/>
        </p:nvPicPr>
        <p:blipFill>
          <a:blip r:embed="rId2"/>
          <a:srcRect l="11937" t="5833" r="8437" b="11333"/>
          <a:stretch>
            <a:fillRect/>
          </a:stretch>
        </p:blipFill>
        <p:spPr bwMode="auto">
          <a:xfrm>
            <a:off x="62504" y="0"/>
            <a:ext cx="90370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70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Паисий</a:t>
            </a: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Святогорец</a:t>
            </a: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</a:t>
            </a:r>
            <a:b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великое знамение наших времён.</a:t>
            </a: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ajsi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429288" cy="527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Паисий Святогорец\Паисий фотографии\ENgRFUUknI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7456"/>
            <a:ext cx="5357850" cy="222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Паисий Святогорец\Паисий фотографии\LEEUNKc_zf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31249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Паисий Святогорец\Паисий фотографии\monakh%20est%20dalekij%20mayak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14620"/>
            <a:ext cx="2247813" cy="354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E:\Паисий Святогорец\Паисий фотографии\574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285992"/>
            <a:ext cx="1714512" cy="233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E:\Паисий Святогорец\Паисий фотографии\10794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37457"/>
            <a:ext cx="2187168" cy="332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E:\Паисий Святогорец\Паисий фотографии\17057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500570"/>
            <a:ext cx="188594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E:\Паисий Святогорец\Паисий фотографии\2071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786058"/>
            <a:ext cx="2106233" cy="342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Паисий Святогорец\Паисий фотографии\otci_svyatogorci_en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442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Паисий Святогорец\Паисий фотографии\pisma_en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58" y="500042"/>
            <a:ext cx="200070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E:\Паисий Святогорец\Паисий фотографии\ps00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59637"/>
            <a:ext cx="2214578" cy="318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E:\Паисий Святогорец\Паисий фотографии\svidetelstva-palomnikov-starec-paisii-svyatogorec-n565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250644"/>
            <a:ext cx="1452566" cy="260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E:\Паисий Святогорец\Паисий фотографии\thumb_1607_work_middle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743171"/>
            <a:ext cx="2571768" cy="411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E:\Паисий Святогорец\Паисий фотографии\01labg7rb1283161351[1].jpg"/>
          <p:cNvPicPr>
            <a:picLocks noChangeAspect="1" noChangeArrowheads="1"/>
          </p:cNvPicPr>
          <p:nvPr/>
        </p:nvPicPr>
        <p:blipFill>
          <a:blip r:embed="rId7"/>
          <a:srcRect l="10937" t="11328" r="14062" b="7812"/>
          <a:stretch>
            <a:fillRect/>
          </a:stretch>
        </p:blipFill>
        <p:spPr bwMode="auto">
          <a:xfrm>
            <a:off x="7000892" y="642918"/>
            <a:ext cx="1935006" cy="278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E:\Паисий Святогорец\Паисий фотографии\5d2508511df9c756abe831262681ed05[1].jpg"/>
          <p:cNvPicPr>
            <a:picLocks noChangeAspect="1" noChangeArrowheads="1"/>
          </p:cNvPicPr>
          <p:nvPr/>
        </p:nvPicPr>
        <p:blipFill>
          <a:blip r:embed="rId8"/>
          <a:srcRect l="10033" r="11948"/>
          <a:stretch>
            <a:fillRect/>
          </a:stretch>
        </p:blipFill>
        <p:spPr bwMode="auto">
          <a:xfrm>
            <a:off x="5143504" y="285728"/>
            <a:ext cx="1857388" cy="317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E:\Паисий Святогорец\Паисий фотографии\1436116_64555-700x5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13428"/>
            <a:ext cx="1698965" cy="234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mpada.su/upload/shop_1/2/5/9/item_2597/shop_items_catalog_image259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4730" b="2329"/>
          <a:stretch>
            <a:fillRect/>
          </a:stretch>
        </p:blipFill>
        <p:spPr bwMode="auto">
          <a:xfrm>
            <a:off x="2571736" y="0"/>
            <a:ext cx="1844657" cy="2832886"/>
          </a:xfrm>
          <a:prstGeom prst="rect">
            <a:avLst/>
          </a:prstGeom>
          <a:noFill/>
        </p:spPr>
      </p:pic>
      <p:pic>
        <p:nvPicPr>
          <p:cNvPr id="5124" name="Picture 4" descr="http://lampada.su/upload/shop_1/2/2/0/item_2204/shop_items_catalog_image2204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1481" t="6153" r="9947" b="5866"/>
          <a:stretch>
            <a:fillRect/>
          </a:stretch>
        </p:blipFill>
        <p:spPr bwMode="auto">
          <a:xfrm>
            <a:off x="571472" y="642918"/>
            <a:ext cx="1584518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E:\Паисий Святогорец\Паисий фотографии\031157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28604"/>
            <a:ext cx="2057226" cy="3121841"/>
          </a:xfrm>
          <a:prstGeom prst="rect">
            <a:avLst/>
          </a:prstGeom>
          <a:noFill/>
        </p:spPr>
      </p:pic>
      <p:pic>
        <p:nvPicPr>
          <p:cNvPr id="19460" name="Picture 4" descr="E:\Паисий Святогорец\Паисий фотографии\31542[1].jpg"/>
          <p:cNvPicPr>
            <a:picLocks noChangeAspect="1" noChangeArrowheads="1"/>
          </p:cNvPicPr>
          <p:nvPr/>
        </p:nvPicPr>
        <p:blipFill>
          <a:blip r:embed="rId7"/>
          <a:srcRect l="14843" t="3875" r="12031" b="6125"/>
          <a:stretch>
            <a:fillRect/>
          </a:stretch>
        </p:blipFill>
        <p:spPr bwMode="auto">
          <a:xfrm>
            <a:off x="3929058" y="3571876"/>
            <a:ext cx="1903823" cy="2928958"/>
          </a:xfrm>
          <a:prstGeom prst="rect">
            <a:avLst/>
          </a:prstGeom>
          <a:noFill/>
        </p:spPr>
      </p:pic>
      <p:pic>
        <p:nvPicPr>
          <p:cNvPr id="19461" name="Picture 5" descr="E:\Паисий Святогорец\Паисий фотографии\46014013_art[1].jpg"/>
          <p:cNvPicPr>
            <a:picLocks noChangeAspect="1" noChangeArrowheads="1"/>
          </p:cNvPicPr>
          <p:nvPr/>
        </p:nvPicPr>
        <p:blipFill>
          <a:blip r:embed="rId8"/>
          <a:srcRect l="12500" t="4202" r="8750" b="11764"/>
          <a:stretch>
            <a:fillRect/>
          </a:stretch>
        </p:blipFill>
        <p:spPr bwMode="auto">
          <a:xfrm>
            <a:off x="4714876" y="785794"/>
            <a:ext cx="1893107" cy="3605919"/>
          </a:xfrm>
          <a:prstGeom prst="rect">
            <a:avLst/>
          </a:prstGeom>
          <a:noFill/>
        </p:spPr>
      </p:pic>
      <p:pic>
        <p:nvPicPr>
          <p:cNvPr id="7" name="Picture 11" descr="E:\Паисий Святогорец\Паисий фотографии\1000[1].jpg"/>
          <p:cNvPicPr>
            <a:picLocks noChangeAspect="1" noChangeArrowheads="1"/>
          </p:cNvPicPr>
          <p:nvPr/>
        </p:nvPicPr>
        <p:blipFill>
          <a:blip r:embed="rId9" cstate="print"/>
          <a:srcRect l="1886" t="4212" r="5660" b="3133"/>
          <a:stretch>
            <a:fillRect/>
          </a:stretch>
        </p:blipFill>
        <p:spPr bwMode="auto">
          <a:xfrm>
            <a:off x="357158" y="2928934"/>
            <a:ext cx="3500462" cy="3143272"/>
          </a:xfrm>
          <a:prstGeom prst="rect">
            <a:avLst/>
          </a:prstGeom>
          <a:noFill/>
        </p:spPr>
      </p:pic>
      <p:pic>
        <p:nvPicPr>
          <p:cNvPr id="8" name="Picture 5" descr="E:\Паисий Святогорец\Паисий фотографии\starets_paisij_o_tom_chto_otvaga_rozhdaetsja_ot_doverija_k_bogu[1].jpg"/>
          <p:cNvPicPr>
            <a:picLocks noChangeAspect="1" noChangeArrowheads="1"/>
          </p:cNvPicPr>
          <p:nvPr/>
        </p:nvPicPr>
        <p:blipFill>
          <a:blip r:embed="rId10"/>
          <a:srcRect l="13457" r="11184" b="5263"/>
          <a:stretch>
            <a:fillRect/>
          </a:stretch>
        </p:blipFill>
        <p:spPr bwMode="auto">
          <a:xfrm>
            <a:off x="6429388" y="3357562"/>
            <a:ext cx="200026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«Не волнуйтесь,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я буду молиться о вас».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E:\Паисий Святогорец\Паисий фотографии\01-176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714620"/>
            <a:ext cx="2500298" cy="360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E:\Паисий Святогорец\Паисий фотографии\134829[1].jpg"/>
          <p:cNvPicPr>
            <a:picLocks noChangeAspect="1" noChangeArrowheads="1"/>
          </p:cNvPicPr>
          <p:nvPr/>
        </p:nvPicPr>
        <p:blipFill>
          <a:blip r:embed="rId3"/>
          <a:srcRect l="10937" r="10937"/>
          <a:stretch>
            <a:fillRect/>
          </a:stretch>
        </p:blipFill>
        <p:spPr bwMode="auto">
          <a:xfrm>
            <a:off x="0" y="2928934"/>
            <a:ext cx="2303879" cy="368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E:\Паисий Святогорец\Паисий фотографии\142141877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6954" y="1571612"/>
            <a:ext cx="3993872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Паисий Святогорец\Паисий фотографии\5_73f2d95040cba4bd7c0e09ef0c1dac16_14383075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14300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Мир будет стоять до тех пор,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пока земля будет рождать святых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Паисий Святогорец\Паисий фотографии\3uIYNqdUUt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5286387"/>
          </a:xfrm>
          <a:prstGeom prst="rect">
            <a:avLst/>
          </a:prstGeom>
          <a:noFill/>
        </p:spPr>
      </p:pic>
      <p:pic>
        <p:nvPicPr>
          <p:cNvPr id="13315" name="Picture 3" descr="E:\Паисий Святогорец\Паисий фотографии\29823_0[1].jpg"/>
          <p:cNvPicPr>
            <a:picLocks noChangeAspect="1" noChangeArrowheads="1"/>
          </p:cNvPicPr>
          <p:nvPr/>
        </p:nvPicPr>
        <p:blipFill>
          <a:blip r:embed="rId4"/>
          <a:srcRect l="22192" t="15242" r="24277"/>
          <a:stretch>
            <a:fillRect/>
          </a:stretch>
        </p:blipFill>
        <p:spPr bwMode="auto">
          <a:xfrm>
            <a:off x="8000992" y="2428868"/>
            <a:ext cx="1143008" cy="1809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вон Оптиной пусты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8664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392909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Русский иеромонах Тихон (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Голенков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) -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духовный наставник  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</a:rPr>
              <a:t>Паисия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</a:rPr>
              <a:t>Святогорца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он же в 1966 году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постригал 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</a:rPr>
              <a:t>Паисия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в великую схиму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E:\Паисий Святогорец\Паисий фотографии\zx22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580" y="928670"/>
            <a:ext cx="6429420" cy="5308864"/>
          </a:xfrm>
          <a:prstGeom prst="plu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Паисий Святогорец\Паисий фотографии\gerodas_paisio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167063" cy="243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Паисий Святогорец\Паисий фотографии\geron_paisio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20695"/>
            <a:ext cx="3635208" cy="253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Паисий Святогорец\Паисий фотографии\gerondas_paisios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3500462" cy="2614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Паисий Святогорец\Паисий фотографии\iA7aObea5os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71480"/>
            <a:ext cx="2714612" cy="3619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E:\Паисий Святогорец\Паисий фотографии\zhitie-starca-paisiya-ieromonah-isaak-b8813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9424" y="-5763"/>
            <a:ext cx="2437088" cy="4149143"/>
          </a:xfrm>
          <a:prstGeom prst="rect">
            <a:avLst/>
          </a:prstGeom>
          <a:noFill/>
        </p:spPr>
      </p:pic>
      <p:pic>
        <p:nvPicPr>
          <p:cNvPr id="8" name="весна к спектакл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аисий Святогорец\Паисий фотографии\1370798353_paisiy_svatogorets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6000792" cy="328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Паисий Святогорец\Паисий фотографии\1c0ae2205709722b62e843abc0471a55_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85794"/>
            <a:ext cx="3538339" cy="2928958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«Свет инокам - ангелы, свет мирянам – иноки»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www.taday.ru/data/502/460/1234/СП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928670"/>
            <a:ext cx="2131297" cy="366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Паисий Святогорец\Паисий фотографии\55f3f5a57ff7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619428"/>
            <a:ext cx="2429865" cy="3238572"/>
          </a:xfrm>
          <a:prstGeom prst="plu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Паисий Святогорец\Паисий фотографии\65832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904854"/>
            <a:ext cx="2500330" cy="295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Паисий Святогорец\Паисий фотографии\papaiisoios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000504"/>
            <a:ext cx="2143108" cy="263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2286016" cy="23685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«Простите меня, и да будут прощены мной все, кто считает, что чем-то меня огорчил».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E:\Паисий Святогорец\Паисий фотографии\N0hvvmiRUk_5551599_1063231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571744"/>
            <a:ext cx="2089526" cy="2786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Паисий Святогорец\Паисий фотографии\newego_LARGE_t_1101_541129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7325"/>
            <a:ext cx="3429024" cy="262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Паисий Святогорец\Паисий фотографии\202621.b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2609858" cy="352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Паисий Святогорец\Паисий фотографии\aQczfGDSRo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54" y="3150557"/>
            <a:ext cx="3232290" cy="313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Паисий Святогорец\Паисий фотографии\X_dsiQf2slU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571768" cy="272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«Молитва родителей – особенно матери – очень плодотворна, потому что она совершается от сердца и имеет в себе боль».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E:\Паисий Святогорец\Паисий фотографии\7386748164bc48199a268cc4814fbee3[1].jpg"/>
          <p:cNvPicPr>
            <a:picLocks noChangeAspect="1" noChangeArrowheads="1"/>
          </p:cNvPicPr>
          <p:nvPr/>
        </p:nvPicPr>
        <p:blipFill>
          <a:blip r:embed="rId2"/>
          <a:srcRect b="4182"/>
          <a:stretch>
            <a:fillRect/>
          </a:stretch>
        </p:blipFill>
        <p:spPr bwMode="auto">
          <a:xfrm>
            <a:off x="5000628" y="4000504"/>
            <a:ext cx="414337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Паисий Святогорец\Паисий фотографии\b181abeccd594ef0a9a259b0c1f3d0da[1].jpg"/>
          <p:cNvPicPr>
            <a:picLocks noChangeAspect="1" noChangeArrowheads="1"/>
          </p:cNvPicPr>
          <p:nvPr/>
        </p:nvPicPr>
        <p:blipFill>
          <a:blip r:embed="rId3"/>
          <a:srcRect b="16957"/>
          <a:stretch>
            <a:fillRect/>
          </a:stretch>
        </p:blipFill>
        <p:spPr bwMode="auto">
          <a:xfrm>
            <a:off x="0" y="4123436"/>
            <a:ext cx="4945994" cy="273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Паисий Святогорец\Паисий фотографии\1ec92172c85948be9f7dc0aa8254b28e[1].jpg"/>
          <p:cNvPicPr>
            <a:picLocks noChangeAspect="1" noChangeArrowheads="1"/>
          </p:cNvPicPr>
          <p:nvPr/>
        </p:nvPicPr>
        <p:blipFill>
          <a:blip r:embed="rId4"/>
          <a:srcRect b="16685"/>
          <a:stretch>
            <a:fillRect/>
          </a:stretch>
        </p:blipFill>
        <p:spPr bwMode="auto">
          <a:xfrm>
            <a:off x="2000232" y="1500174"/>
            <a:ext cx="48938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Паисий Святогорец\Паисий фотографии\6d401a556a534b4b928847e8708e805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163</Words>
  <PresentationFormat>Экран (4:3)</PresentationFormat>
  <Paragraphs>14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Паисий Святогорец (Афонский)-великое знамение наших времён   МБОУ «Лицей «Школа менеджеров» Г. Новомосковск, Тульская область                       Гонина Вера Николаевна,                           педагог дополнительного образования                       МБОУ «Лицей «Школа менеджеров» </vt:lpstr>
      <vt:lpstr>Паисий Святогорец –  великое знамение наших времён.</vt:lpstr>
      <vt:lpstr>Мир будет стоять до тех пор,  пока земля будет рождать святых. </vt:lpstr>
      <vt:lpstr>Русский иеромонах Тихон (Голенков) - духовный наставник   Паисия Святогорца,  он же в 1966 году  постригал  Паисия  в великую схиму. </vt:lpstr>
      <vt:lpstr>Слайд 5</vt:lpstr>
      <vt:lpstr>«Свет инокам - ангелы, свет мирянам – иноки»</vt:lpstr>
      <vt:lpstr>«Простите меня, и да будут прощены мной все, кто считает, что чем-то меня огорчил».</vt:lpstr>
      <vt:lpstr>«Молитва родителей – особенно матери – очень плодотворна, потому что она совершается от сердца и имеет в себе боль».</vt:lpstr>
      <vt:lpstr>Слайд 9</vt:lpstr>
      <vt:lpstr>Слайд 10</vt:lpstr>
      <vt:lpstr>«Молитва — дар Божий человеку, возможность, данная нам нашим Творцом, в любое время и во всякой нужде обращаться к Нему, зная несомненно, что будем Им услышаны».</vt:lpstr>
      <vt:lpstr>Слайд 12</vt:lpstr>
      <vt:lpstr>Слайд 13</vt:lpstr>
      <vt:lpstr>Слайд 14</vt:lpstr>
      <vt:lpstr>  «Ах, что за красоту сотворил Бог единым лишь Своим словом! Какая гармония, какое разнообразие! - Да я во всем нахожу Бога! И в растениях, и в животных - во всем. Да и как тут не удивляться! Крошечная пичужка отправляется в путешествие, достигает Африки, потом - без компаса - возвращается обратно и находит свое гнездышко! А люди - имея карты, дорожные указатели - сбиваются с пути. И ведь птицы путешествуют по небу, а не по суше - то есть зарубок после себя не оставляют». </vt:lpstr>
      <vt:lpstr> Старец умел говорить   просто и в притчах.</vt:lpstr>
      <vt:lpstr>Слайд 17</vt:lpstr>
      <vt:lpstr>О России – с любовью</vt:lpstr>
      <vt:lpstr>Слайд 19</vt:lpstr>
      <vt:lpstr>Слайд 20</vt:lpstr>
      <vt:lpstr>Слайд 21</vt:lpstr>
      <vt:lpstr>Слайд 22</vt:lpstr>
      <vt:lpstr>«Не волнуйтесь,  я буду молиться о вас».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76</cp:revision>
  <dcterms:created xsi:type="dcterms:W3CDTF">2015-11-16T08:53:54Z</dcterms:created>
  <dcterms:modified xsi:type="dcterms:W3CDTF">2016-02-01T10:40:33Z</dcterms:modified>
</cp:coreProperties>
</file>