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лена\Desktop\для категории\для презентации\hello_html_m5583438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5901" r="7476"/>
          <a:stretch>
            <a:fillRect/>
          </a:stretch>
        </p:blipFill>
        <p:spPr bwMode="auto">
          <a:xfrm>
            <a:off x="251520" y="3068960"/>
            <a:ext cx="2232248" cy="3435927"/>
          </a:xfrm>
          <a:prstGeom prst="rect">
            <a:avLst/>
          </a:prstGeom>
          <a:noFill/>
        </p:spPr>
      </p:pic>
      <p:pic>
        <p:nvPicPr>
          <p:cNvPr id="1026" name="Picture 2" descr="C:\Users\Алена\Desktop\для категории\для презентации\s120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4664"/>
            <a:ext cx="2044824" cy="3400940"/>
          </a:xfrm>
          <a:prstGeom prst="rect">
            <a:avLst/>
          </a:prstGeom>
          <a:noFill/>
        </p:spPr>
      </p:pic>
      <p:pic>
        <p:nvPicPr>
          <p:cNvPr id="1027" name="Picture 3" descr="C:\Users\Алена\Desktop\для категории\для презентации\img33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11019" r="50000"/>
          <a:stretch>
            <a:fillRect/>
          </a:stretch>
        </p:blipFill>
        <p:spPr bwMode="auto">
          <a:xfrm>
            <a:off x="1475656" y="404664"/>
            <a:ext cx="1656184" cy="3186545"/>
          </a:xfrm>
          <a:prstGeom prst="rect">
            <a:avLst/>
          </a:prstGeom>
          <a:noFill/>
        </p:spPr>
      </p:pic>
      <p:pic>
        <p:nvPicPr>
          <p:cNvPr id="1029" name="Picture 5" descr="C:\Users\Алена\Desktop\для категории\для презентации\-1524632933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32656"/>
            <a:ext cx="1858245" cy="3260080"/>
          </a:xfrm>
          <a:prstGeom prst="rect">
            <a:avLst/>
          </a:prstGeom>
          <a:noFill/>
        </p:spPr>
      </p:pic>
      <p:pic>
        <p:nvPicPr>
          <p:cNvPr id="1030" name="Picture 6" descr="C:\Users\Алена\Desktop\для категории\для презентации\bb01b45bec177a78260c4dc0e1d52ecf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3573016"/>
            <a:ext cx="2244725" cy="30622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5527" y="3717032"/>
            <a:ext cx="374256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Помоги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сказочным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героям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детей 6-7 лет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0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Ориентировка в пространстве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«К кому в гости собрался Буратино?»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899592" y="1052736"/>
            <a:ext cx="5760640" cy="5544616"/>
            <a:chOff x="1403648" y="1700808"/>
            <a:chExt cx="5616624" cy="43204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339752" y="5157192"/>
              <a:ext cx="4680520" cy="864096"/>
              <a:chOff x="2339752" y="5157192"/>
              <a:chExt cx="4680520" cy="864096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2339752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3275856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4211960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148064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6084168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1403648" y="5157192"/>
              <a:ext cx="936104" cy="864096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339752" y="4293096"/>
              <a:ext cx="4680520" cy="864096"/>
              <a:chOff x="2339752" y="5157192"/>
              <a:chExt cx="4680520" cy="864096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2339752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275856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211960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148064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6084168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2339752" y="3429000"/>
              <a:ext cx="4680520" cy="864096"/>
              <a:chOff x="2339752" y="5157192"/>
              <a:chExt cx="4680520" cy="864096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339752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275856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4211960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148064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84168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2339752" y="2564904"/>
              <a:ext cx="4680520" cy="864096"/>
              <a:chOff x="2339752" y="5157192"/>
              <a:chExt cx="4680520" cy="864096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2339752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275856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211960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148064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084168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2339752" y="1700808"/>
              <a:ext cx="4680520" cy="864096"/>
              <a:chOff x="2339752" y="5157192"/>
              <a:chExt cx="4680520" cy="864096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2339752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275856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4211960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5148064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084168" y="5157192"/>
                <a:ext cx="936104" cy="864096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7884368" y="332656"/>
            <a:ext cx="37221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 smtClean="0"/>
              <a:t>2 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/>
              <a:t>3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/>
              <a:t>1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/>
              <a:t>2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/>
              <a:t>1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/>
              <a:t>2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/>
              <a:t>3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/>
              <a:t>1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/>
              <a:t>1</a:t>
            </a:r>
          </a:p>
        </p:txBody>
      </p:sp>
      <p:sp>
        <p:nvSpPr>
          <p:cNvPr id="38" name="Стрелка вправо 37"/>
          <p:cNvSpPr/>
          <p:nvPr/>
        </p:nvSpPr>
        <p:spPr>
          <a:xfrm>
            <a:off x="8244408" y="620688"/>
            <a:ext cx="432048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Стрелка влево 38"/>
          <p:cNvSpPr/>
          <p:nvPr/>
        </p:nvSpPr>
        <p:spPr>
          <a:xfrm>
            <a:off x="8244408" y="3068960"/>
            <a:ext cx="432048" cy="21602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>
            <a:off x="8316416" y="1124744"/>
            <a:ext cx="216024" cy="36004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8316416" y="2348880"/>
            <a:ext cx="216024" cy="3600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лена\Desktop\для категории\для презентации\b1e025e73ad0c73c5ff778c62ee63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980728"/>
            <a:ext cx="979309" cy="1224136"/>
          </a:xfrm>
          <a:prstGeom prst="rect">
            <a:avLst/>
          </a:prstGeom>
          <a:noFill/>
        </p:spPr>
      </p:pic>
      <p:pic>
        <p:nvPicPr>
          <p:cNvPr id="2051" name="Picture 3" descr="C:\Users\Алена\Desktop\для категории\для презентации\незнайка.jpg"/>
          <p:cNvPicPr>
            <a:picLocks noChangeAspect="1" noChangeArrowheads="1"/>
          </p:cNvPicPr>
          <p:nvPr/>
        </p:nvPicPr>
        <p:blipFill>
          <a:blip r:embed="rId3" cstate="print"/>
          <a:srcRect l="22280" r="17240"/>
          <a:stretch>
            <a:fillRect/>
          </a:stretch>
        </p:blipFill>
        <p:spPr bwMode="auto">
          <a:xfrm>
            <a:off x="6732240" y="3212976"/>
            <a:ext cx="864096" cy="1187773"/>
          </a:xfrm>
          <a:prstGeom prst="rect">
            <a:avLst/>
          </a:prstGeom>
          <a:noFill/>
        </p:spPr>
      </p:pic>
      <p:pic>
        <p:nvPicPr>
          <p:cNvPr id="2052" name="Picture 4" descr="C:\Users\Алена\Desktop\для категории\для презентации\Пинокки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32240" y="5301208"/>
            <a:ext cx="842529" cy="1296709"/>
          </a:xfrm>
          <a:prstGeom prst="rect">
            <a:avLst/>
          </a:prstGeom>
          <a:noFill/>
        </p:spPr>
      </p:pic>
      <p:sp>
        <p:nvSpPr>
          <p:cNvPr id="45" name="Стрелка вправо 44"/>
          <p:cNvSpPr/>
          <p:nvPr/>
        </p:nvSpPr>
        <p:spPr>
          <a:xfrm>
            <a:off x="8244408" y="1844824"/>
            <a:ext cx="432048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Стрелка вверх 45"/>
          <p:cNvSpPr/>
          <p:nvPr/>
        </p:nvSpPr>
        <p:spPr>
          <a:xfrm>
            <a:off x="8316416" y="3573016"/>
            <a:ext cx="216024" cy="36004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8244408" y="4293096"/>
            <a:ext cx="432048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8316416" y="4797152"/>
            <a:ext cx="216024" cy="3600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8244408" y="5517232"/>
            <a:ext cx="432048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Алена\Desktop\для категории\для презентации\pinocchio_PNG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373216"/>
            <a:ext cx="718875" cy="1219730"/>
          </a:xfrm>
          <a:prstGeom prst="rect">
            <a:avLst/>
          </a:prstGeom>
          <a:noFill/>
        </p:spPr>
      </p:pic>
      <p:sp>
        <p:nvSpPr>
          <p:cNvPr id="51" name="Управляющая кнопка: домой 50">
            <a:hlinkClick r:id="" action="ppaction://hlinkshowjump?jump=firstslide" highlightClick="1"/>
          </p:cNvPr>
          <p:cNvSpPr/>
          <p:nvPr/>
        </p:nvSpPr>
        <p:spPr>
          <a:xfrm>
            <a:off x="8316416" y="6021288"/>
            <a:ext cx="648072" cy="64807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Количество и счет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«Разложи число 8»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Помоги Белоснежке собрать  гномов в дорогу, ей нужно каждому гному положить по 8 пирогов.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 descr="C:\Users\Алена\Desktop\для категории\для презентации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2044824" cy="3400940"/>
          </a:xfrm>
          <a:prstGeom prst="rect">
            <a:avLst/>
          </a:prstGeom>
          <a:noFill/>
        </p:spPr>
      </p:pic>
      <p:grpSp>
        <p:nvGrpSpPr>
          <p:cNvPr id="41" name="Группа 40"/>
          <p:cNvGrpSpPr/>
          <p:nvPr/>
        </p:nvGrpSpPr>
        <p:grpSpPr>
          <a:xfrm>
            <a:off x="3491880" y="1340768"/>
            <a:ext cx="1531888" cy="2226404"/>
            <a:chOff x="1619672" y="1988840"/>
            <a:chExt cx="1675904" cy="2442428"/>
          </a:xfrm>
        </p:grpSpPr>
        <p:sp>
          <p:nvSpPr>
            <p:cNvPr id="42" name="Двойная стрелка влево/вверх 41"/>
            <p:cNvSpPr/>
            <p:nvPr/>
          </p:nvSpPr>
          <p:spPr>
            <a:xfrm rot="13409584">
              <a:off x="2009699" y="3597585"/>
              <a:ext cx="822430" cy="833683"/>
            </a:xfrm>
            <a:prstGeom prst="lef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17"/>
            <p:cNvGrpSpPr/>
            <p:nvPr/>
          </p:nvGrpSpPr>
          <p:grpSpPr>
            <a:xfrm>
              <a:off x="1619672" y="1988840"/>
              <a:ext cx="1675904" cy="1675904"/>
              <a:chOff x="2267744" y="1412776"/>
              <a:chExt cx="1675904" cy="1675904"/>
            </a:xfrm>
          </p:grpSpPr>
          <p:pic>
            <p:nvPicPr>
              <p:cNvPr id="44" name="Picture 2" descr="C:\Users\Алена\Desktop\для категории\для презентации\283936f271a14bb851e422091712c25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67744" y="1412776"/>
                <a:ext cx="1675904" cy="1675904"/>
              </a:xfrm>
              <a:prstGeom prst="rect">
                <a:avLst/>
              </a:prstGeom>
              <a:noFill/>
            </p:spPr>
          </p:pic>
          <p:sp>
            <p:nvSpPr>
              <p:cNvPr id="45" name="Прямоугольник 44"/>
              <p:cNvSpPr/>
              <p:nvPr/>
            </p:nvSpPr>
            <p:spPr>
              <a:xfrm>
                <a:off x="2699792" y="1556792"/>
                <a:ext cx="75174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8</a:t>
                </a:r>
                <a:endParaRPr lang="ru-RU" sz="5400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2" name="Семиугольник 51"/>
          <p:cNvSpPr/>
          <p:nvPr/>
        </p:nvSpPr>
        <p:spPr>
          <a:xfrm>
            <a:off x="7380312" y="3429000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6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3" name="Семиугольник 52"/>
          <p:cNvSpPr/>
          <p:nvPr/>
        </p:nvSpPr>
        <p:spPr>
          <a:xfrm>
            <a:off x="3779912" y="6209928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4" name="Семиугольник 53"/>
          <p:cNvSpPr/>
          <p:nvPr/>
        </p:nvSpPr>
        <p:spPr>
          <a:xfrm>
            <a:off x="2915816" y="4869160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5" name="Семиугольник 54"/>
          <p:cNvSpPr/>
          <p:nvPr/>
        </p:nvSpPr>
        <p:spPr>
          <a:xfrm>
            <a:off x="1763688" y="3356992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6" name="Семиугольник 55"/>
          <p:cNvSpPr/>
          <p:nvPr/>
        </p:nvSpPr>
        <p:spPr>
          <a:xfrm>
            <a:off x="2195736" y="5229200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6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7" name="Семиугольник 56"/>
          <p:cNvSpPr/>
          <p:nvPr/>
        </p:nvSpPr>
        <p:spPr>
          <a:xfrm>
            <a:off x="5652120" y="3429000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8" name="Семиугольник 57"/>
          <p:cNvSpPr/>
          <p:nvPr/>
        </p:nvSpPr>
        <p:spPr>
          <a:xfrm>
            <a:off x="2843808" y="5589240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9" name="Семиугольник 58"/>
          <p:cNvSpPr/>
          <p:nvPr/>
        </p:nvSpPr>
        <p:spPr>
          <a:xfrm>
            <a:off x="2123728" y="5949280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0" name="Семиугольник 59"/>
          <p:cNvSpPr/>
          <p:nvPr/>
        </p:nvSpPr>
        <p:spPr>
          <a:xfrm>
            <a:off x="3563888" y="3356992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1" name="Семиугольник 60"/>
          <p:cNvSpPr/>
          <p:nvPr/>
        </p:nvSpPr>
        <p:spPr>
          <a:xfrm>
            <a:off x="1475656" y="5445224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2" name="Семиугольник 61"/>
          <p:cNvSpPr/>
          <p:nvPr/>
        </p:nvSpPr>
        <p:spPr>
          <a:xfrm>
            <a:off x="5436096" y="6209928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3" name="Семиугольник 62"/>
          <p:cNvSpPr/>
          <p:nvPr/>
        </p:nvSpPr>
        <p:spPr>
          <a:xfrm>
            <a:off x="1475656" y="4581128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4" name="Семиугольник 63"/>
          <p:cNvSpPr/>
          <p:nvPr/>
        </p:nvSpPr>
        <p:spPr>
          <a:xfrm>
            <a:off x="7092280" y="6209928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5" name="Семиугольник 64"/>
          <p:cNvSpPr/>
          <p:nvPr/>
        </p:nvSpPr>
        <p:spPr>
          <a:xfrm>
            <a:off x="2483768" y="3356992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1691680" y="1340768"/>
            <a:ext cx="1531888" cy="2226404"/>
            <a:chOff x="1619672" y="1988840"/>
            <a:chExt cx="1675904" cy="2442428"/>
          </a:xfrm>
        </p:grpSpPr>
        <p:sp>
          <p:nvSpPr>
            <p:cNvPr id="67" name="Двойная стрелка влево/вверх 66"/>
            <p:cNvSpPr/>
            <p:nvPr/>
          </p:nvSpPr>
          <p:spPr>
            <a:xfrm rot="13409584">
              <a:off x="2009699" y="3597585"/>
              <a:ext cx="822430" cy="833683"/>
            </a:xfrm>
            <a:prstGeom prst="lef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8" name="Группа 17"/>
            <p:cNvGrpSpPr/>
            <p:nvPr/>
          </p:nvGrpSpPr>
          <p:grpSpPr>
            <a:xfrm>
              <a:off x="1619672" y="1988840"/>
              <a:ext cx="1675904" cy="1675904"/>
              <a:chOff x="2267744" y="1412776"/>
              <a:chExt cx="1675904" cy="1675904"/>
            </a:xfrm>
          </p:grpSpPr>
          <p:pic>
            <p:nvPicPr>
              <p:cNvPr id="69" name="Picture 2" descr="C:\Users\Алена\Desktop\для категории\для презентации\283936f271a14bb851e422091712c25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67744" y="1412776"/>
                <a:ext cx="1675904" cy="1675904"/>
              </a:xfrm>
              <a:prstGeom prst="rect">
                <a:avLst/>
              </a:prstGeom>
              <a:noFill/>
            </p:spPr>
          </p:pic>
          <p:sp>
            <p:nvSpPr>
              <p:cNvPr id="70" name="Прямоугольник 69"/>
              <p:cNvSpPr/>
              <p:nvPr/>
            </p:nvSpPr>
            <p:spPr>
              <a:xfrm>
                <a:off x="2699792" y="1556792"/>
                <a:ext cx="75174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8</a:t>
                </a:r>
                <a:endParaRPr lang="ru-RU" sz="5400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5508104" y="1412776"/>
            <a:ext cx="1531888" cy="2226404"/>
            <a:chOff x="1619672" y="1988840"/>
            <a:chExt cx="1675904" cy="2442428"/>
          </a:xfrm>
        </p:grpSpPr>
        <p:sp>
          <p:nvSpPr>
            <p:cNvPr id="72" name="Двойная стрелка влево/вверх 71"/>
            <p:cNvSpPr/>
            <p:nvPr/>
          </p:nvSpPr>
          <p:spPr>
            <a:xfrm rot="13409584">
              <a:off x="2009699" y="3597585"/>
              <a:ext cx="822430" cy="833683"/>
            </a:xfrm>
            <a:prstGeom prst="lef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3" name="Группа 17"/>
            <p:cNvGrpSpPr/>
            <p:nvPr/>
          </p:nvGrpSpPr>
          <p:grpSpPr>
            <a:xfrm>
              <a:off x="1619672" y="1988840"/>
              <a:ext cx="1675904" cy="1675904"/>
              <a:chOff x="2267744" y="1412776"/>
              <a:chExt cx="1675904" cy="1675904"/>
            </a:xfrm>
          </p:grpSpPr>
          <p:pic>
            <p:nvPicPr>
              <p:cNvPr id="74" name="Picture 2" descr="C:\Users\Алена\Desktop\для категории\для презентации\283936f271a14bb851e422091712c25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67744" y="1412776"/>
                <a:ext cx="1675904" cy="1675904"/>
              </a:xfrm>
              <a:prstGeom prst="rect">
                <a:avLst/>
              </a:prstGeom>
              <a:noFill/>
            </p:spPr>
          </p:pic>
          <p:sp>
            <p:nvSpPr>
              <p:cNvPr id="75" name="Прямоугольник 74"/>
              <p:cNvSpPr/>
              <p:nvPr/>
            </p:nvSpPr>
            <p:spPr>
              <a:xfrm>
                <a:off x="2699792" y="1556792"/>
                <a:ext cx="75174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8</a:t>
                </a:r>
                <a:endParaRPr lang="ru-RU" sz="5400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7236296" y="1412776"/>
            <a:ext cx="1531888" cy="2226404"/>
            <a:chOff x="1619672" y="1988840"/>
            <a:chExt cx="1675904" cy="2442428"/>
          </a:xfrm>
        </p:grpSpPr>
        <p:sp>
          <p:nvSpPr>
            <p:cNvPr id="77" name="Двойная стрелка влево/вверх 76"/>
            <p:cNvSpPr/>
            <p:nvPr/>
          </p:nvSpPr>
          <p:spPr>
            <a:xfrm rot="13409584">
              <a:off x="2009699" y="3597585"/>
              <a:ext cx="822430" cy="833683"/>
            </a:xfrm>
            <a:prstGeom prst="lef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8" name="Группа 17"/>
            <p:cNvGrpSpPr/>
            <p:nvPr/>
          </p:nvGrpSpPr>
          <p:grpSpPr>
            <a:xfrm>
              <a:off x="1619672" y="1988840"/>
              <a:ext cx="1675904" cy="1675904"/>
              <a:chOff x="2267744" y="1412776"/>
              <a:chExt cx="1675904" cy="1675904"/>
            </a:xfrm>
          </p:grpSpPr>
          <p:pic>
            <p:nvPicPr>
              <p:cNvPr id="79" name="Picture 2" descr="C:\Users\Алена\Desktop\для категории\для презентации\283936f271a14bb851e422091712c25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67744" y="1412776"/>
                <a:ext cx="1675904" cy="1675904"/>
              </a:xfrm>
              <a:prstGeom prst="rect">
                <a:avLst/>
              </a:prstGeom>
              <a:noFill/>
            </p:spPr>
          </p:pic>
          <p:sp>
            <p:nvSpPr>
              <p:cNvPr id="80" name="Прямоугольник 79"/>
              <p:cNvSpPr/>
              <p:nvPr/>
            </p:nvSpPr>
            <p:spPr>
              <a:xfrm>
                <a:off x="2699792" y="1556792"/>
                <a:ext cx="75174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8</a:t>
                </a:r>
                <a:endParaRPr lang="ru-RU" sz="5400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1" name="Группа 80"/>
          <p:cNvGrpSpPr/>
          <p:nvPr/>
        </p:nvGrpSpPr>
        <p:grpSpPr>
          <a:xfrm>
            <a:off x="3707904" y="4221088"/>
            <a:ext cx="1531888" cy="2226404"/>
            <a:chOff x="1619672" y="1988840"/>
            <a:chExt cx="1675904" cy="2442428"/>
          </a:xfrm>
        </p:grpSpPr>
        <p:sp>
          <p:nvSpPr>
            <p:cNvPr id="82" name="Двойная стрелка влево/вверх 81"/>
            <p:cNvSpPr/>
            <p:nvPr/>
          </p:nvSpPr>
          <p:spPr>
            <a:xfrm rot="13409584">
              <a:off x="2009699" y="3597585"/>
              <a:ext cx="822430" cy="833683"/>
            </a:xfrm>
            <a:prstGeom prst="lef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3" name="Группа 17"/>
            <p:cNvGrpSpPr/>
            <p:nvPr/>
          </p:nvGrpSpPr>
          <p:grpSpPr>
            <a:xfrm>
              <a:off x="1619672" y="1988840"/>
              <a:ext cx="1675904" cy="1675904"/>
              <a:chOff x="2267744" y="1412776"/>
              <a:chExt cx="1675904" cy="1675904"/>
            </a:xfrm>
          </p:grpSpPr>
          <p:pic>
            <p:nvPicPr>
              <p:cNvPr id="84" name="Picture 2" descr="C:\Users\Алена\Desktop\для категории\для презентации\283936f271a14bb851e422091712c25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67744" y="1412776"/>
                <a:ext cx="1675904" cy="1675904"/>
              </a:xfrm>
              <a:prstGeom prst="rect">
                <a:avLst/>
              </a:prstGeom>
              <a:noFill/>
            </p:spPr>
          </p:pic>
          <p:sp>
            <p:nvSpPr>
              <p:cNvPr id="85" name="Прямоугольник 84"/>
              <p:cNvSpPr/>
              <p:nvPr/>
            </p:nvSpPr>
            <p:spPr>
              <a:xfrm>
                <a:off x="2699792" y="1556792"/>
                <a:ext cx="75174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8</a:t>
                </a:r>
                <a:endParaRPr lang="ru-RU" sz="5400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8" name="Группа 87"/>
          <p:cNvGrpSpPr/>
          <p:nvPr/>
        </p:nvGrpSpPr>
        <p:grpSpPr>
          <a:xfrm>
            <a:off x="5292080" y="4221088"/>
            <a:ext cx="1531888" cy="2226404"/>
            <a:chOff x="1619672" y="1988840"/>
            <a:chExt cx="1675904" cy="2442428"/>
          </a:xfrm>
        </p:grpSpPr>
        <p:sp>
          <p:nvSpPr>
            <p:cNvPr id="89" name="Двойная стрелка влево/вверх 88"/>
            <p:cNvSpPr/>
            <p:nvPr/>
          </p:nvSpPr>
          <p:spPr>
            <a:xfrm rot="13409584">
              <a:off x="2009699" y="3597585"/>
              <a:ext cx="822430" cy="833683"/>
            </a:xfrm>
            <a:prstGeom prst="lef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0" name="Группа 17"/>
            <p:cNvGrpSpPr/>
            <p:nvPr/>
          </p:nvGrpSpPr>
          <p:grpSpPr>
            <a:xfrm>
              <a:off x="1619672" y="1988840"/>
              <a:ext cx="1675904" cy="1675904"/>
              <a:chOff x="2267744" y="1412776"/>
              <a:chExt cx="1675904" cy="1675904"/>
            </a:xfrm>
          </p:grpSpPr>
          <p:pic>
            <p:nvPicPr>
              <p:cNvPr id="91" name="Picture 2" descr="C:\Users\Алена\Desktop\для категории\для презентации\283936f271a14bb851e422091712c25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67744" y="1412776"/>
                <a:ext cx="1675904" cy="1675904"/>
              </a:xfrm>
              <a:prstGeom prst="rect">
                <a:avLst/>
              </a:prstGeom>
              <a:noFill/>
            </p:spPr>
          </p:pic>
          <p:sp>
            <p:nvSpPr>
              <p:cNvPr id="92" name="Прямоугольник 91"/>
              <p:cNvSpPr/>
              <p:nvPr/>
            </p:nvSpPr>
            <p:spPr>
              <a:xfrm>
                <a:off x="2699792" y="1556792"/>
                <a:ext cx="75174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8</a:t>
                </a:r>
                <a:endParaRPr lang="ru-RU" sz="5400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93" name="Группа 92"/>
          <p:cNvGrpSpPr/>
          <p:nvPr/>
        </p:nvGrpSpPr>
        <p:grpSpPr>
          <a:xfrm>
            <a:off x="6948264" y="4221088"/>
            <a:ext cx="1531888" cy="2226404"/>
            <a:chOff x="1619672" y="1988840"/>
            <a:chExt cx="1675904" cy="2442428"/>
          </a:xfrm>
        </p:grpSpPr>
        <p:sp>
          <p:nvSpPr>
            <p:cNvPr id="94" name="Двойная стрелка влево/вверх 93"/>
            <p:cNvSpPr/>
            <p:nvPr/>
          </p:nvSpPr>
          <p:spPr>
            <a:xfrm rot="13409584">
              <a:off x="2009699" y="3597585"/>
              <a:ext cx="822430" cy="833683"/>
            </a:xfrm>
            <a:prstGeom prst="lef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5" name="Группа 17"/>
            <p:cNvGrpSpPr/>
            <p:nvPr/>
          </p:nvGrpSpPr>
          <p:grpSpPr>
            <a:xfrm>
              <a:off x="1619672" y="1988840"/>
              <a:ext cx="1675904" cy="1675904"/>
              <a:chOff x="2267744" y="1412776"/>
              <a:chExt cx="1675904" cy="1675904"/>
            </a:xfrm>
          </p:grpSpPr>
          <p:pic>
            <p:nvPicPr>
              <p:cNvPr id="96" name="Picture 2" descr="C:\Users\Алена\Desktop\для категории\для презентации\283936f271a14bb851e422091712c25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67744" y="1412776"/>
                <a:ext cx="1675904" cy="1675904"/>
              </a:xfrm>
              <a:prstGeom prst="rect">
                <a:avLst/>
              </a:prstGeom>
              <a:noFill/>
            </p:spPr>
          </p:pic>
          <p:sp>
            <p:nvSpPr>
              <p:cNvPr id="97" name="Прямоугольник 96"/>
              <p:cNvSpPr/>
              <p:nvPr/>
            </p:nvSpPr>
            <p:spPr>
              <a:xfrm>
                <a:off x="2699792" y="1556792"/>
                <a:ext cx="75174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8</a:t>
                </a:r>
                <a:endParaRPr lang="ru-RU" sz="5400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98" name="Управляющая кнопка: домой 97">
            <a:hlinkClick r:id="" action="ppaction://hlinkshowjump?jump=firstslide" highlightClick="1"/>
          </p:cNvPr>
          <p:cNvSpPr/>
          <p:nvPr/>
        </p:nvSpPr>
        <p:spPr>
          <a:xfrm>
            <a:off x="8460432" y="6165304"/>
            <a:ext cx="648072" cy="64807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емиугольник 98"/>
          <p:cNvSpPr/>
          <p:nvPr/>
        </p:nvSpPr>
        <p:spPr>
          <a:xfrm>
            <a:off x="2267744" y="4581128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0" name="Семиугольник 99"/>
          <p:cNvSpPr/>
          <p:nvPr/>
        </p:nvSpPr>
        <p:spPr>
          <a:xfrm>
            <a:off x="4283968" y="3356992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1" name="Семиугольник 100"/>
          <p:cNvSpPr/>
          <p:nvPr/>
        </p:nvSpPr>
        <p:spPr>
          <a:xfrm>
            <a:off x="6372200" y="3429000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2" name="Семиугольник 101"/>
          <p:cNvSpPr/>
          <p:nvPr/>
        </p:nvSpPr>
        <p:spPr>
          <a:xfrm>
            <a:off x="8100392" y="3429000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3" name="Семиугольник 102"/>
          <p:cNvSpPr/>
          <p:nvPr/>
        </p:nvSpPr>
        <p:spPr>
          <a:xfrm>
            <a:off x="4499992" y="6209928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4" name="Семиугольник 103"/>
          <p:cNvSpPr/>
          <p:nvPr/>
        </p:nvSpPr>
        <p:spPr>
          <a:xfrm>
            <a:off x="6156176" y="6209928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5" name="Семиугольник 104"/>
          <p:cNvSpPr/>
          <p:nvPr/>
        </p:nvSpPr>
        <p:spPr>
          <a:xfrm>
            <a:off x="7812360" y="6209928"/>
            <a:ext cx="648072" cy="648072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лена\Desktop\для категории\для презентации\img33.jpg"/>
          <p:cNvPicPr>
            <a:picLocks noChangeAspect="1" noChangeArrowheads="1"/>
          </p:cNvPicPr>
          <p:nvPr/>
        </p:nvPicPr>
        <p:blipFill>
          <a:blip r:embed="rId2" cstate="print"/>
          <a:srcRect l="11019" r="50000"/>
          <a:stretch>
            <a:fillRect/>
          </a:stretch>
        </p:blipFill>
        <p:spPr bwMode="auto">
          <a:xfrm flipH="1">
            <a:off x="0" y="3671455"/>
            <a:ext cx="1800200" cy="31865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Форма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«На что похожа фигура»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(соедини стрелочкой)</a:t>
            </a: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316416" y="6021288"/>
            <a:ext cx="648072" cy="64807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331640" y="1484784"/>
            <a:ext cx="1080120" cy="108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484784"/>
            <a:ext cx="1152128" cy="10801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139952" y="1484784"/>
            <a:ext cx="1080120" cy="108012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решение 7"/>
          <p:cNvSpPr/>
          <p:nvPr/>
        </p:nvSpPr>
        <p:spPr>
          <a:xfrm>
            <a:off x="5292080" y="1340768"/>
            <a:ext cx="1368152" cy="1368152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1484784"/>
            <a:ext cx="2016224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Алена\Desktop\для категории\для презентации\glob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49080"/>
            <a:ext cx="1809453" cy="1809453"/>
          </a:xfrm>
          <a:prstGeom prst="rect">
            <a:avLst/>
          </a:prstGeom>
          <a:noFill/>
        </p:spPr>
      </p:pic>
      <p:pic>
        <p:nvPicPr>
          <p:cNvPr id="5123" name="Picture 3" descr="C:\Users\Алена\Desktop\для категории\для презентации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1106508" cy="2237606"/>
          </a:xfrm>
          <a:prstGeom prst="rect">
            <a:avLst/>
          </a:prstGeom>
          <a:noFill/>
        </p:spPr>
      </p:pic>
      <p:pic>
        <p:nvPicPr>
          <p:cNvPr id="5124" name="Picture 4" descr="C:\Users\Алена\Desktop\для категории\для презентации\Без названия.jpg"/>
          <p:cNvPicPr>
            <a:picLocks noChangeAspect="1" noChangeArrowheads="1"/>
          </p:cNvPicPr>
          <p:nvPr/>
        </p:nvPicPr>
        <p:blipFill>
          <a:blip r:embed="rId5" cstate="print"/>
          <a:srcRect l="12821" r="10249"/>
          <a:stretch>
            <a:fillRect/>
          </a:stretch>
        </p:blipFill>
        <p:spPr bwMode="auto">
          <a:xfrm>
            <a:off x="7452320" y="4351873"/>
            <a:ext cx="1368152" cy="1619533"/>
          </a:xfrm>
          <a:prstGeom prst="rect">
            <a:avLst/>
          </a:prstGeom>
          <a:noFill/>
        </p:spPr>
      </p:pic>
      <p:pic>
        <p:nvPicPr>
          <p:cNvPr id="5125" name="Picture 5" descr="C:\Users\Алена\Desktop\для категории\для презентации\flag-rossi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452" y="4077072"/>
            <a:ext cx="2400267" cy="1800200"/>
          </a:xfrm>
          <a:prstGeom prst="rect">
            <a:avLst/>
          </a:prstGeom>
          <a:noFill/>
        </p:spPr>
      </p:pic>
      <p:pic>
        <p:nvPicPr>
          <p:cNvPr id="5126" name="Picture 6" descr="C:\Users\Алена\Desktop\для категории\для презентации\7b8266fad1cab880a0083339b61af37d.jpg"/>
          <p:cNvPicPr>
            <a:picLocks noChangeAspect="1" noChangeArrowheads="1"/>
          </p:cNvPicPr>
          <p:nvPr/>
        </p:nvPicPr>
        <p:blipFill>
          <a:blip r:embed="rId7" cstate="print"/>
          <a:srcRect l="10311" t="7476" r="10311" b="15981"/>
          <a:stretch>
            <a:fillRect/>
          </a:stretch>
        </p:blipFill>
        <p:spPr bwMode="auto">
          <a:xfrm>
            <a:off x="1547664" y="4149080"/>
            <a:ext cx="1368151" cy="1319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Величина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«Выбери ткань для пошива одежды»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Маша решила сшить себе новую одежду. Для сарафана ей понадобиться ткань 10 м, для юбки 8 м, для футболки 4 м. Раскрась кружочки тем цветом из какого будет сшита вещь.</a:t>
            </a: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316416" y="5949280"/>
            <a:ext cx="648072" cy="64807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Алена\Desktop\для категории\для презентации\c1eca2c0ec642e3c44a0678f0f0e77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376936"/>
            <a:ext cx="1893879" cy="24810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544" y="3356992"/>
            <a:ext cx="259228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708920"/>
            <a:ext cx="1296144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лена\Desktop\для категории\для презентации\ruler_PNG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9147">
            <a:off x="-14294" y="2997049"/>
            <a:ext cx="6990284" cy="318652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7544" y="1988840"/>
            <a:ext cx="3312368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Алена\Desktop\для категории\для презентации\c220a8db5b8b090d7cfa052f10830b44.jpg"/>
          <p:cNvPicPr>
            <a:picLocks noChangeAspect="1" noChangeArrowheads="1"/>
          </p:cNvPicPr>
          <p:nvPr/>
        </p:nvPicPr>
        <p:blipFill>
          <a:blip r:embed="rId4" cstate="print"/>
          <a:srcRect l="31271" r="32973" b="72680"/>
          <a:stretch>
            <a:fillRect/>
          </a:stretch>
        </p:blipFill>
        <p:spPr bwMode="auto">
          <a:xfrm>
            <a:off x="251520" y="5085184"/>
            <a:ext cx="1512168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Овал 13"/>
          <p:cNvSpPr/>
          <p:nvPr/>
        </p:nvSpPr>
        <p:spPr>
          <a:xfrm>
            <a:off x="1763688" y="5949280"/>
            <a:ext cx="432048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Алена\Desktop\для категории\для презентации\unnamed.jpg"/>
          <p:cNvPicPr>
            <a:picLocks noChangeAspect="1" noChangeArrowheads="1"/>
          </p:cNvPicPr>
          <p:nvPr/>
        </p:nvPicPr>
        <p:blipFill>
          <a:blip r:embed="rId5" cstate="print"/>
          <a:srcRect l="4227" t="4719" r="7180" b="8657"/>
          <a:stretch>
            <a:fillRect/>
          </a:stretch>
        </p:blipFill>
        <p:spPr bwMode="auto">
          <a:xfrm>
            <a:off x="2699792" y="5373216"/>
            <a:ext cx="1387791" cy="1017713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4139952" y="6021288"/>
            <a:ext cx="432048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Алена\Desktop\для категории\для презентации\unnamed.gif"/>
          <p:cNvPicPr>
            <a:picLocks noChangeAspect="1" noChangeArrowheads="1"/>
          </p:cNvPicPr>
          <p:nvPr/>
        </p:nvPicPr>
        <p:blipFill>
          <a:blip r:embed="rId6" cstate="print"/>
          <a:srcRect l="4719" t="18993" r="6688" b="21946"/>
          <a:stretch>
            <a:fillRect/>
          </a:stretch>
        </p:blipFill>
        <p:spPr bwMode="auto">
          <a:xfrm>
            <a:off x="4644008" y="5085184"/>
            <a:ext cx="1539171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Овал 17"/>
          <p:cNvSpPr/>
          <p:nvPr/>
        </p:nvSpPr>
        <p:spPr>
          <a:xfrm>
            <a:off x="6012160" y="6021288"/>
            <a:ext cx="432048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Ориентировка во времени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«Помоги коту расставить время»</a:t>
            </a:r>
          </a:p>
        </p:txBody>
      </p:sp>
      <p:pic>
        <p:nvPicPr>
          <p:cNvPr id="5" name="Picture 4" descr="C:\Users\Алена\Desktop\для категории\для презентации\hello_html_m55834380.png"/>
          <p:cNvPicPr>
            <a:picLocks noChangeAspect="1" noChangeArrowheads="1"/>
          </p:cNvPicPr>
          <p:nvPr/>
        </p:nvPicPr>
        <p:blipFill>
          <a:blip r:embed="rId2" cstate="print"/>
          <a:srcRect l="5901" r="7476"/>
          <a:stretch>
            <a:fillRect/>
          </a:stretch>
        </p:blipFill>
        <p:spPr bwMode="auto">
          <a:xfrm>
            <a:off x="323528" y="3068960"/>
            <a:ext cx="2232248" cy="3435927"/>
          </a:xfrm>
          <a:prstGeom prst="rect">
            <a:avLst/>
          </a:prstGeom>
          <a:noFill/>
        </p:spPr>
      </p:pic>
      <p:pic>
        <p:nvPicPr>
          <p:cNvPr id="4098" name="Picture 2" descr="C:\Users\Алена\Desktop\для категории\для презентации\depositphotos_35178103-stock-photo-watch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80728"/>
            <a:ext cx="1999108" cy="1999108"/>
          </a:xfrm>
          <a:prstGeom prst="rect">
            <a:avLst/>
          </a:prstGeom>
          <a:noFill/>
        </p:spPr>
      </p:pic>
      <p:pic>
        <p:nvPicPr>
          <p:cNvPr id="6" name="Picture 2" descr="C:\Users\Алена\Desktop\для категории\для презентации\depositphotos_35178103-stock-photo-watch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933056"/>
            <a:ext cx="1999108" cy="1999108"/>
          </a:xfrm>
          <a:prstGeom prst="rect">
            <a:avLst/>
          </a:prstGeom>
          <a:noFill/>
        </p:spPr>
      </p:pic>
      <p:pic>
        <p:nvPicPr>
          <p:cNvPr id="7" name="Picture 2" descr="C:\Users\Алена\Desktop\для категории\для презентации\depositphotos_35178103-stock-photo-watch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80728"/>
            <a:ext cx="1999108" cy="1999108"/>
          </a:xfrm>
          <a:prstGeom prst="rect">
            <a:avLst/>
          </a:prstGeom>
          <a:noFill/>
        </p:spPr>
      </p:pic>
      <p:pic>
        <p:nvPicPr>
          <p:cNvPr id="12" name="Picture 2" descr="C:\Users\Алена\Desktop\для категории\для презентации\depositphotos_35178103-stock-photo-watch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861048"/>
            <a:ext cx="1999108" cy="1999108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>
          <a:xfrm>
            <a:off x="2555776" y="2996952"/>
            <a:ext cx="2088232" cy="720080"/>
            <a:chOff x="2555776" y="2996952"/>
            <a:chExt cx="2088232" cy="720080"/>
          </a:xfrm>
        </p:grpSpPr>
        <p:sp>
          <p:nvSpPr>
            <p:cNvPr id="16" name="TextBox 15"/>
            <p:cNvSpPr txBox="1"/>
            <p:nvPr/>
          </p:nvSpPr>
          <p:spPr>
            <a:xfrm>
              <a:off x="3419872" y="3068960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:</a:t>
              </a:r>
              <a:endParaRPr lang="ru-RU" sz="32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555776" y="2996952"/>
              <a:ext cx="208823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084168" y="2996952"/>
            <a:ext cx="2088232" cy="720080"/>
            <a:chOff x="2555776" y="2996952"/>
            <a:chExt cx="2088232" cy="720080"/>
          </a:xfrm>
        </p:grpSpPr>
        <p:sp>
          <p:nvSpPr>
            <p:cNvPr id="25" name="TextBox 24"/>
            <p:cNvSpPr txBox="1"/>
            <p:nvPr/>
          </p:nvSpPr>
          <p:spPr>
            <a:xfrm>
              <a:off x="3419872" y="3068960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:</a:t>
              </a:r>
              <a:endParaRPr lang="ru-RU" sz="32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555776" y="2996952"/>
              <a:ext cx="208823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627784" y="5877272"/>
            <a:ext cx="2088232" cy="720080"/>
            <a:chOff x="2555776" y="2996952"/>
            <a:chExt cx="2088232" cy="720080"/>
          </a:xfrm>
        </p:grpSpPr>
        <p:sp>
          <p:nvSpPr>
            <p:cNvPr id="28" name="TextBox 27"/>
            <p:cNvSpPr txBox="1"/>
            <p:nvPr/>
          </p:nvSpPr>
          <p:spPr>
            <a:xfrm>
              <a:off x="3419872" y="3068960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:</a:t>
              </a:r>
              <a:endParaRPr lang="ru-RU" sz="32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555776" y="2996952"/>
              <a:ext cx="208823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228184" y="5949280"/>
            <a:ext cx="2088232" cy="720080"/>
            <a:chOff x="2555776" y="2996952"/>
            <a:chExt cx="2088232" cy="720080"/>
          </a:xfrm>
        </p:grpSpPr>
        <p:sp>
          <p:nvSpPr>
            <p:cNvPr id="31" name="TextBox 30"/>
            <p:cNvSpPr txBox="1"/>
            <p:nvPr/>
          </p:nvSpPr>
          <p:spPr>
            <a:xfrm>
              <a:off x="3419872" y="3068960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:</a:t>
              </a:r>
              <a:endParaRPr lang="ru-RU" sz="32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555776" y="2996952"/>
              <a:ext cx="208823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Двойная стрелка влево/вверх 32"/>
          <p:cNvSpPr/>
          <p:nvPr/>
        </p:nvSpPr>
        <p:spPr>
          <a:xfrm>
            <a:off x="6732240" y="1484784"/>
            <a:ext cx="432048" cy="64807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6200000">
            <a:off x="3203848" y="1628801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6200000">
            <a:off x="6768244" y="4545125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6927884" y="4967548"/>
            <a:ext cx="406799" cy="210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427437">
            <a:off x="3496434" y="1993720"/>
            <a:ext cx="406799" cy="210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2985725">
            <a:off x="4450597" y="5329463"/>
            <a:ext cx="406799" cy="210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6041231">
            <a:off x="4442828" y="465777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емиугольник 42"/>
          <p:cNvSpPr/>
          <p:nvPr/>
        </p:nvSpPr>
        <p:spPr>
          <a:xfrm>
            <a:off x="5076056" y="5517232"/>
            <a:ext cx="648072" cy="648072"/>
          </a:xfrm>
          <a:prstGeom prst="hept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00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" name="Семиугольник 43"/>
          <p:cNvSpPr/>
          <p:nvPr/>
        </p:nvSpPr>
        <p:spPr>
          <a:xfrm>
            <a:off x="5004048" y="2132856"/>
            <a:ext cx="648072" cy="648072"/>
          </a:xfrm>
          <a:prstGeom prst="hept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09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5" name="Семиугольник 44"/>
          <p:cNvSpPr/>
          <p:nvPr/>
        </p:nvSpPr>
        <p:spPr>
          <a:xfrm>
            <a:off x="5004048" y="1340768"/>
            <a:ext cx="648072" cy="648072"/>
          </a:xfrm>
          <a:prstGeom prst="hept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00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6" name="Семиугольник 45"/>
          <p:cNvSpPr/>
          <p:nvPr/>
        </p:nvSpPr>
        <p:spPr>
          <a:xfrm>
            <a:off x="5076056" y="3789040"/>
            <a:ext cx="648072" cy="648072"/>
          </a:xfrm>
          <a:prstGeom prst="hept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04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7" name="Семиугольник 46"/>
          <p:cNvSpPr/>
          <p:nvPr/>
        </p:nvSpPr>
        <p:spPr>
          <a:xfrm>
            <a:off x="5076056" y="4653136"/>
            <a:ext cx="648072" cy="648072"/>
          </a:xfrm>
          <a:prstGeom prst="hept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00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8" name="Семиугольник 47"/>
          <p:cNvSpPr/>
          <p:nvPr/>
        </p:nvSpPr>
        <p:spPr>
          <a:xfrm>
            <a:off x="2843808" y="5877272"/>
            <a:ext cx="648072" cy="648072"/>
          </a:xfrm>
          <a:prstGeom prst="hept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9" name="Семиугольник 48"/>
          <p:cNvSpPr/>
          <p:nvPr/>
        </p:nvSpPr>
        <p:spPr>
          <a:xfrm>
            <a:off x="5004048" y="2996952"/>
            <a:ext cx="648072" cy="648072"/>
          </a:xfrm>
          <a:prstGeom prst="hept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06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0" name="Семиугольник 49"/>
          <p:cNvSpPr/>
          <p:nvPr/>
        </p:nvSpPr>
        <p:spPr>
          <a:xfrm>
            <a:off x="3779912" y="5877272"/>
            <a:ext cx="648072" cy="648072"/>
          </a:xfrm>
          <a:prstGeom prst="hept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00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1" name="Управляющая кнопка: домой 50">
            <a:hlinkClick r:id="" action="ppaction://hlinkshowjump?jump=firstslide" highlightClick="1"/>
          </p:cNvPr>
          <p:cNvSpPr/>
          <p:nvPr/>
        </p:nvSpPr>
        <p:spPr>
          <a:xfrm>
            <a:off x="8388424" y="6021288"/>
            <a:ext cx="648072" cy="64807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149</Words>
  <Application>Microsoft Office PowerPoint</Application>
  <PresentationFormat>Экран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Леночка</dc:creator>
  <cp:lastModifiedBy>Алена</cp:lastModifiedBy>
  <cp:revision>28</cp:revision>
  <dcterms:created xsi:type="dcterms:W3CDTF">2020-02-22T16:51:27Z</dcterms:created>
  <dcterms:modified xsi:type="dcterms:W3CDTF">2020-02-26T13:06:25Z</dcterms:modified>
</cp:coreProperties>
</file>