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9" r:id="rId3"/>
    <p:sldId id="261" r:id="rId4"/>
    <p:sldId id="262" r:id="rId5"/>
    <p:sldId id="258" r:id="rId6"/>
    <p:sldId id="260" r:id="rId7"/>
    <p:sldId id="257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64A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74E0FD-E990-4B32-8929-18019A7F8791}" type="datetimeFigureOut">
              <a:rPr lang="ru-RU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85B1DA-7D1A-4B6A-951C-9BB5041B2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0336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5BD32-07EB-4820-92AA-77BD54D591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6ED64-8088-4545-A92C-7D8EC3241217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1DA5-378F-418D-B660-CDC78DE03F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34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2A629-3955-4277-87FF-0D9CC21EF1A1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9A247-9504-4396-BCE7-CFFD13AB63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96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DA4E7-4B78-4F22-9B30-EB6CE7493B14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87293-B7EF-4622-8067-6F3D3A6627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463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92D38-2548-4B74-BB48-7EDEA3CF44D6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8D70B-5A32-4B0A-BBDA-4A955068F1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684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BED6D-0B42-466F-8E8D-A60B6D858FB2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CC56B-2F31-4029-A3A4-FB6AF5393B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0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57120-DCB6-44B9-A9BB-BBE1D60455F0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18CC7-A819-4C07-9439-84A1AA8E34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00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3C450-7723-4F0B-9D9C-6CE38DA8BDB1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6BC42-C323-4889-B14A-DBC27392A4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856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30349-184B-4C43-BB84-B570B65AB023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5D891-4579-4145-A818-25FBAEC04E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424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8AF65-5FE8-4A5B-BA9D-F52C987C8D44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BE79-B917-4044-80A1-76AC6AA99E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663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355E3-3469-4E1C-87E0-91C48AAB797D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91FEF-C5DB-450D-BEB1-C00211F39D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118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CC6ED-3910-4BCE-9E4A-BDFEBE48EC45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53CCF-F992-4F8D-AEF7-BE1A9D2E8B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086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78DCAE-D3EC-45AE-8BFE-10350F9B1D95}" type="datetimeFigureOut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987371-9CFC-4A5B-8229-987966562F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773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МАРИНА\Фон для презентаций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2060"/>
                </a:solidFill>
                <a:latin typeface="+mj-lt"/>
                <a:cs typeface="+mn-cs"/>
              </a:rPr>
              <a:t> 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БЕЗ 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ПРАЗДНИКОВ </a:t>
            </a:r>
            <a:endParaRPr lang="ru-RU" sz="5400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НЕТ  ДЕТСТВА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+mn-cs"/>
              </a:rPr>
              <a:t>!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\Фон для презентаций\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16024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Спасибо за внимание.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8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3457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>Праздники </a:t>
            </a:r>
            <a:r>
              <a:rPr lang="ru-RU" sz="2700" dirty="0"/>
              <a:t>в детском саду — это не только развлекательное мероприятие</a:t>
            </a:r>
            <a:r>
              <a:rPr lang="ru-RU" sz="2700" dirty="0" smtClean="0"/>
              <a:t>, а </a:t>
            </a:r>
            <a:r>
              <a:rPr lang="ru-RU" sz="2700" dirty="0"/>
              <a:t>важная составная часть воспитательного процесса. Они активно воздействуют на формирование личности дошкольника, позволяют ему проявить свои навыки, умения, творческую инициативу, подводят определенный итог педагогической работы.</a:t>
            </a:r>
            <a:br>
              <a:rPr lang="ru-RU" sz="2700" dirty="0"/>
            </a:br>
            <a:r>
              <a:rPr lang="ru-RU" sz="2700" b="1" dirty="0">
                <a:solidFill>
                  <a:srgbClr val="FF0000"/>
                </a:solidFill>
              </a:rPr>
              <a:t>Цель праздников</a:t>
            </a:r>
            <a:r>
              <a:rPr lang="ru-RU" sz="2700" b="1" dirty="0"/>
              <a:t> </a:t>
            </a:r>
            <a:r>
              <a:rPr lang="ru-RU" sz="2700" dirty="0"/>
              <a:t>в детском саду - это доставить ребенку радость, выразить свои таланты и вместе с тем духовно обогатиться, побуждая ребенка к творчеству.</a:t>
            </a:r>
            <a:br>
              <a:rPr lang="ru-RU" sz="2700" dirty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-47200"/>
            <a:ext cx="9144000" cy="69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989138"/>
            <a:ext cx="82296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	Роль праздников в развитии ребенка.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 -  </a:t>
            </a:r>
            <a:r>
              <a:rPr lang="ru-RU" sz="2200" b="1" dirty="0" smtClean="0"/>
              <a:t>Создание чувства радости;</a:t>
            </a:r>
            <a:br>
              <a:rPr lang="ru-RU" sz="2200" b="1" dirty="0" smtClean="0"/>
            </a:br>
            <a:r>
              <a:rPr lang="ru-RU" sz="2200" b="1" dirty="0" smtClean="0"/>
              <a:t> -  красочность оформления, костюмы – все это оказывает                  положительный эффект на эстетическое воспитание ребенка;</a:t>
            </a:r>
            <a:br>
              <a:rPr lang="ru-RU" sz="2200" b="1" dirty="0" smtClean="0"/>
            </a:br>
            <a:r>
              <a:rPr lang="ru-RU" sz="2200" b="1" dirty="0" smtClean="0"/>
              <a:t>- праздники обогащают детей новыми эмоциональными переживаниями, расширяют кругозор;</a:t>
            </a:r>
            <a:br>
              <a:rPr lang="ru-RU" sz="2200" b="1" dirty="0" smtClean="0"/>
            </a:br>
            <a:r>
              <a:rPr lang="ru-RU" sz="2200" b="1" dirty="0" smtClean="0"/>
              <a:t>- дети приобретают новые знания, а также закрепляют уже имеющиеся у них;</a:t>
            </a:r>
            <a:br>
              <a:rPr lang="ru-RU" sz="2200" b="1" dirty="0" smtClean="0"/>
            </a:br>
            <a:r>
              <a:rPr lang="ru-RU" sz="2200" b="1" dirty="0" smtClean="0"/>
              <a:t>- у детей развивается чувство индивидуальной и коллективной ответственности, воспитывается чувство товарищества, взаимопомощи, а также решаются задачи по гендерному воспитанию детей   (пригласить на танец, проводить по окончанию);</a:t>
            </a:r>
            <a:br>
              <a:rPr lang="ru-RU" sz="2200" b="1" dirty="0" smtClean="0"/>
            </a:br>
            <a:r>
              <a:rPr lang="ru-RU" sz="2200" b="1" dirty="0" smtClean="0"/>
              <a:t>- совместная подготовка к празднику, общность интересов сплачивают детей, сближают с воспитателем и с музыкальным руководителем;</a:t>
            </a:r>
            <a:br>
              <a:rPr lang="ru-RU" sz="2200" b="1" dirty="0" smtClean="0"/>
            </a:br>
            <a:r>
              <a:rPr lang="ru-RU" sz="2200" b="1" dirty="0" smtClean="0"/>
              <a:t>- в играх, танцах, театрализации выявляются и развиваются творческие способности детей.</a:t>
            </a:r>
            <a:br>
              <a:rPr lang="ru-RU" sz="2200" b="1" dirty="0" smtClean="0"/>
            </a:br>
            <a:endParaRPr lang="ru-RU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928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5612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C0000"/>
                </a:solidFill>
                <a:latin typeface="Calibri" pitchFamily="34" charset="0"/>
              </a:rPr>
              <a:t>Необходимо помнить</a:t>
            </a:r>
            <a:r>
              <a:rPr lang="ru-RU" sz="2400">
                <a:latin typeface="Calibri" pitchFamily="34" charset="0"/>
              </a:rPr>
              <a:t>, что </a:t>
            </a:r>
            <a:endParaRPr lang="ru-RU" sz="2400"/>
          </a:p>
          <a:p>
            <a:pPr algn="ctr"/>
            <a:r>
              <a:rPr lang="ru-RU" sz="2400">
                <a:latin typeface="Calibri" pitchFamily="34" charset="0"/>
              </a:rPr>
              <a:t>подготовка к празднику, </a:t>
            </a:r>
            <a:endParaRPr lang="ru-RU" sz="2400"/>
          </a:p>
          <a:p>
            <a:pPr algn="ctr"/>
            <a:r>
              <a:rPr lang="ru-RU" sz="2400">
                <a:latin typeface="Calibri" pitchFamily="34" charset="0"/>
              </a:rPr>
              <a:t>сам праздник и </a:t>
            </a:r>
            <a:endParaRPr lang="ru-RU" sz="2400"/>
          </a:p>
          <a:p>
            <a:pPr algn="ctr"/>
            <a:r>
              <a:rPr lang="ru-RU" sz="2400">
                <a:latin typeface="Calibri" pitchFamily="34" charset="0"/>
              </a:rPr>
              <a:t>послепраздничные дни — </a:t>
            </a:r>
            <a:endParaRPr lang="ru-RU" sz="2400"/>
          </a:p>
          <a:p>
            <a:pPr algn="ctr"/>
            <a:r>
              <a:rPr lang="ru-RU" sz="2400">
                <a:latin typeface="Calibri" pitchFamily="34" charset="0"/>
              </a:rPr>
              <a:t>это звенья одной неразрывной цепи.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331913" y="1700213"/>
            <a:ext cx="69850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 sz="2400">
              <a:latin typeface="Calibri" pitchFamily="34" charset="0"/>
            </a:endParaRPr>
          </a:p>
          <a:p>
            <a:pPr algn="ctr"/>
            <a:r>
              <a:rPr lang="ru-RU" sz="2400">
                <a:latin typeface="Calibri" pitchFamily="34" charset="0"/>
              </a:rPr>
              <a:t>Подготовка к празднику должна начаться своевременно, проводиться планово, без спешки, чтобы дети имели возможность постепенно усваивать материал.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91512" cy="18732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Ведущий</a:t>
            </a:r>
            <a:r>
              <a:rPr lang="ru-RU" sz="2400" b="1" dirty="0" smtClean="0"/>
              <a:t> – это лицо, которое руководит праздничным утренником, объединяет все элементы праздника в органическое целое, поясняет детям происходящее, является связующим звеном между зрителями и исполнителями. </a:t>
            </a:r>
          </a:p>
        </p:txBody>
      </p:sp>
      <p:pic>
        <p:nvPicPr>
          <p:cNvPr id="17412" name="Picture 4" descr="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675"/>
            <a:ext cx="5111750" cy="3402013"/>
          </a:xfrm>
          <a:prstGeom prst="rect">
            <a:avLst/>
          </a:prstGeom>
          <a:noFill/>
        </p:spPr>
      </p:pic>
      <p:pic>
        <p:nvPicPr>
          <p:cNvPr id="17413" name="Picture 5" descr="8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286125"/>
            <a:ext cx="5041900" cy="335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8496944" cy="223267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C00000"/>
                </a:solidFill>
              </a:rPr>
              <a:t>Общение между родителями и воспитателем в процессе подготовки к утреннику происходят регулярно: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/>
              <a:t>- воспитатель дает необходимые рекомендации по разучиванию стихов, </a:t>
            </a:r>
            <a:r>
              <a:rPr lang="ru-RU" sz="1800" b="1" dirty="0" smtClean="0"/>
              <a:t>ролей;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обращается за помощью по </a:t>
            </a:r>
            <a:r>
              <a:rPr lang="ru-RU" sz="1800" b="1" dirty="0" smtClean="0"/>
              <a:t>изготовлению костюмов;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активно участвуют в оформлении </a:t>
            </a:r>
            <a:r>
              <a:rPr lang="ru-RU" sz="1800" b="1" dirty="0" smtClean="0"/>
              <a:t>группы;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родители могут контролировать, какую долю участия принимает ребенок в утреннике, проверить, достаточно ли хорошо ребенок выучил стих или песню;</a:t>
            </a:r>
            <a:br>
              <a:rPr lang="ru-RU" sz="1800" b="1" dirty="0"/>
            </a:br>
            <a:r>
              <a:rPr lang="ru-RU" sz="1800" b="1" dirty="0"/>
              <a:t>- участие родителей в </a:t>
            </a:r>
            <a:r>
              <a:rPr lang="ru-RU" sz="1800" b="1" dirty="0" smtClean="0"/>
              <a:t>инсценировках, </a:t>
            </a:r>
            <a:r>
              <a:rPr lang="ru-RU" sz="1800" b="1" dirty="0"/>
              <a:t>в играх </a:t>
            </a:r>
            <a:r>
              <a:rPr lang="ru-RU" sz="1800" b="1" dirty="0" smtClean="0"/>
              <a:t>на </a:t>
            </a:r>
            <a:r>
              <a:rPr lang="ru-RU" sz="1800" b="1" dirty="0"/>
              <a:t>утреннике.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22531" name="Picture 3" descr="G:\Ре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57150"/>
            <a:ext cx="5363939" cy="378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587500"/>
            <a:ext cx="47736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6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67254" y="4077072"/>
            <a:ext cx="7272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Главным показателем успешности </a:t>
            </a:r>
            <a:r>
              <a:rPr lang="ru-RU" sz="2000" b="1" dirty="0" smtClean="0">
                <a:latin typeface="Calibri" pitchFamily="34" charset="0"/>
              </a:rPr>
              <a:t>праздника </a:t>
            </a:r>
            <a:r>
              <a:rPr lang="ru-RU" sz="2000" b="1" dirty="0">
                <a:latin typeface="Calibri" pitchFamily="34" charset="0"/>
              </a:rPr>
              <a:t>является эмоциональная окрашенность атмосферы, которую определяют: непринужденность, естественность поведения детей, заинтересованность происходящим, радостные и добрые эмоции, рождаемые действиями персонажей праздника.</a:t>
            </a:r>
          </a:p>
        </p:txBody>
      </p:sp>
      <p:pic>
        <p:nvPicPr>
          <p:cNvPr id="23557" name="Picture 6" descr="G:\Б.Я - Ос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16632"/>
            <a:ext cx="6048375" cy="37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331913" y="404813"/>
            <a:ext cx="6553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Calibri" pitchFamily="34" charset="0"/>
              </a:rPr>
              <a:t>Праздник окончен, но праздничные впечатления еще долго живут в памяти детей. Они делятся ими со своими товарищами, воспитателями, родителями, отражают их в своих играх, рисунках, лепке. Воспитатель стремиться закрепить наиболее красочные впечатления, связанные с тематикой праздника. Дети повторяют полюбившиеся танцы, песни, действия отдельных персонажей.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download-free-powerpoint-templates-background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8" y="-2689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	</a:t>
            </a:r>
            <a:r>
              <a:rPr lang="ru-RU" sz="2000" dirty="0" smtClean="0"/>
              <a:t>		</a:t>
            </a:r>
            <a:br>
              <a:rPr lang="ru-RU" sz="2000" dirty="0" smtClean="0"/>
            </a:br>
            <a:r>
              <a:rPr lang="ru-RU" sz="2000" dirty="0"/>
              <a:t>	</a:t>
            </a:r>
            <a:r>
              <a:rPr lang="ru-RU" sz="2000" dirty="0" smtClean="0"/>
              <a:t>		</a:t>
            </a:r>
            <a:r>
              <a:rPr lang="ru-RU" sz="2200" b="1" dirty="0" smtClean="0">
                <a:solidFill>
                  <a:srgbClr val="C00000"/>
                </a:solidFill>
              </a:rPr>
              <a:t>ПАМЯТКА ВОСПИТАТЕЛЮ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		при подготовке и проведении утренника.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- Знать номера и их последовательность наизусть;</a:t>
            </a:r>
            <a:br>
              <a:rPr lang="ru-RU" sz="2200" b="1" dirty="0" smtClean="0"/>
            </a:br>
            <a:r>
              <a:rPr lang="ru-RU" sz="2200" b="1" dirty="0" smtClean="0"/>
              <a:t>- следить за дисциплиной, поправлять детей корректно, успокаивать их поглаживанием по плечу;</a:t>
            </a:r>
            <a:br>
              <a:rPr lang="ru-RU" sz="2200" b="1" dirty="0" smtClean="0"/>
            </a:br>
            <a:r>
              <a:rPr lang="ru-RU" sz="2200" b="1" dirty="0" smtClean="0"/>
              <a:t>- знать стихи, вовремя подсказывать начало стихотворения, песни, танца;</a:t>
            </a:r>
            <a:br>
              <a:rPr lang="ru-RU" sz="2200" b="1" dirty="0" smtClean="0"/>
            </a:br>
            <a:r>
              <a:rPr lang="ru-RU" sz="2200" b="1" dirty="0" smtClean="0"/>
              <a:t>- должен быть быстрый темп ведения праздника, без заминок и пауз, т.к. внимание у детей не устойчивое;</a:t>
            </a:r>
            <a:br>
              <a:rPr lang="ru-RU" sz="2200" b="1" dirty="0" smtClean="0"/>
            </a:br>
            <a:r>
              <a:rPr lang="ru-RU" sz="2200" b="1" dirty="0" smtClean="0"/>
              <a:t>- четко знать, когда посадить детей, когда поднести атрибуты;</a:t>
            </a:r>
            <a:br>
              <a:rPr lang="ru-RU" sz="2200" b="1" dirty="0" smtClean="0"/>
            </a:br>
            <a:r>
              <a:rPr lang="ru-RU" sz="2200" b="1" dirty="0" smtClean="0"/>
              <a:t>- воспитатель должен видеть на празднике каждого ребенка;</a:t>
            </a:r>
            <a:br>
              <a:rPr lang="ru-RU" sz="2200" b="1" dirty="0" smtClean="0"/>
            </a:br>
            <a:r>
              <a:rPr lang="ru-RU" sz="2200" b="1" dirty="0" smtClean="0"/>
              <a:t>- принимать активное участие в украшении зала, подготовит зал к своему утреннику: поставить стулья по количеству детей, разложить атрибуты, приготовит подарки;</a:t>
            </a:r>
            <a:br>
              <a:rPr lang="ru-RU" sz="2200" b="1" dirty="0" smtClean="0"/>
            </a:br>
            <a:r>
              <a:rPr lang="ru-RU" sz="2200" b="1" dirty="0" smtClean="0"/>
              <a:t>- всегда заканчивать утренник словами, давая родителям понять об окончании праздника.</a:t>
            </a:r>
            <a:br>
              <a:rPr lang="ru-RU" sz="22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9626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370</TotalTime>
  <Words>183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Праздники в детском саду — это не только развлекательное мероприятие, а важная составная часть воспитательного процесса. Они активно воздействуют на формирование личности дошкольника, позволяют ему проявить свои навыки, умения, творческую инициативу, подводят определенный итог педагогической работы. Цель праздников в детском саду - это доставить ребенку радость, выразить свои таланты и вместе с тем духовно обогатиться, побуждая ребенка к творчеству. </vt:lpstr>
      <vt:lpstr>  Роль праздников в развитии ребенка.  -  Создание чувства радости;  -  красочность оформления, костюмы – все это оказывает                  положительный эффект на эстетическое воспитание ребенка; - праздники обогащают детей новыми эмоциональными переживаниями, расширяют кругозор; - дети приобретают новые знания, а также закрепляют уже имеющиеся у них; - у детей развивается чувство индивидуальной и коллективной ответственности, воспитывается чувство товарищества, взаимопомощи, а также решаются задачи по гендерному воспитанию детей   (пригласить на танец, проводить по окончанию); - совместная подготовка к празднику, общность интересов сплачивают детей, сближают с воспитателем и с музыкальным руководителем; - в играх, танцах, театрализации выявляются и развиваются творческие способности детей. </vt:lpstr>
      <vt:lpstr>Слайд 4</vt:lpstr>
      <vt:lpstr>Ведущий – это лицо, которое руководит праздничным утренником, объединяет все элементы праздника в органическое целое, поясняет детям происходящее, является связующим звеном между зрителями и исполнителями. </vt:lpstr>
      <vt:lpstr>Общение между родителями и воспитателем в процессе подготовки к утреннику происходят регулярно: - воспитатель дает необходимые рекомендации по разучиванию стихов, ролей; - обращается за помощью по изготовлению костюмов; - активно участвуют в оформлении группы; - родители могут контролировать, какую долю участия принимает ребенок в утреннике, проверить, достаточно ли хорошо ребенок выучил стих или песню; - участие родителей в инсценировках, в играх на утреннике. </vt:lpstr>
      <vt:lpstr>Слайд 7</vt:lpstr>
      <vt:lpstr>Слайд 8</vt:lpstr>
      <vt:lpstr>        ПАМЯТКА ВОСПИТАТЕЛЮ   при подготовке и проведении утренника. - Знать номера и их последовательность наизусть; - следить за дисциплиной, поправлять детей корректно, успокаивать их поглаживанием по плечу; - знать стихи, вовремя подсказывать начало стихотворения, песни, танца; - должен быть быстрый темп ведения праздника, без заминок и пауз, т.к. внимание у детей не устойчивое; - четко знать, когда посадить детей, когда поднести атрибуты; - воспитатель должен видеть на празднике каждого ребенка; - принимать активное участие в украшении зала, подготовит зал к своему утреннику: поставить стулья по количеству детей, разложить атрибуты, приготовит подарки; - всегда заканчивать утренник словами, давая родителям понять об окончании праздника.  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hookah_point</cp:lastModifiedBy>
  <cp:revision>29</cp:revision>
  <dcterms:created xsi:type="dcterms:W3CDTF">2015-03-23T14:24:40Z</dcterms:created>
  <dcterms:modified xsi:type="dcterms:W3CDTF">2020-02-28T03:57:19Z</dcterms:modified>
</cp:coreProperties>
</file>