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 varScale="1">
        <p:scale>
          <a:sx n="68" d="100"/>
          <a:sy n="68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7C35-1D20-4016-AD77-C2B36ACFD1DA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3108-0364-4F94-8BE4-51DA83BB7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ГБПОУ  </a:t>
            </a:r>
            <a:r>
              <a:rPr lang="ru-RU" sz="3200" dirty="0" smtClean="0">
                <a:solidFill>
                  <a:srgbClr val="FFC000"/>
                </a:solidFill>
              </a:rPr>
              <a:t>«Дзержинский химический техникум имени красной Армии»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Презентация по английскому языку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н</a:t>
            </a:r>
            <a:r>
              <a:rPr lang="ru-RU" sz="4000" b="1" dirty="0" smtClean="0">
                <a:solidFill>
                  <a:srgbClr val="FFC000"/>
                </a:solidFill>
              </a:rPr>
              <a:t>а </a:t>
            </a:r>
            <a:r>
              <a:rPr lang="ru-RU" sz="4000" b="1" dirty="0" smtClean="0">
                <a:solidFill>
                  <a:srgbClr val="FFC000"/>
                </a:solidFill>
              </a:rPr>
              <a:t>тему: «</a:t>
            </a:r>
            <a:r>
              <a:rPr lang="ru-RU" sz="4000" b="1" smtClean="0">
                <a:solidFill>
                  <a:srgbClr val="FFC000"/>
                </a:solidFill>
              </a:rPr>
              <a:t>Спорт </a:t>
            </a:r>
            <a:r>
              <a:rPr lang="ru-RU" sz="4000" b="1" smtClean="0">
                <a:solidFill>
                  <a:srgbClr val="FFC000"/>
                </a:solidFill>
              </a:rPr>
              <a:t>»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rgbClr val="FFC000"/>
                </a:solidFill>
              </a:rPr>
              <a:t>Разработчик: преподаватель</a:t>
            </a:r>
          </a:p>
          <a:p>
            <a:pPr algn="r"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Холодилова</a:t>
            </a:r>
            <a:r>
              <a:rPr lang="ru-RU" dirty="0" smtClean="0">
                <a:solidFill>
                  <a:srgbClr val="FFC000"/>
                </a:solidFill>
              </a:rPr>
              <a:t> М.А.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652534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8000" dirty="0" smtClean="0"/>
              <a:t>11</a:t>
            </a:r>
            <a:r>
              <a:rPr lang="en-US" sz="9600" b="1" dirty="0" smtClean="0">
                <a:solidFill>
                  <a:srgbClr val="FFC000"/>
                </a:solidFill>
              </a:rPr>
              <a:t>. Someone who is watching an event or a game?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        (Spectator) 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12. A man/woman who plays several different sports, especially outdoor sports. 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       (sportsman)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13. A group of people who play a game or sport together against each other?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       (Team)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14. To be the best or first in a competition or a game.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        (Win)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15.  It’s outdoor game, played in summer with a small ball covered with a red leather, a bat and wickets, by two teams of 11 players each, usually  dressed in white.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	(Cricket)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16. It’s a game in which people hit small hard white balls into holes in the grounds with a set of a special stick.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	(Golf)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17. Any of several games in which darts (small sharp-pointed objects) are thrown at a circular board.</a:t>
            </a:r>
          </a:p>
          <a:p>
            <a:pPr marL="514350" indent="-514350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 	(Darts)</a:t>
            </a:r>
            <a:endParaRPr lang="ru-RU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Make up the sentences with words and words combinations using Present Simple, Past Simple, Future Simple, Present Continuous, Past Continuous Tense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Play football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Play hockey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The most popular outdoor winter sports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The first place in public interest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Go in for calisthenics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Go for training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Popular games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To watch football match on TV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To ride a bike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Take part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FFC000"/>
                </a:solidFill>
              </a:rPr>
              <a:t>Favourite</a:t>
            </a:r>
            <a:r>
              <a:rPr lang="en-US" b="1" dirty="0" smtClean="0">
                <a:solidFill>
                  <a:srgbClr val="FFC000"/>
                </a:solidFill>
              </a:rPr>
              <a:t> kind of sport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Home task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Speak on the following topics:</a:t>
            </a:r>
          </a:p>
          <a:p>
            <a:pPr marL="514350" indent="-514350" algn="ctr">
              <a:buAutoNum type="arabicPeriod"/>
            </a:pPr>
            <a:r>
              <a:rPr lang="en-US" b="1" u="sng" dirty="0" smtClean="0">
                <a:solidFill>
                  <a:srgbClr val="FFC000"/>
                </a:solidFill>
              </a:rPr>
              <a:t>Popular games and sports in England or in Russia.</a:t>
            </a:r>
          </a:p>
          <a:p>
            <a:pPr marL="514350" indent="-514350" algn="ctr">
              <a:buAutoNum type="arabicPeriod"/>
            </a:pPr>
            <a:r>
              <a:rPr lang="en-US" b="1" u="sng" dirty="0" smtClean="0">
                <a:solidFill>
                  <a:srgbClr val="FFC000"/>
                </a:solidFill>
              </a:rPr>
              <a:t>A sports event I will never forget.</a:t>
            </a:r>
            <a:endParaRPr lang="ru-RU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SPORTS AND GAMES</a:t>
            </a:r>
            <a:endParaRPr lang="ru-RU" sz="5400" b="1" dirty="0">
              <a:solidFill>
                <a:srgbClr val="FFC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ownloads\z_1f086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5712"/>
            <a:ext cx="3494596" cy="2592288"/>
          </a:xfrm>
          <a:prstGeom prst="rect">
            <a:avLst/>
          </a:prstGeom>
          <a:noFill/>
        </p:spPr>
      </p:pic>
      <p:pic>
        <p:nvPicPr>
          <p:cNvPr id="1027" name="Picture 3" descr="C:\Users\Марина\Downloads\14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203848" cy="2135899"/>
          </a:xfrm>
          <a:prstGeom prst="rect">
            <a:avLst/>
          </a:prstGeom>
          <a:noFill/>
        </p:spPr>
      </p:pic>
      <p:pic>
        <p:nvPicPr>
          <p:cNvPr id="1028" name="Picture 4" descr="C:\Users\Марина\Downloads\982545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3384376" cy="2614072"/>
          </a:xfrm>
          <a:prstGeom prst="rect">
            <a:avLst/>
          </a:prstGeom>
          <a:noFill/>
        </p:spPr>
      </p:pic>
      <p:pic>
        <p:nvPicPr>
          <p:cNvPr id="1029" name="Picture 5" descr="C:\Users\Марина\Downloads\конькобежный спорт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3501008"/>
            <a:ext cx="3528392" cy="2352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Phonetic exercise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3328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600" b="1" i="1" dirty="0" smtClean="0">
                <a:solidFill>
                  <a:srgbClr val="FFC000"/>
                </a:solidFill>
              </a:rPr>
              <a:t>Repeat words and make up the sentences</a:t>
            </a:r>
          </a:p>
          <a:p>
            <a:pPr algn="just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Rugby, golf, darts, competition, cup,</a:t>
            </a:r>
          </a:p>
          <a:p>
            <a:pPr algn="just">
              <a:buNone/>
            </a:pPr>
            <a:r>
              <a:rPr lang="en-US" sz="4000" b="1" dirty="0">
                <a:solidFill>
                  <a:srgbClr val="FFC000"/>
                </a:solidFill>
              </a:rPr>
              <a:t>s</a:t>
            </a:r>
            <a:r>
              <a:rPr lang="en-US" sz="4000" b="1" dirty="0" smtClean="0">
                <a:solidFill>
                  <a:srgbClr val="FFC000"/>
                </a:solidFill>
              </a:rPr>
              <a:t>pectator, loser, referee, football, hockey, athletics, cycling</a:t>
            </a:r>
          </a:p>
          <a:p>
            <a:endParaRPr lang="en-US" sz="4000" dirty="0" smtClean="0"/>
          </a:p>
        </p:txBody>
      </p:sp>
      <p:pic>
        <p:nvPicPr>
          <p:cNvPr id="2051" name="Picture 3" descr="C:\Users\Марина\Downloads\image5223-13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2344"/>
            <a:ext cx="3275856" cy="2475656"/>
          </a:xfrm>
          <a:prstGeom prst="rect">
            <a:avLst/>
          </a:prstGeom>
          <a:noFill/>
        </p:spPr>
      </p:pic>
      <p:pic>
        <p:nvPicPr>
          <p:cNvPr id="2052" name="Picture 4" descr="C:\Users\Марина\Downloads\ве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3030413" cy="2196123"/>
          </a:xfrm>
          <a:prstGeom prst="rect">
            <a:avLst/>
          </a:prstGeom>
          <a:noFill/>
        </p:spPr>
      </p:pic>
      <p:pic>
        <p:nvPicPr>
          <p:cNvPr id="2055" name="Picture 7" descr="C:\Users\Марина\Downloads\pryschi-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3217912" cy="21290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Match the words in English and Russian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06104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Skiing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Cycling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Hunting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Ski-jumping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Tournaments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Keep feet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Mountaineering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Gliding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Droughts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Track and field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100264" cy="3960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Легкая атлетика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Велоспорт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Шашки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Планеризм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Турнир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Катание на лыжах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Горный спорт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Прыжки с трамплина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Охота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Быть в хорошей форме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Марина\Downloads\Sport_The_skier_in_the_sky_037043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3680"/>
            <a:ext cx="3168352" cy="1594320"/>
          </a:xfrm>
          <a:prstGeom prst="rect">
            <a:avLst/>
          </a:prstGeom>
          <a:noFill/>
        </p:spPr>
      </p:pic>
      <p:pic>
        <p:nvPicPr>
          <p:cNvPr id="3075" name="Picture 3" descr="C:\Users\Марина\Downloads\09110312161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71464"/>
            <a:ext cx="3145532" cy="2086536"/>
          </a:xfrm>
          <a:prstGeom prst="rect">
            <a:avLst/>
          </a:prstGeom>
          <a:noFill/>
        </p:spPr>
      </p:pic>
      <p:pic>
        <p:nvPicPr>
          <p:cNvPr id="3076" name="Picture 4" descr="C:\Users\Марина\Downloads\1754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664296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Answer the following questions: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What kinds of sports are popular in Russia?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Are you against or for sports?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Do you prefer going in for sports or watching it on TV?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Is sports a part of our everyday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Is sports important to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What is your </a:t>
            </a:r>
            <a:r>
              <a:rPr lang="en-US" b="1" dirty="0" err="1" smtClean="0">
                <a:solidFill>
                  <a:srgbClr val="FFC000"/>
                </a:solidFill>
              </a:rPr>
              <a:t>favourite</a:t>
            </a:r>
            <a:r>
              <a:rPr lang="en-US" b="1" dirty="0" smtClean="0">
                <a:solidFill>
                  <a:srgbClr val="FFC000"/>
                </a:solidFill>
              </a:rPr>
              <a:t> kind of sport?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Who is the best sportsman in your group?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Summer and Winter Sports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Remember new words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Read and translate the text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Answer the questions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Марина\Downloads\ski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3627"/>
            <a:ext cx="3907632" cy="2524373"/>
          </a:xfrm>
          <a:prstGeom prst="rect">
            <a:avLst/>
          </a:prstGeom>
          <a:noFill/>
        </p:spPr>
      </p:pic>
      <p:pic>
        <p:nvPicPr>
          <p:cNvPr id="4099" name="Picture 3" descr="C:\Users\Марина\Downloads\sailing2012_m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3744416" cy="2592288"/>
          </a:xfrm>
          <a:prstGeom prst="rect">
            <a:avLst/>
          </a:prstGeom>
          <a:noFill/>
        </p:spPr>
      </p:pic>
      <p:pic>
        <p:nvPicPr>
          <p:cNvPr id="4101" name="Picture 5" descr="C:\Users\Марина\Downloads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2852936"/>
            <a:ext cx="3168352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Kinds of Sports and Games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600200"/>
          <a:ext cx="878497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Sports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</a:rPr>
                        <a:t> or Games 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When did it start to develop?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Where did it start to develop?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Rules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</a:rPr>
                        <a:t> most famous Russian sportsmen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</a:rPr>
                        <a:t> most famous foreign sportsmen</a:t>
                      </a:r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quiz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Someone who does an activity for pleasure or interest, not as a job?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     (Amateur)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2. Someone that has won a competition, especially in sport?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    (Champion)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3. An organized event in which people or teams compete against each other?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     ( Competition)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4. Someone who likes a particular sport?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     (Fan)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5. A specially shaped silver container that is given as a prize in a competition, especially sports competition?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   (Cup)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6. A form of sport?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(Game)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7. Someone who has lost a competition or a game?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(Loser)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8. The fastest speed, longest distance, highest or lowest level etc that has ever been reached, especially in sport?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 (Record)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9. Someone who is in charge of a game in sports such as football, basketball, boxing?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 (referee)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10. The number of points that each team or player has won in a game or competition?</a:t>
            </a:r>
          </a:p>
          <a:p>
            <a:pPr marL="514350" indent="-51435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 (Score)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613</Words>
  <Application>Microsoft Office PowerPoint</Application>
  <PresentationFormat>Экран (4:3)</PresentationFormat>
  <Paragraphs>105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ГБПОУ  «Дзержинский химический техникум имени красной Армии»</vt:lpstr>
      <vt:lpstr>SPORTS AND GAMES</vt:lpstr>
      <vt:lpstr>Phonetic exercise</vt:lpstr>
      <vt:lpstr>Match the words in English and Russian</vt:lpstr>
      <vt:lpstr>Answer the following questions:</vt:lpstr>
      <vt:lpstr>Summer and Winter Sports</vt:lpstr>
      <vt:lpstr>Kinds of Sports and Games</vt:lpstr>
      <vt:lpstr>The quiz</vt:lpstr>
      <vt:lpstr>Слайд 9</vt:lpstr>
      <vt:lpstr>Слайд 10</vt:lpstr>
      <vt:lpstr>Make up the sentences with words and words combinations using Present Simple, Past Simple, Future Simple, Present Continuous, Past Continuous Tense</vt:lpstr>
      <vt:lpstr>Home task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AND GAMES</dc:title>
  <dc:creator>Марина</dc:creator>
  <cp:lastModifiedBy>Марина</cp:lastModifiedBy>
  <cp:revision>24</cp:revision>
  <dcterms:created xsi:type="dcterms:W3CDTF">2016-04-12T12:01:20Z</dcterms:created>
  <dcterms:modified xsi:type="dcterms:W3CDTF">2020-02-23T01:46:31Z</dcterms:modified>
</cp:coreProperties>
</file>