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59" r:id="rId4"/>
    <p:sldId id="260" r:id="rId5"/>
    <p:sldId id="261" r:id="rId6"/>
    <p:sldId id="265" r:id="rId7"/>
    <p:sldId id="263" r:id="rId8"/>
    <p:sldId id="266" r:id="rId9"/>
    <p:sldId id="267" r:id="rId10"/>
    <p:sldId id="292" r:id="rId11"/>
    <p:sldId id="264" r:id="rId12"/>
    <p:sldId id="268" r:id="rId13"/>
    <p:sldId id="269" r:id="rId14"/>
    <p:sldId id="276" r:id="rId15"/>
    <p:sldId id="275" r:id="rId16"/>
    <p:sldId id="277" r:id="rId17"/>
    <p:sldId id="270" r:id="rId18"/>
    <p:sldId id="278" r:id="rId19"/>
    <p:sldId id="272" r:id="rId20"/>
    <p:sldId id="279" r:id="rId21"/>
    <p:sldId id="280" r:id="rId22"/>
    <p:sldId id="281" r:id="rId23"/>
    <p:sldId id="282" r:id="rId24"/>
    <p:sldId id="283" r:id="rId25"/>
    <p:sldId id="288" r:id="rId26"/>
    <p:sldId id="284" r:id="rId27"/>
    <p:sldId id="285" r:id="rId28"/>
    <p:sldId id="286" r:id="rId29"/>
    <p:sldId id="289" r:id="rId30"/>
    <p:sldId id="290" r:id="rId31"/>
    <p:sldId id="294" r:id="rId32"/>
    <p:sldId id="29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  <a:srgbClr val="71FFC6"/>
    <a:srgbClr val="FF7575"/>
    <a:srgbClr val="FFCCCC"/>
    <a:srgbClr val="FF8181"/>
    <a:srgbClr val="FF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7" autoAdjust="0"/>
    <p:restoredTop sz="94660"/>
  </p:normalViewPr>
  <p:slideViewPr>
    <p:cSldViewPr>
      <p:cViewPr varScale="1">
        <p:scale>
          <a:sx n="87" d="100"/>
          <a:sy n="87" d="100"/>
        </p:scale>
        <p:origin x="116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wallpaper_1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 userDrawn="1"/>
        </p:nvSpPr>
        <p:spPr>
          <a:xfrm>
            <a:off x="1214414" y="3929066"/>
            <a:ext cx="4857784" cy="1857388"/>
          </a:xfrm>
          <a:prstGeom prst="wedgeRoundRectCallout">
            <a:avLst>
              <a:gd name="adj1" fmla="val 59428"/>
              <a:gd name="adj2" fmla="val 11902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ыноска-облако 7"/>
          <p:cNvSpPr/>
          <p:nvPr userDrawn="1"/>
        </p:nvSpPr>
        <p:spPr>
          <a:xfrm>
            <a:off x="928662" y="857232"/>
            <a:ext cx="7215238" cy="2357454"/>
          </a:xfrm>
          <a:prstGeom prst="cloudCallout">
            <a:avLst>
              <a:gd name="adj1" fmla="val 28779"/>
              <a:gd name="adj2" fmla="val 67110"/>
            </a:avLst>
          </a:prstGeom>
          <a:solidFill>
            <a:srgbClr val="FFCCCC"/>
          </a:solidFill>
          <a:ln>
            <a:solidFill>
              <a:srgbClr val="FF7575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50017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1438" y="71438"/>
            <a:ext cx="9001156" cy="6715148"/>
          </a:xfrm>
          <a:prstGeom prst="rect">
            <a:avLst/>
          </a:prstGeom>
          <a:noFill/>
          <a:ln w="57150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428596" y="357166"/>
            <a:ext cx="8286808" cy="11430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ED727-27CD-4E07-8BCC-54F7ACA67BF1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14282" y="214290"/>
            <a:ext cx="8715436" cy="6500858"/>
          </a:xfrm>
          <a:prstGeom prst="rect">
            <a:avLst/>
          </a:prstGeom>
          <a:noFill/>
          <a:ln w="76200">
            <a:solidFill>
              <a:srgbClr val="FF818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000108"/>
            <a:ext cx="7343772" cy="1970091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Организация развивающей предметно-пространственной среды 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</a:rPr>
              <a:t>II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младшая группа «Облачко».</a:t>
            </a:r>
            <a:endParaRPr lang="ru-RU" sz="32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4000504"/>
            <a:ext cx="4929222" cy="178595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Подготовила: 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Воспитатель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II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младшей группы</a:t>
            </a:r>
          </a:p>
          <a:p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Латыпова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О.М.</a:t>
            </a:r>
          </a:p>
          <a:p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43438" y="214290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МБДОУ ДС № 275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yB5mxu2sHgM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42852"/>
            <a:ext cx="8673756" cy="656512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Активный игровой уголок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"Жилая комната" 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1997838"/>
            <a:ext cx="8286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Основной вид деятельности наших малышей — игровой. В нашем 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активном игровом уголке «Жилая комната»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собраны игрушки, которые знакомят детей с окружающими их предметами быта. Малыши не только знакомятся с новыми для них предметами, но и учатся действовать с ними. А затем переносят полученные знания и навыки в повседневную жизнь.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80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8358246" cy="56464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804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642918"/>
            <a:ext cx="3714776" cy="5498806"/>
          </a:xfrm>
          <a:prstGeom prst="rect">
            <a:avLst/>
          </a:prstGeom>
        </p:spPr>
      </p:pic>
      <p:pic>
        <p:nvPicPr>
          <p:cNvPr id="3" name="Рисунок 2" descr="d9tDirwzYy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3" y="642918"/>
            <a:ext cx="3662723" cy="54292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«Парикмахерская»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35" y="2285992"/>
            <a:ext cx="45720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-развивать интерес и уважение к профессии парикмахера;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-формировать правильные взаимоотношения детей во время игры.</a:t>
            </a:r>
            <a:endParaRPr lang="ru-RU" sz="2400" dirty="0"/>
          </a:p>
        </p:txBody>
      </p:sp>
      <p:pic>
        <p:nvPicPr>
          <p:cNvPr id="5" name="Рисунок 4" descr="P10804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818" y="1643050"/>
            <a:ext cx="3357586" cy="491554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«Больница»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2136339"/>
            <a:ext cx="80010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 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-формировать у детей умения принимать на себя роль и выполнять соответствующие игровые действия, использовать во время игры медицинские инструменты и называть их; 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-способствовать возникновению ролевого диалога, формировать чуткое, внимательное отношение к заболевшему,  вызвать сочувствие к заболевшим игрушкам. 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QoFjj28PWZ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2500306"/>
            <a:ext cx="4090378" cy="4014968"/>
          </a:xfrm>
          <a:prstGeom prst="rect">
            <a:avLst/>
          </a:prstGeom>
        </p:spPr>
      </p:pic>
      <p:pic>
        <p:nvPicPr>
          <p:cNvPr id="3" name="Рисунок 2" descr="P10804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500042"/>
            <a:ext cx="4053897" cy="600079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«Уголок дидактических игр»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2143116"/>
            <a:ext cx="82153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Уголок дидактических игр направлен на развитие речи, сенсорного восприятия, мелкой моторики, воображения. Комплектация: мишки с вкладышами, вкладыши разной формы, игрушки-шнуровки разного вида, дидактические панно «Птичий двор», разные виды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мозаек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лото по разным темам, настольно-печатные игры.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804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500042"/>
            <a:ext cx="3214710" cy="3500462"/>
          </a:xfrm>
          <a:prstGeom prst="rect">
            <a:avLst/>
          </a:prstGeom>
        </p:spPr>
      </p:pic>
      <p:pic>
        <p:nvPicPr>
          <p:cNvPr id="3" name="Рисунок 2" descr="P10804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541888"/>
            <a:ext cx="3929090" cy="581604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«Магазин»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928802"/>
            <a:ext cx="77153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учить детей выполнять взятые на себя роли в соответствии с сюжетом игры, пользоваться необходимыми атрибутами;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формировать дружеские взаимоотношения и культуру во время общения;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закреплять знания и первоначальные представления о профессии: продавца;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развивать диалогическую речь.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1785926"/>
            <a:ext cx="807249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Развивающая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предметно-пространственная среда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часть образовательной  среды, представленная специально организованным пространством (уголками), материалами, оборудованием и инвентарем, для развития детей дошкольного возраста в соответствии с особенностями каждого возрастного этапа, охраны и укрепления их здоровья, учёта особенностей и коррекции недостатков </a:t>
            </a:r>
            <a:r>
              <a:rPr lang="ru-RU" sz="280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их развития.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804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571480"/>
            <a:ext cx="3426454" cy="5072074"/>
          </a:xfrm>
          <a:prstGeom prst="rect">
            <a:avLst/>
          </a:prstGeom>
        </p:spPr>
      </p:pic>
      <p:pic>
        <p:nvPicPr>
          <p:cNvPr id="3" name="Рисунок 2" descr="9vSzAlYLos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1928802"/>
            <a:ext cx="4214842" cy="46061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«Книжный уголок»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2274838"/>
            <a:ext cx="8286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закреплять умения самостоятельного формирования навыка слушания;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умение обращаться с книгой;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и расширение представлений об окружающем;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проговаривание знакомых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стихов, сказок.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804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3571274" cy="5286388"/>
          </a:xfrm>
          <a:prstGeom prst="rect">
            <a:avLst/>
          </a:prstGeom>
        </p:spPr>
      </p:pic>
      <p:pic>
        <p:nvPicPr>
          <p:cNvPr id="3" name="Рисунок 2" descr="vJoZEDNle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928670"/>
            <a:ext cx="3810621" cy="564357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«Музыкально-театральный уголок»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2136339"/>
            <a:ext cx="8286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закрепить знания, полученные в Непосредственно Образовательной Деятельности;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слуховое восприятие и внимание;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исполнительских навыков;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творчества детей на основе литературных произведений.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87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2143140" cy="3172490"/>
          </a:xfrm>
          <a:prstGeom prst="rect">
            <a:avLst/>
          </a:prstGeom>
        </p:spPr>
      </p:pic>
      <p:pic>
        <p:nvPicPr>
          <p:cNvPr id="5" name="Рисунок 4" descr="P10804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2357430"/>
            <a:ext cx="2857520" cy="4286280"/>
          </a:xfrm>
          <a:prstGeom prst="rect">
            <a:avLst/>
          </a:prstGeom>
        </p:spPr>
      </p:pic>
      <p:pic>
        <p:nvPicPr>
          <p:cNvPr id="4" name="Рисунок 3" descr="P10804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285728"/>
            <a:ext cx="3580378" cy="528638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7CfW5BOi5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642918"/>
            <a:ext cx="4207169" cy="5989096"/>
          </a:xfrm>
          <a:prstGeom prst="rect">
            <a:avLst/>
          </a:prstGeom>
        </p:spPr>
      </p:pic>
      <p:pic>
        <p:nvPicPr>
          <p:cNvPr id="3" name="Рисунок 2" descr="Копия DSC019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7166"/>
            <a:ext cx="4522181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«Животный мир»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500034" y="2857495"/>
            <a:ext cx="81439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этом уголке собраны игрушечные животные (дикие и домашние, большие и маленькие). Изучаем части тела животных, повадки. Дети используют животных в игровой деятельности.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804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000372"/>
            <a:ext cx="5146325" cy="3476653"/>
          </a:xfrm>
          <a:prstGeom prst="rect">
            <a:avLst/>
          </a:prstGeom>
        </p:spPr>
      </p:pic>
      <p:pic>
        <p:nvPicPr>
          <p:cNvPr id="3" name="Рисунок 2" descr="P1070177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72198" y="500042"/>
            <a:ext cx="2643206" cy="351373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«Уголок художественного творчества»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2690336"/>
            <a:ext cx="8143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развивать интерес, внимание, любознательность, эмоциональный отклик детей на отдельные эстетические свойства и качества предметов окружающей среды.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4907947" cy="3714752"/>
          </a:xfrm>
          <a:prstGeom prst="rect">
            <a:avLst/>
          </a:prstGeom>
        </p:spPr>
      </p:pic>
      <p:pic>
        <p:nvPicPr>
          <p:cNvPr id="3" name="Рисунок 2" descr="DSC021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3023641"/>
            <a:ext cx="4673287" cy="353714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1928802"/>
            <a:ext cx="60722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развивающую предметно-пространственную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среду, отвечающую современным требованиям и способствующую развитию  самостоятельной игровой деятельности;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Научить детей играть;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Содействовать объединению детей в игре;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Научить детей соблюдать правила во время игры;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Воспитывать чувство доброжелательности, взаимопомощи;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игры каждого ребёнка с опорой на его личные интересы.</a:t>
            </a:r>
          </a:p>
          <a:p>
            <a:pPr>
              <a:buFont typeface="Wingdings" pitchFamily="2" charset="2"/>
              <a:buChar char="Ø"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5286388"/>
            <a:ext cx="7858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65F9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Ребёнок  живет в игре. И задача педагогов – стать направляющим  и связующим звеном  в  цепи ребёнок - игра. Обогащать  игровой опыт детей.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1500174"/>
            <a:ext cx="3893048" cy="5143512"/>
          </a:xfrm>
          <a:prstGeom prst="rect">
            <a:avLst/>
          </a:prstGeom>
        </p:spPr>
      </p:pic>
      <p:pic>
        <p:nvPicPr>
          <p:cNvPr id="3" name="Рисунок 2" descr="DSC021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28604"/>
            <a:ext cx="4600029" cy="348084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9mJdNL6bM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433822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XMGW57N9nqo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334312"/>
            <a:ext cx="3452809" cy="511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428604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игрушки и пособия, которые окружают малыша, в той или иной мере оказывают влияние на его развитие. Все представленные вашему вниманию уголки и составляют предметно-развивающую среду.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наша группа000000000000111111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1538" y="2857496"/>
            <a:ext cx="7078419" cy="27963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Цели: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2714620"/>
            <a:ext cx="72152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у детей интерес к сюжетно-ролевым играм;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речь, обогащать  словарный запас, закреплять  звукопроизношение;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у детей умение использовать предметы быта, строительный, напольный материал, разнообразно действовать с ним;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Закрепить ранее полученные знания о труде;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Воспитывать дружеские взаимоотношения в игре.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«Физкультурный уголок»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28596" y="2214554"/>
            <a:ext cx="82153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Потребность в движении является важной задачей при организации предметно-развивающей среды.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3714752"/>
            <a:ext cx="814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создать условия стимулирующие желания детей заниматься двигательной, игровой деятельностью.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804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4724579" cy="3214710"/>
          </a:xfrm>
          <a:prstGeom prst="rect">
            <a:avLst/>
          </a:prstGeom>
        </p:spPr>
      </p:pic>
      <p:pic>
        <p:nvPicPr>
          <p:cNvPr id="3" name="Рисунок 2" descr="P10804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500174"/>
            <a:ext cx="3421577" cy="50519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«Строительный уголок»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28596" y="1643050"/>
            <a:ext cx="828680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жизни детей этого возраста важную роль играет продуктивная деятельность, для этого есть уголок для игры различными видами строительного материала: это деревянный, пластмассовый конструктор различной величины. Машинки и мелкие игрушки для обыгрывания построек.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3429000"/>
            <a:ext cx="835824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закреплять представление основных геометрических форм;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навыки сотворчества со взрослыми, самостоятельного творчества;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мелкую моторику пальцев рук, в приобретении умения строить мебель, горки, дома;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 понимать видоизменяемость, вариативность, возможность строительства не только по горизонтали, но и по вертикали;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уметь анализировать объект, видеть части детали, составляющие сооружения, возможность создания их из различных форм.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804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00042"/>
            <a:ext cx="8378866" cy="566042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fJzXeTwKz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642918"/>
            <a:ext cx="7913509" cy="53419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622</Words>
  <Application>Microsoft Office PowerPoint</Application>
  <PresentationFormat>Экран (4:3)</PresentationFormat>
  <Paragraphs>68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Times New Roman</vt:lpstr>
      <vt:lpstr>Wingdings</vt:lpstr>
      <vt:lpstr>Тема Office</vt:lpstr>
      <vt:lpstr>Организация развивающей предметно-пространственной среды IIмладшая группа «Облачко».</vt:lpstr>
      <vt:lpstr>Презентация PowerPoint</vt:lpstr>
      <vt:lpstr> Задачи: </vt:lpstr>
      <vt:lpstr> Цели: </vt:lpstr>
      <vt:lpstr>«Физкультурный уголок»</vt:lpstr>
      <vt:lpstr>Презентация PowerPoint</vt:lpstr>
      <vt:lpstr>«Строительный уголок»</vt:lpstr>
      <vt:lpstr>Презентация PowerPoint</vt:lpstr>
      <vt:lpstr>Презентация PowerPoint</vt:lpstr>
      <vt:lpstr>Презентация PowerPoint</vt:lpstr>
      <vt:lpstr> Активный игровой уголок "Жилая комната"  </vt:lpstr>
      <vt:lpstr>Презентация PowerPoint</vt:lpstr>
      <vt:lpstr>Презентация PowerPoint</vt:lpstr>
      <vt:lpstr>«Парикмахерская»</vt:lpstr>
      <vt:lpstr>«Больница»</vt:lpstr>
      <vt:lpstr>Презентация PowerPoint</vt:lpstr>
      <vt:lpstr> «Уголок дидактических игр» </vt:lpstr>
      <vt:lpstr>Презентация PowerPoint</vt:lpstr>
      <vt:lpstr>«Магазин»</vt:lpstr>
      <vt:lpstr>Презентация PowerPoint</vt:lpstr>
      <vt:lpstr>«Книжный уголок»</vt:lpstr>
      <vt:lpstr>Презентация PowerPoint</vt:lpstr>
      <vt:lpstr>«Музыкально-театральный уголок»</vt:lpstr>
      <vt:lpstr>Презентация PowerPoint</vt:lpstr>
      <vt:lpstr>Презентация PowerPoint</vt:lpstr>
      <vt:lpstr> «Животный мир» </vt:lpstr>
      <vt:lpstr>Презентация PowerPoint</vt:lpstr>
      <vt:lpstr>«Уголок художественного творчества»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Corowina</dc:creator>
  <cp:lastModifiedBy>Пользователь Windows</cp:lastModifiedBy>
  <cp:revision>28</cp:revision>
  <dcterms:created xsi:type="dcterms:W3CDTF">2013-02-09T17:45:17Z</dcterms:created>
  <dcterms:modified xsi:type="dcterms:W3CDTF">2020-02-21T17:29:09Z</dcterms:modified>
</cp:coreProperties>
</file>